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vnd.openxmlformats-officedocument.spreadsheetml.sheet" Extension="xlsx"/>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chart+xml" PartName="/ppt/charts/chart1.xml"/>
  <Override ContentType="application/vnd.openxmlformats-officedocument.drawingml.chart+xml" PartName="/ppt/charts/chart2.xml"/>
  <Override ContentType="application/vnd.openxmlformats-officedocument.drawingml.chart+xml" PartName="/ppt/charts/chart3.xml"/>
  <Override ContentType="application/vnd.openxmlformats-officedocument.drawingml.chart+xml" PartName="/ppt/charts/chart4.xml"/>
  <Override ContentType="application/vnd.openxmlformats-officedocument.drawingml.chart+xml" PartName="/ppt/charts/chart5.xml"/>
  <Override ContentType="application/vnd.openxmlformats-officedocument.drawingml.chart+xml" PartName="/ppt/charts/chart6.xml"/>
  <Override ContentType="application/vnd.openxmlformats-officedocument.drawingml.chart+xml" PartName="/ppt/charts/chart7.xml"/>
  <Override ContentType="application/vnd.openxmlformats-officedocument.drawingml.chart+xml" PartName="/ppt/charts/chart8.xml"/>
  <Override ContentType="application/vnd.ms-office.chartcolorstyle+xml" PartName="/ppt/charts/colors1.xml"/>
  <Override ContentType="application/vnd.ms-office.chartcolorstyle+xml" PartName="/ppt/charts/colors2.xml"/>
  <Override ContentType="application/vnd.ms-office.chartcolorstyle+xml" PartName="/ppt/charts/colors3.xml"/>
  <Override ContentType="application/vnd.ms-office.chartcolorstyle+xml" PartName="/ppt/charts/colors4.xml"/>
  <Override ContentType="application/vnd.ms-office.chartcolorstyle+xml" PartName="/ppt/charts/colors5.xml"/>
  <Override ContentType="application/vnd.ms-office.chartcolorstyle+xml" PartName="/ppt/charts/colors6.xml"/>
  <Override ContentType="application/vnd.ms-office.chartcolorstyle+xml" PartName="/ppt/charts/colors7.xml"/>
  <Override ContentType="application/vnd.ms-office.chartcolorstyle+xml" PartName="/ppt/charts/colors8.xml"/>
  <Override ContentType="application/vnd.ms-office.chartstyle+xml" PartName="/ppt/charts/style1.xml"/>
  <Override ContentType="application/vnd.ms-office.chartstyle+xml" PartName="/ppt/charts/style2.xml"/>
  <Override ContentType="application/vnd.ms-office.chartstyle+xml" PartName="/ppt/charts/style3.xml"/>
  <Override ContentType="application/vnd.ms-office.chartstyle+xml" PartName="/ppt/charts/style4.xml"/>
  <Override ContentType="application/vnd.ms-office.chartstyle+xml" PartName="/ppt/charts/style5.xml"/>
  <Override ContentType="application/vnd.ms-office.chartstyle+xml" PartName="/ppt/charts/style6.xml"/>
  <Override ContentType="application/vnd.ms-office.chartstyle+xml" PartName="/ppt/charts/style7.xml"/>
  <Override ContentType="application/vnd.ms-office.chartstyle+xml" PartName="/ppt/charts/styl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1" r:id="rId2"/>
  </p:sldMasterIdLst>
  <p:notesMasterIdLst>
    <p:notesMasterId r:id="rId3"/>
  </p:notesMasterIdLst>
  <p:sldIdLst>
    <p:sldId id="258" r:id="rId4"/>
    <p:sldId id="263" r:id="rId5"/>
    <p:sldId id="267" r:id="rId6"/>
    <p:sldId id="273" r:id="rId7"/>
    <p:sldId id="276" r:id="rId8"/>
    <p:sldId id="274" r:id="rId9"/>
    <p:sldId id="278" r:id="rId10"/>
    <p:sldId id="280" r:id="rId11"/>
    <p:sldId id="283" r:id="rId12"/>
    <p:sldId id="304" r:id="rId13"/>
    <p:sldId id="286" r:id="rId14"/>
    <p:sldId id="287" r:id="rId15"/>
    <p:sldId id="289" r:id="rId16"/>
    <p:sldId id="290" r:id="rId17"/>
    <p:sldId id="291" r:id="rId18"/>
    <p:sldId id="293" r:id="rId19"/>
    <p:sldId id="307" r:id="rId20"/>
    <p:sldId id="292" r:id="rId21"/>
    <p:sldId id="294" r:id="rId22"/>
    <p:sldId id="295" r:id="rId23"/>
    <p:sldId id="297" r:id="rId24"/>
    <p:sldId id="298" r:id="rId25"/>
    <p:sldId id="308" r:id="rId26"/>
    <p:sldId id="299" r:id="rId27"/>
    <p:sldId id="300" r:id="rId28"/>
    <p:sldId id="302" r:id="rId29"/>
    <p:sldId id="301" r:id="rId30"/>
    <p:sldId id="303" r:id="rId31"/>
    <p:sldId id="305" r:id="rId32"/>
  </p:sldIdLst>
  <p:sldSz cx="12192000" cy="6858000"/>
  <p:notesSz cx="6858000" cy="9144000"/>
  <p:custDataLst>
    <p:tags r:id="rId3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fill>
          <a:solidFill>
            <a:schemeClr val="accent1">
              <a:tint val="40000"/>
            </a:schemeClr>
          </a:solidFill>
        </a:fill>
      </a:tcStyle>
    </a:band1H>
    <a:band1V>
      <a:tcStyle>
        <a:fill>
          <a:solidFill>
            <a:schemeClr val="accent1">
              <a:tint val="40000"/>
            </a:schemeClr>
          </a:solidFill>
        </a:fill>
      </a:tcStyle>
    </a:band1V>
    <a:lastCol>
      <a:tcTxStyle b="on">
        <a:fontRef idx="minor">
          <a:prstClr val="black"/>
        </a:fontRef>
        <a:schemeClr val="lt1"/>
      </a:tcTxStyle>
      <a:tcStyle>
        <a:fill>
          <a:solidFill>
            <a:schemeClr val="accent1"/>
          </a:solidFill>
        </a:fill>
      </a:tcStyle>
    </a:lastCol>
    <a:firstCol>
      <a:tcTxStyle b="on">
        <a:fontRef idx="minor">
          <a:prstClr val="black"/>
        </a:fontRef>
        <a:schemeClr val="lt1"/>
      </a:tcTxStyle>
      <a:tcStyle>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930" autoAdjust="0"/>
    <p:restoredTop sz="94660"/>
  </p:normalViewPr>
  <p:slideViewPr>
    <p:cSldViewPr snapToGrid="0" showGuides="1">
      <p:cViewPr varScale="1">
        <p:scale>
          <a:sx n="113" d="100"/>
          <a:sy n="113" d="100"/>
        </p:scale>
        <p:origin x="630" y="96"/>
      </p:cViewPr>
      <p:guideLst>
        <p:guide orient="horz" pos="2183"/>
        <p:guide pos="3840"/>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slides/slide26.xml" Type="http://schemas.openxmlformats.org/officeDocument/2006/relationships/slide"/><Relationship Id="rId3" Target="notesMasters/notesMaster1.xml" Type="http://schemas.openxmlformats.org/officeDocument/2006/relationships/notesMaster"/><Relationship Id="rId30" Target="slides/slide27.xml" Type="http://schemas.openxmlformats.org/officeDocument/2006/relationships/slide"/><Relationship Id="rId31" Target="slides/slide28.xml" Type="http://schemas.openxmlformats.org/officeDocument/2006/relationships/slide"/><Relationship Id="rId32" Target="slides/slide29.xml" Type="http://schemas.openxmlformats.org/officeDocument/2006/relationships/slide"/><Relationship Id="rId33" Target="tags/tag1.xml" Type="http://schemas.openxmlformats.org/officeDocument/2006/relationships/tags"/><Relationship Id="rId34" Target="presProps.xml" Type="http://schemas.openxmlformats.org/officeDocument/2006/relationships/presProps"/><Relationship Id="rId35" Target="viewProps.xml" Type="http://schemas.openxmlformats.org/officeDocument/2006/relationships/viewProps"/><Relationship Id="rId36" Target="theme/theme1.xml" Type="http://schemas.openxmlformats.org/officeDocument/2006/relationships/theme"/><Relationship Id="rId37" Target="tableStyles.xml" Type="http://schemas.openxmlformats.org/officeDocument/2006/relationships/tableStyles"/><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charts/_rels/chart1.xml.rels><?xml version="1.0" encoding="UTF-8" standalone="yes"?><Relationships xmlns="http://schemas.openxmlformats.org/package/2006/relationships"><Relationship Id="rId1" Target="../embeddings/Microsoft_Excel_Worksheet1.xlsx" Type="http://schemas.openxmlformats.org/officeDocument/2006/relationships/package"/><Relationship Id="rId2" Target="colors1.xml" Type="http://schemas.microsoft.com/office/2011/relationships/chartColorStyle"/><Relationship Id="rId3" Target="style1.xml" Type="http://schemas.microsoft.com/office/2011/relationships/chartStyle"/></Relationships>
</file>

<file path=ppt/charts/_rels/chart2.xml.rels><?xml version="1.0" encoding="UTF-8" standalone="yes"?><Relationships xmlns="http://schemas.openxmlformats.org/package/2006/relationships"><Relationship Id="rId1" Target="../embeddings/Microsoft_Excel_Worksheet2.xlsx" Type="http://schemas.openxmlformats.org/officeDocument/2006/relationships/package"/><Relationship Id="rId2" Target="colors2.xml" Type="http://schemas.microsoft.com/office/2011/relationships/chartColorStyle"/><Relationship Id="rId3" Target="style2.xml" Type="http://schemas.microsoft.com/office/2011/relationships/chartStyle"/></Relationships>
</file>

<file path=ppt/charts/_rels/chart3.xml.rels><?xml version="1.0" encoding="UTF-8" standalone="yes"?><Relationships xmlns="http://schemas.openxmlformats.org/package/2006/relationships"><Relationship Id="rId1" Target="../embeddings/Microsoft_Excel_Worksheet3.xlsx" Type="http://schemas.openxmlformats.org/officeDocument/2006/relationships/package"/><Relationship Id="rId2" Target="colors3.xml" Type="http://schemas.microsoft.com/office/2011/relationships/chartColorStyle"/><Relationship Id="rId3" Target="style3.xml" Type="http://schemas.microsoft.com/office/2011/relationships/chartStyle"/></Relationships>
</file>

<file path=ppt/charts/_rels/chart4.xml.rels><?xml version="1.0" encoding="UTF-8" standalone="yes"?><Relationships xmlns="http://schemas.openxmlformats.org/package/2006/relationships"><Relationship Id="rId1" Target="../embeddings/Microsoft_Excel_Worksheet4.xlsx" Type="http://schemas.openxmlformats.org/officeDocument/2006/relationships/package"/><Relationship Id="rId2" Target="colors4.xml" Type="http://schemas.microsoft.com/office/2011/relationships/chartColorStyle"/><Relationship Id="rId3" Target="style4.xml" Type="http://schemas.microsoft.com/office/2011/relationships/chartStyle"/></Relationships>
</file>

<file path=ppt/charts/_rels/chart5.xml.rels><?xml version="1.0" encoding="UTF-8" standalone="yes"?><Relationships xmlns="http://schemas.openxmlformats.org/package/2006/relationships"><Relationship Id="rId1" Target="../embeddings/Microsoft_Excel_Worksheet5.xlsx" Type="http://schemas.openxmlformats.org/officeDocument/2006/relationships/package"/><Relationship Id="rId2" Target="colors5.xml" Type="http://schemas.microsoft.com/office/2011/relationships/chartColorStyle"/><Relationship Id="rId3" Target="style5.xml" Type="http://schemas.microsoft.com/office/2011/relationships/chartStyle"/></Relationships>
</file>

<file path=ppt/charts/_rels/chart6.xml.rels><?xml version="1.0" encoding="UTF-8" standalone="yes"?><Relationships xmlns="http://schemas.openxmlformats.org/package/2006/relationships"><Relationship Id="rId1" Target="../embeddings/Microsoft_Excel_Worksheet6.xlsx" Type="http://schemas.openxmlformats.org/officeDocument/2006/relationships/package"/><Relationship Id="rId2" Target="colors6.xml" Type="http://schemas.microsoft.com/office/2011/relationships/chartColorStyle"/><Relationship Id="rId3" Target="style6.xml" Type="http://schemas.microsoft.com/office/2011/relationships/chartStyle"/></Relationships>
</file>

<file path=ppt/charts/_rels/chart7.xml.rels><?xml version="1.0" encoding="UTF-8" standalone="yes"?><Relationships xmlns="http://schemas.openxmlformats.org/package/2006/relationships"><Relationship Id="rId1" Target="../embeddings/Microsoft_Excel_Worksheet7.xlsx" Type="http://schemas.openxmlformats.org/officeDocument/2006/relationships/package"/><Relationship Id="rId2" Target="colors7.xml" Type="http://schemas.microsoft.com/office/2011/relationships/chartColorStyle"/><Relationship Id="rId3" Target="style7.xml" Type="http://schemas.microsoft.com/office/2011/relationships/chartStyle"/></Relationships>
</file>

<file path=ppt/charts/_rels/chart8.xml.rels><?xml version="1.0" encoding="UTF-8" standalone="yes"?><Relationships xmlns="http://schemas.openxmlformats.org/package/2006/relationships"><Relationship Id="rId1" Target="../embeddings/Microsoft_Excel_Worksheet8.xlsx" Type="http://schemas.openxmlformats.org/officeDocument/2006/relationships/package"/><Relationship Id="rId2" Target="colors8.xml" Type="http://schemas.microsoft.com/office/2011/relationships/chartColorStyle"/><Relationship Id="rId3" Target="style8.xml" Type="http://schemas.microsoft.com/office/2011/relationships/chartStyle"/></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12121211737394333"/>
          <c:y val="0.06833435595035553"/>
          <c:w val="0.97575759887695313"/>
          <c:h val="0.78661859035491943"/>
        </c:manualLayout>
      </c:layout>
      <c:lineChart>
        <c:grouping/>
        <c:varyColors val="0"/>
        <c:ser>
          <c:idx val="0"/>
          <c:order val="0"/>
          <c:tx>
            <c:strRef>
              <c:f>Sheet1!$B$1</c:f>
              <c:strCache>
                <c:ptCount val="1"/>
                <c:pt idx="0">
                  <c:v>指标</c:v>
                </c:pt>
              </c:strCache>
            </c:strRef>
          </c:tx>
          <c:spPr>
            <a:ln w="28575" cap="rnd">
              <a:solidFill>
                <a:srgbClr val="FFC000"/>
              </a:solidFill>
              <a:round/>
            </a:ln>
            <a:effectLst/>
          </c:spPr>
          <c:marker>
            <c:symbol val="circle"/>
            <c:size val="8"/>
            <c:spPr>
              <a:solidFill>
                <a:srgbClr val="C00000"/>
              </a:solidFill>
              <a:ln w="19050">
                <a:noFill/>
              </a:ln>
              <a:effectLst/>
            </c:spPr>
          </c:marker>
          <c:dLbls>
            <c:dLbl>
              <c:idx val="0"/>
              <c:dLblPos val="t"/>
              <c:showLegendKey val="0"/>
              <c:showVal val="1"/>
              <c:showCatName val="0"/>
              <c:showSerName val="0"/>
              <c:showPercent val="0"/>
              <c:showBubbleSize val="0"/>
              <c:extLst/>
            </c:dLbl>
            <c:dLbl>
              <c:idx val="1"/>
              <c:dLblPos val="t"/>
              <c:showLegendKey val="0"/>
              <c:showVal val="1"/>
              <c:showCatName val="0"/>
              <c:showSerName val="0"/>
              <c:showPercent val="0"/>
              <c:showBubbleSize val="0"/>
              <c:extLst/>
            </c:dLbl>
            <c:dLbl>
              <c:idx val="2"/>
              <c:dLblPos val="t"/>
              <c:showLegendKey val="0"/>
              <c:showVal val="1"/>
              <c:showCatName val="0"/>
              <c:showSerName val="0"/>
              <c:showPercent val="0"/>
              <c:showBubbleSize val="0"/>
              <c:extLst/>
            </c:dLbl>
            <c:dLbl>
              <c:idx val="3"/>
              <c:dLblPos val="t"/>
              <c:showLegendKey val="0"/>
              <c:showVal val="1"/>
              <c:showCatName val="0"/>
              <c:showSerName val="0"/>
              <c:showPercent val="0"/>
              <c:showBubbleSize val="0"/>
              <c:extLst/>
            </c:dLbl>
            <c:dLbl>
              <c:idx val="4"/>
              <c:dLblPos val="t"/>
              <c:showLegendKey val="0"/>
              <c:showVal val="1"/>
              <c:showCatName val="0"/>
              <c:showSerName val="0"/>
              <c:showPercent val="0"/>
              <c:showBubbleSize val="0"/>
              <c:extLst/>
            </c:dLbl>
            <c:dLbl>
              <c:idx val="5"/>
              <c:dLblPos val="t"/>
              <c:showLegendKey val="0"/>
              <c:showVal val="1"/>
              <c:showCatName val="0"/>
              <c:showSerName val="0"/>
              <c:showPercent val="0"/>
              <c:showBubbleSize val="0"/>
              <c:extLst/>
            </c:dLbl>
            <c:dLbl>
              <c:idx val="6"/>
              <c:dLblPos val="t"/>
              <c:showLegendKey val="0"/>
              <c:showVal val="1"/>
              <c:showCatName val="0"/>
              <c:showSerName val="0"/>
              <c:showPercent val="0"/>
              <c:showBubbleSize val="0"/>
              <c:extLst/>
            </c:dLbl>
            <c:dLbl>
              <c:idx val="7"/>
              <c:dLblPos val="t"/>
              <c:showLegendKey val="0"/>
              <c:showVal val="1"/>
              <c:showCatName val="0"/>
              <c:showSerName val="0"/>
              <c:showPercent val="0"/>
              <c:showBubbleSize val="0"/>
              <c:extLst/>
            </c:dLbl>
            <c:dLbl>
              <c:idx val="8"/>
              <c:dLblPos val="t"/>
              <c:showLegendKey val="0"/>
              <c:showVal val="1"/>
              <c:showCatName val="0"/>
              <c:showSerName val="0"/>
              <c:showPercent val="0"/>
              <c:showBubbleSize val="0"/>
              <c:extLst/>
            </c:dLbl>
            <c:dLbl>
              <c:idx val="9"/>
              <c:dLblPos val="t"/>
              <c:showLegendKey val="0"/>
              <c:showVal val="1"/>
              <c:showCatName val="0"/>
              <c:showSerName val="0"/>
              <c:showPercent val="0"/>
              <c:showBubbleSize val="0"/>
              <c:extLst/>
            </c:dLbl>
            <c:dLbl>
              <c:idx val="10"/>
              <c:dLblPos val="t"/>
              <c:showLegendKey val="0"/>
              <c:showVal val="1"/>
              <c:showCatName val="0"/>
              <c:showSerName val="0"/>
              <c:showPercent val="0"/>
              <c:showBubbleSize val="0"/>
              <c:extLst/>
            </c:dLbl>
            <c:dLbl>
              <c:idx val="11"/>
              <c:dLblPos val="t"/>
              <c:showLegendKey val="0"/>
              <c:showVal val="1"/>
              <c:showCatName val="0"/>
              <c:showSerName val="0"/>
              <c:showPercent val="0"/>
              <c:showBubbleSize val="0"/>
              <c:extLst/>
            </c:dLbl>
            <c:spPr>
              <a:noFill/>
              <a:ln>
                <a:noFill/>
              </a:ln>
              <a:effectLst/>
            </c:spPr>
            <c:txPr>
              <a:bodyPr rot="0" spcFirstLastPara="1" vertOverflow="ellipsis" vert="horz" wrap="square" lIns="38100" tIns="19050" rIns="38100" bIns="19050" anchor="ctr" anchorCtr="0">
                <a:spAutoFit/>
              </a:bodyPr>
              <a:p>
                <a:pPr algn="ctr">
                  <a:defRPr lang="zh-CN" altLang="en-US" sz="1600" b="0" i="0" u="none" strike="noStrike" kern="1200" baseline="0" smtId="4294967295">
                    <a:solidFill>
                      <a:schemeClr val="bg1">
                        <a:lumMod val="95000"/>
                      </a:schemeClr>
                    </a:solidFill>
                    <a:latin typeface="Agency FB" panose="020b0503020202020204" pitchFamily="34" charset="0"/>
                    <a:ea typeface="+mn-ea"/>
                    <a:cs typeface="+mn-cs"/>
                  </a:defRPr>
                </a:pPr>
                <a:endParaRPr lang="zh-CN" altLang="en-US" sz="1600" b="0" i="0" u="none" strike="noStrike" kern="1200" baseline="0" smtId="4294967295">
                  <a:solidFill>
                    <a:schemeClr val="bg1">
                      <a:lumMod val="95000"/>
                    </a:schemeClr>
                  </a:solidFill>
                  <a:latin typeface="Agency FB" panose="020b0503020202020204" pitchFamily="34" charset="0"/>
                  <a:ea typeface="+mn-ea"/>
                  <a:cs typeface="+mn-cs"/>
                </a:endParaRPr>
              </a:p>
            </c:txPr>
            <c:dLblPos val="t"/>
            <c:showLegendKey val="0"/>
            <c:showVal val="1"/>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Sheet1!$A$2:$A$13</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Sheet1!$B$2:$B$13</c:f>
              <c:numCache>
                <c:formatCode>0</c:formatCode>
                <c:ptCount val="12"/>
                <c:pt idx="0">
                  <c:v>42.2492070453342</c:v>
                </c:pt>
                <c:pt idx="1">
                  <c:v>53.7519629362946</c:v>
                </c:pt>
                <c:pt idx="2">
                  <c:v>57.4057323375938</c:v>
                </c:pt>
                <c:pt idx="3">
                  <c:v>52.3111123717791</c:v>
                </c:pt>
                <c:pt idx="4">
                  <c:v>48.2820185600685</c:v>
                </c:pt>
                <c:pt idx="5">
                  <c:v>54.2801514717873</c:v>
                </c:pt>
                <c:pt idx="6">
                  <c:v>36.7214357939989</c:v>
                </c:pt>
                <c:pt idx="7">
                  <c:v>59.4139800178228</c:v>
                </c:pt>
                <c:pt idx="8">
                  <c:v>43.7475153523842</c:v>
                </c:pt>
                <c:pt idx="9">
                  <c:v>51.9914841826068</c:v>
                </c:pt>
                <c:pt idx="10">
                  <c:v>43.1481291303049</c:v>
                </c:pt>
                <c:pt idx="11">
                  <c:v>64.0475656229868</c:v>
                </c:pt>
              </c:numCache>
            </c:numRef>
          </c:val>
          <c:smooth val="1"/>
          <c:extLst>
            <c:ext xmlns:c16="http://schemas.microsoft.com/office/drawing/2014/chart" uri="{C3380CC4-5D6E-409C-BE32-E72D297353CC}">
              <c16:uniqueId val="{00000000-8633-4DE8-B055-1529099E4EDA}"/>
            </c:ext>
          </c:extLst>
        </c:ser>
        <c:dLbls>
          <c:showLegendKey val="0"/>
          <c:showVal val="0"/>
          <c:showCatName val="0"/>
          <c:showSerName val="0"/>
          <c:showPercent val="0"/>
          <c:showBubbleSize val="0"/>
          <c:showLeaderLines val="0"/>
        </c:dLbls>
        <c:axId val="345061520"/>
        <c:axId val="345062080"/>
      </c:lineChart>
      <c:catAx>
        <c:axId val="345061520"/>
        <c:scaling>
          <c:orientation/>
        </c:scaling>
        <c:delete val="0"/>
        <c:axPos val="b"/>
        <c:numFmt formatCode="General" sourceLinked="1"/>
        <c:majorTickMark val="none"/>
        <c:minorTickMark val="none"/>
        <c:spPr>
          <a:noFill/>
          <a:ln w="9525" cap="flat" cmpd="sng" algn="ctr">
            <a:solidFill>
              <a:schemeClr val="tx1">
                <a:lumMod val="15000"/>
                <a:lumOff val="85000"/>
              </a:schemeClr>
            </a:solidFill>
            <a:round/>
          </a:ln>
          <a:effectLst/>
        </c:spPr>
        <c:txPr>
          <a:bodyPr rot="-60000000" spcFirstLastPara="1" vertOverflow="ellipsis" vert="horz" wrap="square" anchor="ctr" anchorCtr="1"/>
          <a:p>
            <a:pPr algn="ctr">
              <a:defRPr lang="zh-CN" altLang="en-US" sz="1600" b="1" i="0" u="none" strike="noStrike" kern="1200" baseline="0" smtId="4294967295">
                <a:solidFill>
                  <a:schemeClr val="bg1"/>
                </a:solidFill>
                <a:latin typeface="Agency FB" panose="020b0503020202020204" pitchFamily="34" charset="0"/>
                <a:ea typeface="+mn-ea"/>
                <a:cs typeface="+mn-cs"/>
              </a:defRPr>
            </a:pPr>
            <a:endParaRPr lang="zh-CN" altLang="en-US" sz="1600" b="1" i="0" u="none" strike="noStrike" kern="1200" baseline="0" smtId="4294967295">
              <a:solidFill>
                <a:schemeClr val="bg1"/>
              </a:solidFill>
              <a:latin typeface="Agency FB" panose="020b0503020202020204" pitchFamily="34" charset="0"/>
              <a:ea typeface="+mn-ea"/>
              <a:cs typeface="+mn-cs"/>
            </a:endParaRPr>
          </a:p>
        </c:txPr>
        <c:crossAx val="345062080"/>
        <c:crosses val="autoZero"/>
        <c:auto val="0"/>
        <c:lblAlgn val="ctr"/>
        <c:lblOffset/>
        <c:noMultiLvlLbl val="0"/>
      </c:catAx>
      <c:valAx>
        <c:axId val="345062080"/>
        <c:scaling>
          <c:orientation/>
          <c:min val="30"/>
        </c:scaling>
        <c:delete val="1"/>
        <c:axPos val="l"/>
        <c:majorGridlines>
          <c:spPr>
            <a:ln w="9525" cap="flat" cmpd="sng" algn="ctr">
              <a:solidFill>
                <a:srgbClr val="F2F2F2">
                  <a:alpha val="30196"/>
                </a:srgbClr>
              </a:solidFill>
              <a:round/>
            </a:ln>
            <a:effectLst/>
          </c:spPr>
        </c:majorGridlines>
        <c:numFmt formatCode="0" sourceLinked="1"/>
        <c:majorTickMark val="none"/>
        <c:minorTickMark val="none"/>
        <c:tickLblPos val="low"/>
        <c:crossAx val="345061520"/>
        <c:crossBetween val="between"/>
        <c:majorUnit val="5"/>
      </c:valAx>
      <c:spPr>
        <a:noFill/>
        <a:ln>
          <a:noFill/>
        </a:ln>
        <a:effectLst/>
      </c:spPr>
    </c:plotArea>
    <c:plotVisOnly val="1"/>
    <c:dispBlanksAs val="gap"/>
    <c:showDLblsOverMax val="0"/>
  </c:chart>
  <c:spPr>
    <a:noFill/>
    <a:ln>
      <a:noFill/>
    </a:ln>
    <a:effectLst/>
  </c:spPr>
  <c:txPr>
    <a:bodyPr/>
    <a:p>
      <a:pPr>
        <a:defRPr/>
      </a:pPr>
      <a:endParaRPr lang="zh-CN"/>
    </a:p>
  </c:txPr>
  <c:externalData r:id="rId1">
    <c:autoUpdate val="0"/>
  </c:externalData>
</c:chartSpace>
</file>

<file path=ppt/charts/chart2.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bar"/>
        <c:grouping val="clustered"/>
        <c:varyColors val="0"/>
        <c:ser>
          <c:idx val="0"/>
          <c:order val="0"/>
          <c:tx>
            <c:strRef>
              <c:f>Sheet1!$B$1</c:f>
              <c:strCache>
                <c:ptCount val="1"/>
                <c:pt idx="0">
                  <c:v>数值1</c:v>
                </c:pt>
              </c:strCache>
            </c:strRef>
          </c:tx>
          <c:spPr>
            <a:pattFill prst="ltUpDiag">
              <a:fgClr>
                <a:schemeClr val="bg1">
                  <a:lumMod val="75000"/>
                </a:schemeClr>
              </a:fgClr>
              <a:bgClr>
                <a:schemeClr val="bg1"/>
              </a:bgClr>
            </a:pattFill>
            <a:ln>
              <a:noFill/>
            </a:ln>
            <a:effectLst/>
          </c:spPr>
          <c:invertIfNegative val="0"/>
          <c:dPt>
            <c:idx val="0"/>
            <c:invertIfNegative val="0"/>
            <c:spPr>
              <a:pattFill prst="ltUpDiag">
                <a:fgClr>
                  <a:schemeClr val="bg1">
                    <a:lumMod val="75000"/>
                  </a:schemeClr>
                </a:fgClr>
                <a:bgClr>
                  <a:schemeClr val="bg1"/>
                </a:bgClr>
              </a:pattFill>
              <a:ln>
                <a:noFill/>
              </a:ln>
              <a:effectLst/>
            </c:spPr>
            <c:extLst>
              <c:ext xmlns:c16="http://schemas.microsoft.com/office/drawing/2014/chart" uri="{C3380CC4-5D6E-409C-BE32-E72D297353CC}">
                <c16:uniqueId val="{00000001-6E67-4B26-B1CA-8D71D48E78EC}"/>
              </c:ext>
            </c:extLst>
          </c:dPt>
          <c:cat>
            <c:strRef>
              <c:f>Sheet1!$A$2:$A$5</c:f>
              <c:strCache>
                <c:ptCount val="4"/>
                <c:pt idx="0">
                  <c:v>指标1</c:v>
                </c:pt>
                <c:pt idx="1">
                  <c:v>指标2</c:v>
                </c:pt>
                <c:pt idx="2">
                  <c:v>指标3</c:v>
                </c:pt>
                <c:pt idx="3">
                  <c:v>指标4</c:v>
                </c:pt>
              </c:strCache>
            </c:strRef>
          </c:cat>
          <c:val>
            <c:numRef>
              <c:f>Sheet1!$B$2:$B$5</c:f>
              <c:numCache>
                <c:formatCode>0%</c:formatCode>
                <c:ptCount val="4"/>
                <c:pt idx="0">
                  <c:v>1</c:v>
                </c:pt>
                <c:pt idx="1">
                  <c:v>1</c:v>
                </c:pt>
                <c:pt idx="2">
                  <c:v>1</c:v>
                </c:pt>
                <c:pt idx="3">
                  <c:v>1</c:v>
                </c:pt>
              </c:numCache>
            </c:numRef>
          </c:val>
          <c:extLst>
            <c:ext xmlns:c16="http://schemas.microsoft.com/office/drawing/2014/chart" uri="{C3380CC4-5D6E-409C-BE32-E72D297353CC}">
              <c16:uniqueId val="{00000002-6E67-4B26-B1CA-8D71D48E78EC}"/>
            </c:ext>
          </c:extLst>
        </c:ser>
        <c:ser>
          <c:idx val="1"/>
          <c:order val="1"/>
          <c:tx>
            <c:strRef>
              <c:f>Sheet1!$C$1</c:f>
              <c:strCache>
                <c:ptCount val="1"/>
                <c:pt idx="0">
                  <c:v>数值2</c:v>
                </c:pt>
              </c:strCache>
            </c:strRef>
          </c:tx>
          <c:spPr>
            <a:solidFill>
              <a:schemeClr val="accent6"/>
            </a:solidFill>
            <a:ln>
              <a:noFill/>
            </a:ln>
            <a:effectLst/>
          </c:spPr>
          <c:invertIfNegative val="0"/>
          <c:dLbls>
            <c:dLbl>
              <c:idx val="0"/>
              <c:dLblPos val="outEnd"/>
              <c:showLegendKey val="0"/>
              <c:showVal val="1"/>
              <c:showCatName val="0"/>
              <c:showSerName val="0"/>
              <c:showPercent val="0"/>
              <c:showBubbleSize val="0"/>
              <c:extLst/>
            </c:dLbl>
            <c:dLbl>
              <c:idx val="1"/>
              <c:dLblPos val="outEnd"/>
              <c:showLegendKey val="0"/>
              <c:showVal val="1"/>
              <c:showCatName val="0"/>
              <c:showSerName val="0"/>
              <c:showPercent val="0"/>
              <c:showBubbleSize val="0"/>
              <c:extLst/>
            </c:dLbl>
            <c:dLbl>
              <c:idx val="2"/>
              <c:dLblPos val="outEnd"/>
              <c:showLegendKey val="0"/>
              <c:showVal val="1"/>
              <c:showCatName val="0"/>
              <c:showSerName val="0"/>
              <c:showPercent val="0"/>
              <c:showBubbleSize val="0"/>
              <c:extLst/>
            </c:dLbl>
            <c:dLbl>
              <c:idx val="3"/>
              <c:dLblPos val="outEnd"/>
              <c:showLegendKey val="0"/>
              <c:showVal val="1"/>
              <c:showCatName val="0"/>
              <c:showSerName val="0"/>
              <c:showPercent val="0"/>
              <c:showBubbleSize val="0"/>
              <c:extLst/>
            </c:dLbl>
            <c:spPr>
              <a:noFill/>
              <a:ln>
                <a:noFill/>
              </a:ln>
              <a:effectLst/>
            </c:spPr>
            <c:txPr>
              <a:bodyPr rot="0" spcFirstLastPara="1" vertOverflow="ellipsis" vert="horz" wrap="square" lIns="38100" tIns="19050" rIns="38100" bIns="19050" anchor="ctr" anchorCtr="0">
                <a:spAutoFit/>
              </a:bodyPr>
              <a:p>
                <a:pPr algn="ctr">
                  <a:defRPr lang="zh-CN" altLang="en-US" sz="1600" b="1" i="0" u="none" strike="noStrike" kern="1200" baseline="0" smtId="4294967295">
                    <a:solidFill>
                      <a:schemeClr val="accent6"/>
                    </a:solidFill>
                    <a:latin typeface="+mn-lt"/>
                    <a:ea typeface="+mn-ea"/>
                    <a:cs typeface="+mn-cs"/>
                  </a:defRPr>
                </a:pPr>
                <a:endParaRPr lang="zh-CN" altLang="en-US" sz="1600" b="1" i="0" u="none" strike="noStrike" kern="1200" baseline="0" smtId="4294967295">
                  <a:solidFill>
                    <a:schemeClr val="accent6"/>
                  </a:solidFill>
                  <a:latin typeface="+mn-lt"/>
                  <a:ea typeface="+mn-ea"/>
                  <a:cs typeface="+mn-cs"/>
                </a:endParaRPr>
              </a:p>
            </c:txPr>
            <c:dLblPos val="outEnd"/>
            <c:showLegendKey val="0"/>
            <c:showVal val="1"/>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Sheet1!$A$2:$A$5</c:f>
              <c:strCache>
                <c:ptCount val="4"/>
                <c:pt idx="0">
                  <c:v>指标1</c:v>
                </c:pt>
                <c:pt idx="1">
                  <c:v>指标2</c:v>
                </c:pt>
                <c:pt idx="2">
                  <c:v>指标3</c:v>
                </c:pt>
                <c:pt idx="3">
                  <c:v>指标4</c:v>
                </c:pt>
              </c:strCache>
            </c:strRef>
          </c:cat>
          <c:val>
            <c:numRef>
              <c:f>Sheet1!$C$2:$C$5</c:f>
              <c:numCache>
                <c:formatCode>0%</c:formatCode>
                <c:ptCount val="4"/>
                <c:pt idx="0">
                  <c:v>0.64</c:v>
                </c:pt>
                <c:pt idx="1">
                  <c:v>0.37</c:v>
                </c:pt>
                <c:pt idx="2">
                  <c:v>0.45</c:v>
                </c:pt>
                <c:pt idx="3">
                  <c:v>0.61</c:v>
                </c:pt>
              </c:numCache>
            </c:numRef>
          </c:val>
          <c:extLst>
            <c:ext xmlns:c16="http://schemas.microsoft.com/office/drawing/2014/chart" uri="{C3380CC4-5D6E-409C-BE32-E72D297353CC}">
              <c16:uniqueId val="{00000003-6E67-4B26-B1CA-8D71D48E78EC}"/>
            </c:ext>
          </c:extLst>
        </c:ser>
        <c:dLbls>
          <c:showLegendKey val="0"/>
          <c:showVal val="0"/>
          <c:showCatName val="0"/>
          <c:showSerName val="0"/>
          <c:showPercent val="0"/>
          <c:showBubbleSize val="0"/>
          <c:showLeaderLines val="0"/>
        </c:dLbls>
        <c:gapWidth val="100"/>
        <c:overlap val="100"/>
        <c:axId val="439780016"/>
        <c:axId val="348486320"/>
      </c:barChart>
      <c:catAx>
        <c:axId val="439780016"/>
        <c:scaling>
          <c:orientation val="maxMin"/>
        </c:scaling>
        <c:delete val="0"/>
        <c:axPos val="l"/>
        <c:numFmt formatCode="General" sourceLinked="1"/>
        <c:majorTickMark val="out"/>
        <c:minorTickMark val="none"/>
        <c:spPr>
          <a:noFill/>
          <a:ln w="9525" cap="flat" cmpd="sng" algn="ctr">
            <a:solidFill>
              <a:schemeClr val="tx1">
                <a:lumMod val="85000"/>
                <a:lumOff val="15000"/>
              </a:schemeClr>
            </a:solidFill>
            <a:round/>
          </a:ln>
          <a:effectLst/>
        </c:spPr>
        <c:txPr>
          <a:bodyPr rot="-60000000" spcFirstLastPara="1" vertOverflow="ellipsis" vert="horz" wrap="square" anchor="ctr" anchorCtr="1"/>
          <a:p>
            <a:pPr algn="ctr">
              <a:defRPr lang="zh-CN" altLang="en-US" sz="1600" b="1" i="0" u="none" strike="noStrike" kern="1200" baseline="0" smtId="4294967295">
                <a:solidFill>
                  <a:schemeClr val="tx1">
                    <a:lumMod val="65000"/>
                    <a:lumOff val="35000"/>
                  </a:schemeClr>
                </a:solidFill>
                <a:latin typeface="+mn-lt"/>
                <a:ea typeface="+mn-ea"/>
                <a:cs typeface="+mn-cs"/>
              </a:defRPr>
            </a:pPr>
            <a:endParaRPr lang="zh-CN" altLang="en-US" sz="1600" b="1" i="0" u="none" strike="noStrike" kern="1200" baseline="0" smtId="4294967295">
              <a:solidFill>
                <a:schemeClr val="tx1">
                  <a:lumMod val="65000"/>
                  <a:lumOff val="35000"/>
                </a:schemeClr>
              </a:solidFill>
              <a:latin typeface="+mn-lt"/>
              <a:ea typeface="+mn-ea"/>
              <a:cs typeface="+mn-cs"/>
            </a:endParaRPr>
          </a:p>
        </c:txPr>
        <c:crossAx val="348486320"/>
        <c:crosses val="autoZero"/>
        <c:auto val="0"/>
        <c:lblAlgn val="ctr"/>
        <c:lblOffset/>
        <c:noMultiLvlLbl val="0"/>
      </c:catAx>
      <c:valAx>
        <c:axId val="348486320"/>
        <c:scaling>
          <c:orientation/>
          <c:max val="1"/>
        </c:scaling>
        <c:delete val="0"/>
        <c:axPos val="t"/>
        <c:majorGridlines>
          <c:spPr>
            <a:ln w="9525" cap="flat" cmpd="sng" algn="ctr">
              <a:solidFill>
                <a:schemeClr val="tx1">
                  <a:lumMod val="15000"/>
                  <a:lumOff val="85000"/>
                </a:schemeClr>
              </a:solidFill>
              <a:round/>
            </a:ln>
            <a:effectLst/>
          </c:spPr>
        </c:majorGridlines>
        <c:numFmt formatCode="0%" sourceLinked="0"/>
        <c:majorTickMark val="out"/>
        <c:minorTickMark val="out"/>
        <c:spPr>
          <a:noFill/>
          <a:ln>
            <a:solidFill>
              <a:schemeClr val="tx1">
                <a:lumMod val="85000"/>
                <a:lumOff val="15000"/>
              </a:schemeClr>
            </a:solidFill>
          </a:ln>
          <a:effectLst/>
        </c:spPr>
        <c:txPr>
          <a:bodyPr rot="-60000000" spcFirstLastPara="1" vertOverflow="ellipsis" vert="horz" wrap="square" anchor="ctr" anchorCtr="1"/>
          <a:p>
            <a:pPr>
              <a:defRPr sz="1600" b="1" i="0" u="none" strike="noStrike" kern="1200" baseline="0" smtId="4294967295">
                <a:solidFill>
                  <a:schemeClr val="tx1">
                    <a:lumMod val="65000"/>
                    <a:lumOff val="35000"/>
                  </a:schemeClr>
                </a:solidFill>
                <a:latin typeface="+mn-lt"/>
                <a:ea typeface="+mn-ea"/>
                <a:cs typeface="+mn-cs"/>
              </a:defRPr>
            </a:pPr>
            <a:endParaRPr sz="1600" b="1" i="0" u="none" strike="noStrike" kern="1200" baseline="0" smtId="4294967295">
              <a:solidFill>
                <a:schemeClr val="tx1">
                  <a:lumMod val="65000"/>
                  <a:lumOff val="35000"/>
                </a:schemeClr>
              </a:solidFill>
              <a:latin typeface="+mn-lt"/>
              <a:ea typeface="+mn-ea"/>
              <a:cs typeface="+mn-cs"/>
            </a:endParaRPr>
          </a:p>
        </c:txPr>
        <c:crossAx val="439780016"/>
        <c:crosses val="autoZero"/>
        <c:crossBetween val="between"/>
        <c:majorUnit val="0.2"/>
      </c:valAx>
      <c:spPr>
        <a:noFill/>
        <a:ln>
          <a:noFill/>
        </a:ln>
        <a:effectLst/>
      </c:spPr>
    </c:plotArea>
    <c:plotVisOnly val="1"/>
    <c:dispBlanksAs val="gap"/>
    <c:showDLblsOverMax val="0"/>
  </c:chart>
  <c:spPr>
    <a:noFill/>
    <a:ln>
      <a:noFill/>
    </a:ln>
    <a:effectLst/>
  </c:spPr>
  <c:txPr>
    <a:bodyPr/>
    <a:p>
      <a:pPr>
        <a:defRPr/>
      </a:pPr>
      <a:endParaRPr lang="zh-CN"/>
    </a:p>
  </c:txPr>
  <c:externalData r:id="rId1">
    <c:autoUpdate val="0"/>
  </c:externalData>
</c:chartSpace>
</file>

<file path=ppt/charts/chart3.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bar"/>
        <c:grouping val="clustered"/>
        <c:varyColors val="0"/>
        <c:ser>
          <c:idx val="0"/>
          <c:order val="0"/>
          <c:tx>
            <c:strRef>
              <c:f>Sheet1!$B$1</c:f>
              <c:strCache>
                <c:ptCount val="1"/>
                <c:pt idx="0">
                  <c:v>数值1</c:v>
                </c:pt>
              </c:strCache>
            </c:strRef>
          </c:tx>
          <c:spPr>
            <a:pattFill prst="ltUpDiag">
              <a:fgClr>
                <a:schemeClr val="bg1">
                  <a:lumMod val="75000"/>
                </a:schemeClr>
              </a:fgClr>
              <a:bgClr>
                <a:schemeClr val="bg1"/>
              </a:bgClr>
            </a:pattFill>
            <a:ln>
              <a:noFill/>
            </a:ln>
            <a:effectLst/>
          </c:spPr>
          <c:invertIfNegative val="0"/>
          <c:dPt>
            <c:idx val="0"/>
            <c:invertIfNegative val="0"/>
            <c:spPr>
              <a:pattFill prst="ltUpDiag">
                <a:fgClr>
                  <a:schemeClr val="bg1">
                    <a:lumMod val="75000"/>
                  </a:schemeClr>
                </a:fgClr>
                <a:bgClr>
                  <a:schemeClr val="bg1"/>
                </a:bgClr>
              </a:pattFill>
              <a:ln>
                <a:noFill/>
              </a:ln>
              <a:effectLst/>
            </c:spPr>
            <c:extLst>
              <c:ext xmlns:c16="http://schemas.microsoft.com/office/drawing/2014/chart" uri="{C3380CC4-5D6E-409C-BE32-E72D297353CC}">
                <c16:uniqueId val="{00000001-EA14-4779-9DA2-1D60F70207C5}"/>
              </c:ext>
            </c:extLst>
          </c:dPt>
          <c:cat>
            <c:strRef>
              <c:f>Sheet1!$A$2:$A$5</c:f>
              <c:strCache>
                <c:ptCount val="4"/>
                <c:pt idx="0">
                  <c:v>指标1</c:v>
                </c:pt>
                <c:pt idx="1">
                  <c:v>指标2</c:v>
                </c:pt>
                <c:pt idx="2">
                  <c:v>指标3</c:v>
                </c:pt>
                <c:pt idx="3">
                  <c:v>指标4</c:v>
                </c:pt>
              </c:strCache>
            </c:strRef>
          </c:cat>
          <c:val>
            <c:numRef>
              <c:f>Sheet1!$B$2:$B$5</c:f>
              <c:numCache>
                <c:formatCode>0%</c:formatCode>
                <c:ptCount val="4"/>
                <c:pt idx="0">
                  <c:v>1</c:v>
                </c:pt>
                <c:pt idx="1">
                  <c:v>1</c:v>
                </c:pt>
                <c:pt idx="2">
                  <c:v>1</c:v>
                </c:pt>
                <c:pt idx="3">
                  <c:v>1</c:v>
                </c:pt>
              </c:numCache>
            </c:numRef>
          </c:val>
          <c:extLst>
            <c:ext xmlns:c16="http://schemas.microsoft.com/office/drawing/2014/chart" uri="{C3380CC4-5D6E-409C-BE32-E72D297353CC}">
              <c16:uniqueId val="{00000002-EA14-4779-9DA2-1D60F70207C5}"/>
            </c:ext>
          </c:extLst>
        </c:ser>
        <c:ser>
          <c:idx val="1"/>
          <c:order val="1"/>
          <c:tx>
            <c:strRef>
              <c:f>Sheet1!$C$1</c:f>
              <c:strCache>
                <c:ptCount val="1"/>
                <c:pt idx="0">
                  <c:v>数值2</c:v>
                </c:pt>
              </c:strCache>
            </c:strRef>
          </c:tx>
          <c:spPr>
            <a:solidFill>
              <a:schemeClr val="accent6"/>
            </a:solidFill>
            <a:ln>
              <a:noFill/>
            </a:ln>
            <a:effectLst/>
          </c:spPr>
          <c:invertIfNegative val="0"/>
          <c:dLbls>
            <c:dLbl>
              <c:idx val="0"/>
              <c:dLblPos val="outEnd"/>
              <c:showLegendKey val="0"/>
              <c:showVal val="1"/>
              <c:showCatName val="0"/>
              <c:showSerName val="0"/>
              <c:showPercent val="0"/>
              <c:showBubbleSize val="0"/>
              <c:extLst/>
            </c:dLbl>
            <c:dLbl>
              <c:idx val="1"/>
              <c:dLblPos val="outEnd"/>
              <c:showLegendKey val="0"/>
              <c:showVal val="1"/>
              <c:showCatName val="0"/>
              <c:showSerName val="0"/>
              <c:showPercent val="0"/>
              <c:showBubbleSize val="0"/>
              <c:extLst/>
            </c:dLbl>
            <c:dLbl>
              <c:idx val="2"/>
              <c:dLblPos val="outEnd"/>
              <c:showLegendKey val="0"/>
              <c:showVal val="1"/>
              <c:showCatName val="0"/>
              <c:showSerName val="0"/>
              <c:showPercent val="0"/>
              <c:showBubbleSize val="0"/>
              <c:extLst/>
            </c:dLbl>
            <c:dLbl>
              <c:idx val="3"/>
              <c:dLblPos val="outEnd"/>
              <c:showLegendKey val="0"/>
              <c:showVal val="1"/>
              <c:showCatName val="0"/>
              <c:showSerName val="0"/>
              <c:showPercent val="0"/>
              <c:showBubbleSize val="0"/>
              <c:extLst/>
            </c:dLbl>
            <c:spPr>
              <a:noFill/>
              <a:ln>
                <a:noFill/>
              </a:ln>
              <a:effectLst/>
            </c:spPr>
            <c:txPr>
              <a:bodyPr rot="0" spcFirstLastPara="1" vertOverflow="ellipsis" vert="horz" wrap="square" lIns="38100" tIns="19050" rIns="38100" bIns="19050" anchor="ctr" anchorCtr="0">
                <a:spAutoFit/>
              </a:bodyPr>
              <a:p>
                <a:pPr algn="ctr">
                  <a:defRPr lang="zh-CN" altLang="en-US" sz="1600" b="1" i="0" u="none" strike="noStrike" kern="1200" baseline="0" smtId="4294967295">
                    <a:solidFill>
                      <a:schemeClr val="accent6"/>
                    </a:solidFill>
                    <a:latin typeface="+mn-lt"/>
                    <a:ea typeface="+mn-ea"/>
                    <a:cs typeface="+mn-cs"/>
                  </a:defRPr>
                </a:pPr>
                <a:endParaRPr lang="zh-CN" altLang="en-US" sz="1600" b="1" i="0" u="none" strike="noStrike" kern="1200" baseline="0" smtId="4294967295">
                  <a:solidFill>
                    <a:schemeClr val="accent6"/>
                  </a:solidFill>
                  <a:latin typeface="+mn-lt"/>
                  <a:ea typeface="+mn-ea"/>
                  <a:cs typeface="+mn-cs"/>
                </a:endParaRPr>
              </a:p>
            </c:txPr>
            <c:dLblPos val="outEnd"/>
            <c:showLegendKey val="0"/>
            <c:showVal val="1"/>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Sheet1!$A$2:$A$5</c:f>
              <c:strCache>
                <c:ptCount val="4"/>
                <c:pt idx="0">
                  <c:v>指标1</c:v>
                </c:pt>
                <c:pt idx="1">
                  <c:v>指标2</c:v>
                </c:pt>
                <c:pt idx="2">
                  <c:v>指标3</c:v>
                </c:pt>
                <c:pt idx="3">
                  <c:v>指标4</c:v>
                </c:pt>
              </c:strCache>
            </c:strRef>
          </c:cat>
          <c:val>
            <c:numRef>
              <c:f>Sheet1!$C$2:$C$5</c:f>
              <c:numCache>
                <c:formatCode>0%</c:formatCode>
                <c:ptCount val="4"/>
                <c:pt idx="0">
                  <c:v>0.44</c:v>
                </c:pt>
                <c:pt idx="1">
                  <c:v>0.73</c:v>
                </c:pt>
                <c:pt idx="2">
                  <c:v>0.61</c:v>
                </c:pt>
                <c:pt idx="3">
                  <c:v>0.39</c:v>
                </c:pt>
              </c:numCache>
            </c:numRef>
          </c:val>
          <c:extLst>
            <c:ext xmlns:c16="http://schemas.microsoft.com/office/drawing/2014/chart" uri="{C3380CC4-5D6E-409C-BE32-E72D297353CC}">
              <c16:uniqueId val="{00000003-EA14-4779-9DA2-1D60F70207C5}"/>
            </c:ext>
          </c:extLst>
        </c:ser>
        <c:dLbls>
          <c:showLegendKey val="0"/>
          <c:showVal val="0"/>
          <c:showCatName val="0"/>
          <c:showSerName val="0"/>
          <c:showPercent val="0"/>
          <c:showBubbleSize val="0"/>
          <c:showLeaderLines val="0"/>
        </c:dLbls>
        <c:gapWidth val="100"/>
        <c:overlap val="100"/>
        <c:axId val="438834448"/>
        <c:axId val="438835008"/>
      </c:barChart>
      <c:catAx>
        <c:axId val="438834448"/>
        <c:scaling>
          <c:orientation val="maxMin"/>
        </c:scaling>
        <c:delete val="0"/>
        <c:axPos val="l"/>
        <c:numFmt formatCode="General" sourceLinked="1"/>
        <c:majorTickMark val="out"/>
        <c:minorTickMark val="none"/>
        <c:spPr>
          <a:noFill/>
          <a:ln w="9525" cap="flat" cmpd="sng" algn="ctr">
            <a:solidFill>
              <a:schemeClr val="tx1">
                <a:lumMod val="85000"/>
                <a:lumOff val="15000"/>
              </a:schemeClr>
            </a:solidFill>
            <a:round/>
          </a:ln>
          <a:effectLst/>
        </c:spPr>
        <c:txPr>
          <a:bodyPr rot="-60000000" spcFirstLastPara="1" vertOverflow="ellipsis" vert="horz" wrap="square" anchor="ctr" anchorCtr="1"/>
          <a:p>
            <a:pPr algn="ctr">
              <a:defRPr lang="zh-CN" altLang="en-US" sz="1600" b="1" i="0" u="none" strike="noStrike" kern="1200" baseline="0" smtId="4294967295">
                <a:solidFill>
                  <a:schemeClr val="tx1">
                    <a:lumMod val="65000"/>
                    <a:lumOff val="35000"/>
                  </a:schemeClr>
                </a:solidFill>
                <a:latin typeface="+mn-lt"/>
                <a:ea typeface="+mn-ea"/>
                <a:cs typeface="+mn-cs"/>
              </a:defRPr>
            </a:pPr>
            <a:endParaRPr lang="zh-CN" altLang="en-US" sz="1600" b="1" i="0" u="none" strike="noStrike" kern="1200" baseline="0" smtId="4294967295">
              <a:solidFill>
                <a:schemeClr val="tx1">
                  <a:lumMod val="65000"/>
                  <a:lumOff val="35000"/>
                </a:schemeClr>
              </a:solidFill>
              <a:latin typeface="+mn-lt"/>
              <a:ea typeface="+mn-ea"/>
              <a:cs typeface="+mn-cs"/>
            </a:endParaRPr>
          </a:p>
        </c:txPr>
        <c:crossAx val="438835008"/>
        <c:crosses val="autoZero"/>
        <c:auto val="0"/>
        <c:lblAlgn val="ctr"/>
        <c:lblOffset/>
        <c:noMultiLvlLbl val="0"/>
      </c:catAx>
      <c:valAx>
        <c:axId val="438835008"/>
        <c:scaling>
          <c:orientation/>
          <c:max val="1"/>
        </c:scaling>
        <c:delete val="0"/>
        <c:axPos val="t"/>
        <c:majorGridlines>
          <c:spPr>
            <a:ln w="9525" cap="flat" cmpd="sng" algn="ctr">
              <a:solidFill>
                <a:schemeClr val="tx1">
                  <a:lumMod val="15000"/>
                  <a:lumOff val="85000"/>
                </a:schemeClr>
              </a:solidFill>
              <a:round/>
            </a:ln>
            <a:effectLst/>
          </c:spPr>
        </c:majorGridlines>
        <c:numFmt formatCode="0%" sourceLinked="0"/>
        <c:majorTickMark val="out"/>
        <c:minorTickMark val="out"/>
        <c:spPr>
          <a:noFill/>
          <a:ln>
            <a:solidFill>
              <a:schemeClr val="tx1">
                <a:lumMod val="85000"/>
                <a:lumOff val="15000"/>
              </a:schemeClr>
            </a:solidFill>
          </a:ln>
          <a:effectLst/>
        </c:spPr>
        <c:txPr>
          <a:bodyPr rot="-60000000" spcFirstLastPara="1" vertOverflow="ellipsis" vert="horz" wrap="square" anchor="ctr" anchorCtr="1"/>
          <a:p>
            <a:pPr>
              <a:defRPr sz="1600" b="1" i="0" u="none" strike="noStrike" kern="1200" baseline="0" smtId="4294967295">
                <a:solidFill>
                  <a:schemeClr val="tx1">
                    <a:lumMod val="65000"/>
                    <a:lumOff val="35000"/>
                  </a:schemeClr>
                </a:solidFill>
                <a:latin typeface="+mn-lt"/>
                <a:ea typeface="+mn-ea"/>
                <a:cs typeface="+mn-cs"/>
              </a:defRPr>
            </a:pPr>
            <a:endParaRPr sz="1600" b="1" i="0" u="none" strike="noStrike" kern="1200" baseline="0" smtId="4294967295">
              <a:solidFill>
                <a:schemeClr val="tx1">
                  <a:lumMod val="65000"/>
                  <a:lumOff val="35000"/>
                </a:schemeClr>
              </a:solidFill>
              <a:latin typeface="+mn-lt"/>
              <a:ea typeface="+mn-ea"/>
              <a:cs typeface="+mn-cs"/>
            </a:endParaRPr>
          </a:p>
        </c:txPr>
        <c:crossAx val="438834448"/>
        <c:crosses val="autoZero"/>
        <c:crossBetween val="between"/>
        <c:majorUnit val="0.2"/>
      </c:valAx>
      <c:spPr>
        <a:noFill/>
        <a:ln>
          <a:noFill/>
        </a:ln>
        <a:effectLst/>
      </c:spPr>
    </c:plotArea>
    <c:plotVisOnly val="1"/>
    <c:dispBlanksAs val="gap"/>
    <c:showDLblsOverMax val="0"/>
  </c:chart>
  <c:spPr>
    <a:noFill/>
    <a:ln>
      <a:noFill/>
    </a:ln>
    <a:effectLst/>
  </c:spPr>
  <c:txPr>
    <a:bodyPr/>
    <a:p>
      <a:pPr>
        <a:defRPr/>
      </a:pPr>
      <a:endParaRPr lang="zh-CN"/>
    </a:p>
  </c:txPr>
  <c:externalData r:id="rId1">
    <c:autoUpdate val="0"/>
  </c:externalData>
</c:chartSpace>
</file>

<file path=ppt/charts/chart4.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radarChart>
        <c:radarStyle val="standard"/>
        <c:varyColors val="0"/>
        <c:ser>
          <c:idx val="0"/>
          <c:order val="0"/>
          <c:tx>
            <c:strRef>
              <c:f>Sheet1!$A$2</c:f>
              <c:strCache>
                <c:ptCount val="1"/>
                <c:pt idx="0">
                  <c:v>微信</c:v>
                </c:pt>
              </c:strCache>
            </c:strRef>
          </c:tx>
          <c:spPr>
            <a:ln w="28575" cap="rnd">
              <a:solidFill>
                <a:schemeClr val="accent6">
                  <a:lumMod val="60000"/>
                  <a:lumOff val="40000"/>
                </a:schemeClr>
              </a:solidFill>
              <a:round/>
            </a:ln>
            <a:effectLst/>
          </c:spPr>
          <c:marker>
            <c:symbol val="none"/>
          </c:marker>
          <c:cat>
            <c:strRef>
              <c:f>Sheet1!$B$1:$F$1</c:f>
              <c:strCache>
                <c:ptCount val="5"/>
                <c:pt idx="0">
                  <c:v>指标1</c:v>
                </c:pt>
                <c:pt idx="1">
                  <c:v>指标2</c:v>
                </c:pt>
                <c:pt idx="2">
                  <c:v>指标3</c:v>
                </c:pt>
                <c:pt idx="3">
                  <c:v>指标4</c:v>
                </c:pt>
                <c:pt idx="4">
                  <c:v>指标5</c:v>
                </c:pt>
              </c:strCache>
            </c:strRef>
          </c:cat>
          <c:val>
            <c:numRef>
              <c:f>Sheet1!$B$2:$F$2</c:f>
              <c:numCache>
                <c:formatCode>General</c:formatCode>
                <c:ptCount val="5"/>
                <c:pt idx="0">
                  <c:v>7</c:v>
                </c:pt>
                <c:pt idx="1">
                  <c:v>8</c:v>
                </c:pt>
                <c:pt idx="2">
                  <c:v>10</c:v>
                </c:pt>
                <c:pt idx="3">
                  <c:v>10</c:v>
                </c:pt>
                <c:pt idx="4">
                  <c:v>10</c:v>
                </c:pt>
              </c:numCache>
            </c:numRef>
          </c:val>
          <c:extLst>
            <c:ext xmlns:c16="http://schemas.microsoft.com/office/drawing/2014/chart" uri="{C3380CC4-5D6E-409C-BE32-E72D297353CC}">
              <c16:uniqueId val="{00000000-2EE8-4351-82B3-6A73643EBDCC}"/>
            </c:ext>
          </c:extLst>
        </c:ser>
        <c:ser>
          <c:idx val="1"/>
          <c:order val="1"/>
          <c:tx>
            <c:strRef>
              <c:f>Sheet1!$A$3</c:f>
              <c:strCache>
                <c:ptCount val="1"/>
                <c:pt idx="0">
                  <c:v>QQ</c:v>
                </c:pt>
              </c:strCache>
            </c:strRef>
          </c:tx>
          <c:spPr>
            <a:ln w="28575" cap="rnd">
              <a:solidFill>
                <a:schemeClr val="accent6"/>
              </a:solidFill>
              <a:round/>
            </a:ln>
            <a:effectLst/>
          </c:spPr>
          <c:marker>
            <c:symbol val="none"/>
          </c:marker>
          <c:cat>
            <c:strRef>
              <c:f>Sheet1!$B$1:$F$1</c:f>
              <c:strCache>
                <c:ptCount val="5"/>
                <c:pt idx="0">
                  <c:v>指标1</c:v>
                </c:pt>
                <c:pt idx="1">
                  <c:v>指标2</c:v>
                </c:pt>
                <c:pt idx="2">
                  <c:v>指标3</c:v>
                </c:pt>
                <c:pt idx="3">
                  <c:v>指标4</c:v>
                </c:pt>
                <c:pt idx="4">
                  <c:v>指标5</c:v>
                </c:pt>
              </c:strCache>
            </c:strRef>
          </c:cat>
          <c:val>
            <c:numRef>
              <c:f>Sheet1!$B$3:$F$3</c:f>
              <c:numCache>
                <c:formatCode>General</c:formatCode>
                <c:ptCount val="5"/>
                <c:pt idx="0">
                  <c:v>7</c:v>
                </c:pt>
                <c:pt idx="1">
                  <c:v>10</c:v>
                </c:pt>
                <c:pt idx="2">
                  <c:v>7</c:v>
                </c:pt>
                <c:pt idx="3">
                  <c:v>7</c:v>
                </c:pt>
                <c:pt idx="4">
                  <c:v>6</c:v>
                </c:pt>
              </c:numCache>
            </c:numRef>
          </c:val>
          <c:extLst>
            <c:ext xmlns:c16="http://schemas.microsoft.com/office/drawing/2014/chart" uri="{C3380CC4-5D6E-409C-BE32-E72D297353CC}">
              <c16:uniqueId val="{00000001-2EE8-4351-82B3-6A73643EBDCC}"/>
            </c:ext>
          </c:extLst>
        </c:ser>
        <c:ser>
          <c:idx val="2"/>
          <c:order val="2"/>
          <c:tx>
            <c:strRef>
              <c:f>Sheet1!$A$4</c:f>
              <c:strCache>
                <c:ptCount val="1"/>
                <c:pt idx="0">
                  <c:v>米聊</c:v>
                </c:pt>
              </c:strCache>
            </c:strRef>
          </c:tx>
          <c:spPr>
            <a:ln w="28575" cap="rnd">
              <a:solidFill>
                <a:schemeClr val="accent6">
                  <a:lumMod val="75000"/>
                </a:schemeClr>
              </a:solidFill>
              <a:round/>
            </a:ln>
            <a:effectLst/>
          </c:spPr>
          <c:marker>
            <c:symbol val="none"/>
          </c:marker>
          <c:cat>
            <c:strRef>
              <c:f>Sheet1!$B$1:$F$1</c:f>
              <c:strCache>
                <c:ptCount val="5"/>
                <c:pt idx="0">
                  <c:v>指标1</c:v>
                </c:pt>
                <c:pt idx="1">
                  <c:v>指标2</c:v>
                </c:pt>
                <c:pt idx="2">
                  <c:v>指标3</c:v>
                </c:pt>
                <c:pt idx="3">
                  <c:v>指标4</c:v>
                </c:pt>
                <c:pt idx="4">
                  <c:v>指标5</c:v>
                </c:pt>
              </c:strCache>
            </c:strRef>
          </c:cat>
          <c:val>
            <c:numRef>
              <c:f>Sheet1!$B$4:$F$4</c:f>
              <c:numCache>
                <c:formatCode>General</c:formatCode>
                <c:ptCount val="5"/>
                <c:pt idx="0">
                  <c:v>1</c:v>
                </c:pt>
                <c:pt idx="1">
                  <c:v>4</c:v>
                </c:pt>
                <c:pt idx="2">
                  <c:v>5</c:v>
                </c:pt>
                <c:pt idx="3">
                  <c:v>8</c:v>
                </c:pt>
                <c:pt idx="4">
                  <c:v>4</c:v>
                </c:pt>
              </c:numCache>
            </c:numRef>
          </c:val>
          <c:extLst>
            <c:ext xmlns:c16="http://schemas.microsoft.com/office/drawing/2014/chart" uri="{C3380CC4-5D6E-409C-BE32-E72D297353CC}">
              <c16:uniqueId val="{00000002-2EE8-4351-82B3-6A73643EBDCC}"/>
            </c:ext>
          </c:extLst>
        </c:ser>
        <c:ser>
          <c:idx val="3"/>
          <c:order val="3"/>
          <c:tx>
            <c:strRef>
              <c:f>Sheet1!$A$5</c:f>
              <c:strCache>
                <c:ptCount val="1"/>
                <c:pt idx="0">
                  <c:v>微博</c:v>
                </c:pt>
              </c:strCache>
            </c:strRef>
          </c:tx>
          <c:spPr>
            <a:ln w="28575" cap="rnd">
              <a:solidFill>
                <a:schemeClr val="accent6">
                  <a:lumMod val="50000"/>
                </a:schemeClr>
              </a:solidFill>
              <a:round/>
            </a:ln>
            <a:effectLst/>
          </c:spPr>
          <c:marker>
            <c:symbol val="none"/>
          </c:marker>
          <c:cat>
            <c:strRef>
              <c:f>Sheet1!$B$1:$F$1</c:f>
              <c:strCache>
                <c:ptCount val="5"/>
                <c:pt idx="0">
                  <c:v>指标1</c:v>
                </c:pt>
                <c:pt idx="1">
                  <c:v>指标2</c:v>
                </c:pt>
                <c:pt idx="2">
                  <c:v>指标3</c:v>
                </c:pt>
                <c:pt idx="3">
                  <c:v>指标4</c:v>
                </c:pt>
                <c:pt idx="4">
                  <c:v>指标5</c:v>
                </c:pt>
              </c:strCache>
            </c:strRef>
          </c:cat>
          <c:val>
            <c:numRef>
              <c:f>Sheet1!$B$5:$F$5</c:f>
              <c:numCache>
                <c:formatCode>General</c:formatCode>
                <c:ptCount val="5"/>
                <c:pt idx="0">
                  <c:v>10</c:v>
                </c:pt>
                <c:pt idx="1">
                  <c:v>3</c:v>
                </c:pt>
                <c:pt idx="2">
                  <c:v>2</c:v>
                </c:pt>
                <c:pt idx="3">
                  <c:v>6</c:v>
                </c:pt>
                <c:pt idx="4">
                  <c:v>8</c:v>
                </c:pt>
              </c:numCache>
            </c:numRef>
          </c:val>
          <c:extLst>
            <c:ext xmlns:c16="http://schemas.microsoft.com/office/drawing/2014/chart" uri="{C3380CC4-5D6E-409C-BE32-E72D297353CC}">
              <c16:uniqueId val="{00000003-2EE8-4351-82B3-6A73643EBDCC}"/>
            </c:ext>
          </c:extLst>
        </c:ser>
        <c:dLbls>
          <c:showLegendKey val="0"/>
          <c:showVal val="0"/>
          <c:showCatName val="0"/>
          <c:showSerName val="0"/>
          <c:showPercent val="0"/>
          <c:showBubbleSize val="0"/>
          <c:showLeaderLines val="0"/>
        </c:dLbls>
        <c:axId val="440978576"/>
        <c:axId val="440979136"/>
      </c:radarChart>
      <c:catAx>
        <c:axId val="440978576"/>
        <c:scaling>
          <c:orientation/>
        </c:scaling>
        <c:delete val="0"/>
        <c:axPos val="b"/>
        <c:numFmt formatCode="General" sourceLinked="1"/>
        <c:majorTickMark val="none"/>
        <c:minorTickMark val="none"/>
        <c:spPr>
          <a:noFill/>
          <a:ln w="9525" cap="flat" cmpd="sng" algn="ctr">
            <a:solidFill>
              <a:schemeClr val="tx1">
                <a:lumMod val="15000"/>
                <a:lumOff val="85000"/>
              </a:schemeClr>
            </a:solidFill>
            <a:round/>
          </a:ln>
          <a:effectLst/>
        </c:spPr>
        <c:txPr>
          <a:bodyPr rot="-60000000" spcFirstLastPara="1" vertOverflow="ellipsis" vert="horz" wrap="square" anchor="ctr" anchorCtr="1"/>
          <a:p>
            <a:pPr>
              <a:defRPr sz="1600" b="1" i="0" u="none" strike="noStrike" kern="1200" baseline="0" smtId="4294967295">
                <a:solidFill>
                  <a:schemeClr val="tx1">
                    <a:lumMod val="85000"/>
                    <a:lumOff val="15000"/>
                  </a:schemeClr>
                </a:solidFill>
                <a:latin typeface="+mn-lt"/>
                <a:ea typeface="+mn-ea"/>
                <a:cs typeface="+mn-cs"/>
              </a:defRPr>
            </a:pPr>
            <a:endParaRPr sz="1600" b="1" i="0" u="none" strike="noStrike" kern="1200" baseline="0" smtId="4294967295">
              <a:solidFill>
                <a:schemeClr val="tx1">
                  <a:lumMod val="85000"/>
                  <a:lumOff val="15000"/>
                </a:schemeClr>
              </a:solidFill>
              <a:latin typeface="+mn-lt"/>
              <a:ea typeface="+mn-ea"/>
              <a:cs typeface="+mn-cs"/>
            </a:endParaRPr>
          </a:p>
        </c:txPr>
        <c:crossAx val="440979136"/>
        <c:crosses val="autoZero"/>
        <c:auto val="0"/>
        <c:lblAlgn val="ctr"/>
        <c:lblOffset/>
        <c:noMultiLvlLbl val="0"/>
      </c:catAx>
      <c:valAx>
        <c:axId val="440979136"/>
        <c:scaling>
          <c:orientation/>
        </c:scaling>
        <c:delete val="0"/>
        <c:axPos val="l"/>
        <c:majorGridlines>
          <c:spPr>
            <a:ln w="9525" cap="flat" cmpd="sng" algn="ctr">
              <a:solidFill>
                <a:schemeClr val="bg1">
                  <a:lumMod val="65000"/>
                </a:schemeClr>
              </a:solidFill>
              <a:round/>
            </a:ln>
            <a:effectLst/>
          </c:spPr>
        </c:majorGridlines>
        <c:numFmt formatCode="General" sourceLinked="1"/>
        <c:majorTickMark val="none"/>
        <c:minorTickMark val="none"/>
        <c:spPr>
          <a:noFill/>
          <a:ln>
            <a:noFill/>
          </a:ln>
          <a:effectLst/>
        </c:spPr>
        <c:txPr>
          <a:bodyPr rot="-60000000" spcFirstLastPara="1" vertOverflow="ellipsis" vert="horz" wrap="square" anchor="ctr" anchorCtr="1"/>
          <a:p>
            <a:pPr>
              <a:defRPr sz="1400" b="1" i="0" u="none" strike="noStrike" kern="1200" baseline="0" smtId="4294967295">
                <a:solidFill>
                  <a:schemeClr val="tx1">
                    <a:lumMod val="65000"/>
                    <a:lumOff val="35000"/>
                  </a:schemeClr>
                </a:solidFill>
                <a:latin typeface="+mn-lt"/>
                <a:ea typeface="+mn-ea"/>
                <a:cs typeface="+mn-cs"/>
              </a:defRPr>
            </a:pPr>
            <a:endParaRPr sz="1400" b="1" i="0" u="none" strike="noStrike" kern="1200" baseline="0" smtId="4294967295">
              <a:solidFill>
                <a:schemeClr val="tx1">
                  <a:lumMod val="65000"/>
                  <a:lumOff val="35000"/>
                </a:schemeClr>
              </a:solidFill>
              <a:latin typeface="+mn-lt"/>
              <a:ea typeface="+mn-ea"/>
              <a:cs typeface="+mn-cs"/>
            </a:endParaRPr>
          </a:p>
        </c:txPr>
        <c:crossAx val="440978576"/>
        <c:crosses val="autoZero"/>
        <c:crossBetween val="between"/>
        <c:majorUnit val="2"/>
      </c:valAx>
      <c:spPr>
        <a:noFill/>
        <a:ln>
          <a:noFill/>
        </a:ln>
        <a:effectLst/>
      </c:spPr>
    </c:plotArea>
    <c:legend>
      <c:legendPos val="b"/>
      <c:overlay val="0"/>
      <c:spPr>
        <a:noFill/>
        <a:ln>
          <a:noFill/>
        </a:ln>
        <a:effectLst/>
      </c:spPr>
      <c:txPr>
        <a:bodyPr rot="0" spcFirstLastPara="1" vertOverflow="ellipsis" vert="horz" wrap="square" anchor="ctr" anchorCtr="1"/>
        <a:p>
          <a:pPr>
            <a:defRPr sz="1600" b="1" i="0" u="none" strike="noStrike" kern="1200" baseline="0" smtId="4294967295">
              <a:solidFill>
                <a:schemeClr val="tx1">
                  <a:lumMod val="65000"/>
                  <a:lumOff val="35000"/>
                </a:schemeClr>
              </a:solidFill>
              <a:latin typeface="+mn-lt"/>
              <a:ea typeface="+mn-ea"/>
              <a:cs typeface="+mn-cs"/>
            </a:defRPr>
          </a:pPr>
          <a:endParaRPr sz="1600" b="1" i="0" u="none" strike="noStrike" kern="1200" baseline="0" smtId="4294967295">
            <a:solidFill>
              <a:schemeClr val="tx1">
                <a:lumMod val="65000"/>
                <a:lumOff val="35000"/>
              </a:schemeClr>
            </a:solidFill>
            <a:latin typeface="+mn-lt"/>
            <a:ea typeface="+mn-ea"/>
            <a:cs typeface="+mn-cs"/>
          </a:endParaRPr>
        </a:p>
      </c:txPr>
    </c:legend>
    <c:plotVisOnly val="1"/>
    <c:dispBlanksAs val="gap"/>
    <c:showDLblsOverMax val="0"/>
  </c:chart>
  <c:spPr>
    <a:noFill/>
    <a:ln>
      <a:noFill/>
    </a:ln>
    <a:effectLst/>
  </c:spPr>
  <c:txPr>
    <a:bodyPr/>
    <a:p>
      <a:pPr>
        <a:defRPr/>
      </a:pPr>
      <a:endParaRPr lang="zh-CN"/>
    </a:p>
  </c:txPr>
  <c:externalData r:id="rId1">
    <c:autoUpdate val="0"/>
  </c:externalData>
</c:chartSpace>
</file>

<file path=ppt/charts/chart5.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col"/>
        <c:grouping val="clustered"/>
        <c:varyColors val="0"/>
        <c:ser>
          <c:idx val="0"/>
          <c:order val="0"/>
          <c:tx>
            <c:strRef>
              <c:f>Sheet1!$B$1</c:f>
              <c:strCache>
                <c:ptCount val="1"/>
                <c:pt idx="0">
                  <c:v>黑龙江</c:v>
                </c:pt>
              </c:strCache>
            </c:strRef>
          </c:tx>
          <c:spPr>
            <a:solidFill>
              <a:schemeClr val="accent6"/>
            </a:solidFill>
            <a:ln>
              <a:noFill/>
            </a:ln>
            <a:effectLst/>
          </c:spPr>
          <c:invertIfNegative val="0"/>
          <c:dPt>
            <c:idx val="0"/>
            <c:invertIfNegative val="0"/>
            <c:spPr>
              <a:solidFill>
                <a:schemeClr val="accent6"/>
              </a:solidFill>
              <a:ln>
                <a:noFill/>
              </a:ln>
              <a:effectLst/>
            </c:spPr>
            <c:extLst>
              <c:ext xmlns:c16="http://schemas.microsoft.com/office/drawing/2014/chart" uri="{C3380CC4-5D6E-409C-BE32-E72D297353CC}">
                <c16:uniqueId val="{00000001-5264-4C0A-8382-663EBF48E28E}"/>
              </c:ext>
            </c:extLst>
          </c:dPt>
          <c:dLbls>
            <c:dLbl>
              <c:idx val="0"/>
              <c:spPr>
                <a:noFill/>
                <a:ln>
                  <a:noFill/>
                </a:ln>
                <a:effectLst/>
              </c:spPr>
              <c:txPr>
                <a:bodyPr rot="0" spcFirstLastPara="1" vertOverflow="ellipsis" vert="horz" wrap="square" lIns="38100" tIns="19050" rIns="38100" bIns="19050" anchor="ctr" anchorCtr="0">
                  <a:spAutoFit/>
                </a:bodyPr>
                <a:p>
                  <a:pPr algn="ctr">
                    <a:defRPr lang="en-US" altLang="zh-CN" sz="1600" b="1" i="0" u="none" strike="noStrike" kern="1200" baseline="0" smtId="4294967295">
                      <a:solidFill>
                        <a:schemeClr val="accent6"/>
                      </a:solidFill>
                      <a:latin typeface="+mn-lt"/>
                      <a:ea typeface="+mn-ea"/>
                      <a:cs typeface="+mn-cs"/>
                    </a:defRPr>
                  </a:pPr>
                  <a:endParaRPr lang="en-US" altLang="zh-CN" sz="1600" b="1" i="0" u="none" strike="noStrike" kern="1200" baseline="0" smtId="4294967295">
                    <a:solidFill>
                      <a:schemeClr val="accent6"/>
                    </a:solidFill>
                    <a:latin typeface="+mn-lt"/>
                    <a:ea typeface="+mn-ea"/>
                    <a:cs typeface="+mn-cs"/>
                  </a:endParaRPr>
                </a:p>
              </c:txPr>
              <c:dLblPos val="outEnd"/>
              <c:showLegendKey val="0"/>
              <c:showVal val="1"/>
              <c:showCatName val="0"/>
              <c:showSerName val="0"/>
              <c:showPercent val="0"/>
              <c:showBubbleSize val="0"/>
              <c:extLst/>
            </c:dLbl>
            <c:dLbl>
              <c:idx val="1"/>
              <c:dLblPos val="outEnd"/>
              <c:showLegendKey val="0"/>
              <c:showVal val="1"/>
              <c:showCatName val="0"/>
              <c:showSerName val="0"/>
              <c:showPercent val="0"/>
              <c:showBubbleSize val="0"/>
              <c:extLst/>
            </c:dLbl>
            <c:dLbl>
              <c:idx val="2"/>
              <c:dLblPos val="outEnd"/>
              <c:showLegendKey val="0"/>
              <c:showVal val="1"/>
              <c:showCatName val="0"/>
              <c:showSerName val="0"/>
              <c:showPercent val="0"/>
              <c:showBubbleSize val="0"/>
              <c:extLst/>
            </c:dLbl>
            <c:dLbl>
              <c:idx val="3"/>
              <c:dLblPos val="outEnd"/>
              <c:showLegendKey val="0"/>
              <c:showVal val="1"/>
              <c:showCatName val="0"/>
              <c:showSerName val="0"/>
              <c:showPercent val="0"/>
              <c:showBubbleSize val="0"/>
              <c:extLst/>
            </c:dLbl>
            <c:spPr>
              <a:noFill/>
              <a:ln>
                <a:noFill/>
              </a:ln>
              <a:effectLst/>
            </c:spPr>
            <c:txPr>
              <a:bodyPr rot="0" spcFirstLastPara="1" vertOverflow="ellipsis" vert="horz" wrap="square" lIns="38100" tIns="19050" rIns="38100" bIns="19050" anchor="ctr" anchorCtr="1">
                <a:spAutoFit/>
              </a:bodyPr>
              <a:p>
                <a:pPr>
                  <a:defRPr sz="1600" b="1" i="0" u="none" strike="noStrike" kern="1200" baseline="0" smtId="4294967295">
                    <a:solidFill>
                      <a:schemeClr val="accent6"/>
                    </a:solidFill>
                    <a:latin typeface="+mn-lt"/>
                    <a:ea typeface="+mn-ea"/>
                    <a:cs typeface="+mn-cs"/>
                  </a:defRPr>
                </a:pPr>
                <a:endParaRPr sz="1600" b="1" i="0" u="none" strike="noStrike" kern="1200" baseline="0" smtId="4294967295">
                  <a:solidFill>
                    <a:schemeClr val="accent6"/>
                  </a:solidFill>
                  <a:latin typeface="+mn-lt"/>
                  <a:ea typeface="+mn-ea"/>
                  <a:cs typeface="+mn-cs"/>
                </a:endParaRPr>
              </a:p>
            </c:txPr>
            <c:dLblPos val="outEnd"/>
            <c:showLegendKey val="0"/>
            <c:showVal val="1"/>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Sheet1!$A$2:$A$5</c:f>
              <c:strCache>
                <c:ptCount val="4"/>
                <c:pt idx="0">
                  <c:v>Q1</c:v>
                </c:pt>
                <c:pt idx="1">
                  <c:v>Q2</c:v>
                </c:pt>
                <c:pt idx="2">
                  <c:v>Q3</c:v>
                </c:pt>
                <c:pt idx="3">
                  <c:v>Q4</c:v>
                </c:pt>
              </c:strCache>
            </c:strRef>
          </c:cat>
          <c:val>
            <c:numRef>
              <c:f>Sheet1!$B$2:$B$5</c:f>
              <c:numCache>
                <c:formatCode>General</c:formatCode>
                <c:ptCount val="4"/>
                <c:pt idx="0">
                  <c:v>43</c:v>
                </c:pt>
                <c:pt idx="1">
                  <c:v>10</c:v>
                </c:pt>
                <c:pt idx="2">
                  <c:v>35</c:v>
                </c:pt>
                <c:pt idx="3">
                  <c:v>24</c:v>
                </c:pt>
              </c:numCache>
            </c:numRef>
          </c:val>
          <c:extLst>
            <c:ext xmlns:c16="http://schemas.microsoft.com/office/drawing/2014/chart" uri="{C3380CC4-5D6E-409C-BE32-E72D297353CC}">
              <c16:uniqueId val="{00000002-5264-4C0A-8382-663EBF48E28E}"/>
            </c:ext>
          </c:extLst>
        </c:ser>
        <c:ser>
          <c:idx val="1"/>
          <c:order val="1"/>
          <c:tx>
            <c:strRef>
              <c:f>Sheet1!$C$1</c:f>
              <c:strCache>
                <c:ptCount val="1"/>
                <c:pt idx="0">
                  <c:v>吉林</c:v>
                </c:pt>
              </c:strCache>
            </c:strRef>
          </c:tx>
          <c:spPr>
            <a:solidFill>
              <a:schemeClr val="accent6">
                <a:lumMod val="75000"/>
              </a:schemeClr>
            </a:solidFill>
            <a:ln>
              <a:noFill/>
            </a:ln>
            <a:effectLst/>
          </c:spPr>
          <c:invertIfNegative val="0"/>
          <c:dLbls>
            <c:dLbl>
              <c:idx val="0"/>
              <c:dLblPos val="outEnd"/>
              <c:showLegendKey val="0"/>
              <c:showVal val="1"/>
              <c:showCatName val="0"/>
              <c:showSerName val="0"/>
              <c:showPercent val="0"/>
              <c:showBubbleSize val="0"/>
              <c:extLst/>
            </c:dLbl>
            <c:dLbl>
              <c:idx val="1"/>
              <c:dLblPos val="outEnd"/>
              <c:showLegendKey val="0"/>
              <c:showVal val="1"/>
              <c:showCatName val="0"/>
              <c:showSerName val="0"/>
              <c:showPercent val="0"/>
              <c:showBubbleSize val="0"/>
              <c:extLst/>
            </c:dLbl>
            <c:dLbl>
              <c:idx val="2"/>
              <c:dLblPos val="outEnd"/>
              <c:showLegendKey val="0"/>
              <c:showVal val="1"/>
              <c:showCatName val="0"/>
              <c:showSerName val="0"/>
              <c:showPercent val="0"/>
              <c:showBubbleSize val="0"/>
              <c:extLst/>
            </c:dLbl>
            <c:dLbl>
              <c:idx val="3"/>
              <c:dLblPos val="outEnd"/>
              <c:showLegendKey val="0"/>
              <c:showVal val="1"/>
              <c:showCatName val="0"/>
              <c:showSerName val="0"/>
              <c:showPercent val="0"/>
              <c:showBubbleSize val="0"/>
              <c:extLst/>
            </c:dLbl>
            <c:spPr>
              <a:noFill/>
              <a:ln>
                <a:noFill/>
              </a:ln>
              <a:effectLst/>
            </c:spPr>
            <c:txPr>
              <a:bodyPr rot="0" spcFirstLastPara="1" vertOverflow="ellipsis" vert="horz" wrap="square" lIns="38100" tIns="19050" rIns="38100" bIns="19050" anchor="ctr" anchorCtr="0">
                <a:spAutoFit/>
              </a:bodyPr>
              <a:p>
                <a:pPr algn="ctr">
                  <a:defRPr lang="zh-CN" altLang="en-US" sz="1600" b="1" i="0" u="none" strike="noStrike" kern="1200" baseline="0" smtId="4294967295">
                    <a:solidFill>
                      <a:schemeClr val="accent6">
                        <a:lumMod val="75000"/>
                      </a:schemeClr>
                    </a:solidFill>
                    <a:latin typeface="+mn-lt"/>
                    <a:ea typeface="+mn-ea"/>
                    <a:cs typeface="+mn-cs"/>
                  </a:defRPr>
                </a:pPr>
                <a:endParaRPr lang="zh-CN" altLang="en-US" sz="1600" b="1" i="0" u="none" strike="noStrike" kern="1200" baseline="0" smtId="4294967295">
                  <a:solidFill>
                    <a:schemeClr val="accent6">
                      <a:lumMod val="75000"/>
                    </a:schemeClr>
                  </a:solidFill>
                  <a:latin typeface="+mn-lt"/>
                  <a:ea typeface="+mn-ea"/>
                  <a:cs typeface="+mn-cs"/>
                </a:endParaRPr>
              </a:p>
            </c:txPr>
            <c:dLblPos val="outEnd"/>
            <c:showLegendKey val="0"/>
            <c:showVal val="1"/>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Sheet1!$A$2:$A$5</c:f>
              <c:strCache>
                <c:ptCount val="4"/>
                <c:pt idx="0">
                  <c:v>Q1</c:v>
                </c:pt>
                <c:pt idx="1">
                  <c:v>Q2</c:v>
                </c:pt>
                <c:pt idx="2">
                  <c:v>Q3</c:v>
                </c:pt>
                <c:pt idx="3">
                  <c:v>Q4</c:v>
                </c:pt>
              </c:strCache>
            </c:strRef>
          </c:cat>
          <c:val>
            <c:numRef>
              <c:f>Sheet1!$C$2:$C$5</c:f>
              <c:numCache>
                <c:formatCode>General</c:formatCode>
                <c:ptCount val="4"/>
                <c:pt idx="0">
                  <c:v>23</c:v>
                </c:pt>
                <c:pt idx="1">
                  <c:v>25</c:v>
                </c:pt>
                <c:pt idx="2">
                  <c:v>32</c:v>
                </c:pt>
                <c:pt idx="3">
                  <c:v>29</c:v>
                </c:pt>
              </c:numCache>
            </c:numRef>
          </c:val>
          <c:extLst>
            <c:ext xmlns:c16="http://schemas.microsoft.com/office/drawing/2014/chart" uri="{C3380CC4-5D6E-409C-BE32-E72D297353CC}">
              <c16:uniqueId val="{00000003-5264-4C0A-8382-663EBF48E28E}"/>
            </c:ext>
          </c:extLst>
        </c:ser>
        <c:ser>
          <c:idx val="2"/>
          <c:order val="2"/>
          <c:tx>
            <c:strRef>
              <c:f>Sheet1!$D$1</c:f>
              <c:strCache>
                <c:ptCount val="1"/>
                <c:pt idx="0">
                  <c:v>辽宁</c:v>
                </c:pt>
              </c:strCache>
            </c:strRef>
          </c:tx>
          <c:spPr>
            <a:solidFill>
              <a:schemeClr val="accent6">
                <a:lumMod val="50000"/>
              </a:schemeClr>
            </a:solidFill>
            <a:ln>
              <a:noFill/>
            </a:ln>
            <a:effectLst/>
          </c:spPr>
          <c:invertIfNegative val="0"/>
          <c:dLbls>
            <c:dLbl>
              <c:idx val="0"/>
              <c:dLblPos val="outEnd"/>
              <c:showLegendKey val="0"/>
              <c:showVal val="1"/>
              <c:showCatName val="0"/>
              <c:showSerName val="0"/>
              <c:showPercent val="0"/>
              <c:showBubbleSize val="0"/>
              <c:extLst/>
            </c:dLbl>
            <c:dLbl>
              <c:idx val="1"/>
              <c:dLblPos val="outEnd"/>
              <c:showLegendKey val="0"/>
              <c:showVal val="1"/>
              <c:showCatName val="0"/>
              <c:showSerName val="0"/>
              <c:showPercent val="0"/>
              <c:showBubbleSize val="0"/>
              <c:extLst/>
            </c:dLbl>
            <c:dLbl>
              <c:idx val="2"/>
              <c:dLblPos val="outEnd"/>
              <c:showLegendKey val="0"/>
              <c:showVal val="1"/>
              <c:showCatName val="0"/>
              <c:showSerName val="0"/>
              <c:showPercent val="0"/>
              <c:showBubbleSize val="0"/>
              <c:extLst/>
            </c:dLbl>
            <c:dLbl>
              <c:idx val="3"/>
              <c:dLblPos val="outEnd"/>
              <c:showLegendKey val="0"/>
              <c:showVal val="1"/>
              <c:showCatName val="0"/>
              <c:showSerName val="0"/>
              <c:showPercent val="0"/>
              <c:showBubbleSize val="0"/>
              <c:extLst/>
            </c:dLbl>
            <c:spPr>
              <a:noFill/>
              <a:ln>
                <a:noFill/>
              </a:ln>
              <a:effectLst/>
            </c:spPr>
            <c:txPr>
              <a:bodyPr rot="0" spcFirstLastPara="1" vertOverflow="ellipsis" vert="horz" wrap="square" lIns="38100" tIns="19050" rIns="38100" bIns="19050" anchor="ctr" anchorCtr="0">
                <a:spAutoFit/>
              </a:bodyPr>
              <a:p>
                <a:pPr algn="ctr">
                  <a:defRPr lang="zh-CN" altLang="en-US" sz="1600" b="1" i="0" u="none" strike="noStrike" kern="1200" baseline="0" smtId="4294967295">
                    <a:solidFill>
                      <a:schemeClr val="accent6">
                        <a:lumMod val="50000"/>
                      </a:schemeClr>
                    </a:solidFill>
                    <a:latin typeface="+mn-lt"/>
                    <a:ea typeface="+mn-ea"/>
                    <a:cs typeface="+mn-cs"/>
                  </a:defRPr>
                </a:pPr>
                <a:endParaRPr lang="zh-CN" altLang="en-US" sz="1600" b="1" i="0" u="none" strike="noStrike" kern="1200" baseline="0" smtId="4294967295">
                  <a:solidFill>
                    <a:schemeClr val="accent6">
                      <a:lumMod val="50000"/>
                    </a:schemeClr>
                  </a:solidFill>
                  <a:latin typeface="+mn-lt"/>
                  <a:ea typeface="+mn-ea"/>
                  <a:cs typeface="+mn-cs"/>
                </a:endParaRPr>
              </a:p>
            </c:txPr>
            <c:dLblPos val="outEnd"/>
            <c:showLegendKey val="0"/>
            <c:showVal val="1"/>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Sheet1!$A$2:$A$5</c:f>
              <c:strCache>
                <c:ptCount val="4"/>
                <c:pt idx="0">
                  <c:v>Q1</c:v>
                </c:pt>
                <c:pt idx="1">
                  <c:v>Q2</c:v>
                </c:pt>
                <c:pt idx="2">
                  <c:v>Q3</c:v>
                </c:pt>
                <c:pt idx="3">
                  <c:v>Q4</c:v>
                </c:pt>
              </c:strCache>
            </c:strRef>
          </c:cat>
          <c:val>
            <c:numRef>
              <c:f>Sheet1!$D$2:$D$5</c:f>
              <c:numCache>
                <c:formatCode>General</c:formatCode>
                <c:ptCount val="4"/>
                <c:pt idx="0">
                  <c:v>13</c:v>
                </c:pt>
                <c:pt idx="1">
                  <c:v>6</c:v>
                </c:pt>
                <c:pt idx="2">
                  <c:v>21</c:v>
                </c:pt>
                <c:pt idx="3">
                  <c:v>15</c:v>
                </c:pt>
              </c:numCache>
            </c:numRef>
          </c:val>
          <c:extLst>
            <c:ext xmlns:c16="http://schemas.microsoft.com/office/drawing/2014/chart" uri="{C3380CC4-5D6E-409C-BE32-E72D297353CC}">
              <c16:uniqueId val="{00000004-5264-4C0A-8382-663EBF48E28E}"/>
            </c:ext>
          </c:extLst>
        </c:ser>
        <c:dLbls>
          <c:showLegendKey val="0"/>
          <c:showVal val="0"/>
          <c:showCatName val="0"/>
          <c:showSerName val="0"/>
          <c:showPercent val="0"/>
          <c:showBubbleSize val="0"/>
          <c:showLeaderLines val="0"/>
        </c:dLbls>
        <c:gapWidth/>
        <c:overlap val="-20"/>
        <c:axId val="441219312"/>
        <c:axId val="441219872"/>
      </c:barChart>
      <c:catAx>
        <c:axId val="441219312"/>
        <c:scaling>
          <c:orientation/>
        </c:scaling>
        <c:delete val="0"/>
        <c:axPos val="b"/>
        <c:numFmt formatCode="General" sourceLinked="1"/>
        <c:majorTickMark val="out"/>
        <c:minorTickMark val="none"/>
        <c:spPr>
          <a:noFill/>
          <a:ln w="9525" cap="flat" cmpd="sng" algn="ctr">
            <a:solidFill>
              <a:schemeClr val="tx1">
                <a:lumMod val="85000"/>
                <a:lumOff val="15000"/>
              </a:schemeClr>
            </a:solidFill>
            <a:round/>
          </a:ln>
          <a:effectLst/>
        </c:spPr>
        <c:txPr>
          <a:bodyPr rot="-60000000" spcFirstLastPara="1" vertOverflow="ellipsis" vert="horz" wrap="square" anchor="ctr" anchorCtr="1"/>
          <a:p>
            <a:pPr algn="ctr">
              <a:defRPr lang="zh-CN" altLang="en-US" sz="1200" b="1" i="0" u="none" strike="noStrike" kern="1200" baseline="0" smtId="4294967295">
                <a:solidFill>
                  <a:schemeClr val="tx1">
                    <a:lumMod val="65000"/>
                    <a:lumOff val="35000"/>
                  </a:schemeClr>
                </a:solidFill>
                <a:latin typeface="+mn-lt"/>
                <a:ea typeface="+mn-ea"/>
                <a:cs typeface="+mn-cs"/>
              </a:defRPr>
            </a:pPr>
            <a:endParaRPr lang="zh-CN" altLang="en-US" sz="1200" b="1" i="0" u="none" strike="noStrike" kern="1200" baseline="0" smtId="4294967295">
              <a:solidFill>
                <a:schemeClr val="tx1">
                  <a:lumMod val="65000"/>
                  <a:lumOff val="35000"/>
                </a:schemeClr>
              </a:solidFill>
              <a:latin typeface="+mn-lt"/>
              <a:ea typeface="+mn-ea"/>
              <a:cs typeface="+mn-cs"/>
            </a:endParaRPr>
          </a:p>
        </c:txPr>
        <c:crossAx val="441219872"/>
        <c:crosses val="autoZero"/>
        <c:auto val="0"/>
        <c:lblAlgn val="ctr"/>
        <c:lblOffset/>
        <c:noMultiLvlLbl val="0"/>
      </c:catAx>
      <c:valAx>
        <c:axId val="441219872"/>
        <c:scaling>
          <c:orientation/>
        </c:scaling>
        <c:delete val="0"/>
        <c:axPos val="l"/>
        <c:majorGridlines>
          <c:spPr>
            <a:ln w="9525" cap="flat" cmpd="sng" algn="ctr">
              <a:solidFill>
                <a:schemeClr val="tx1">
                  <a:lumMod val="15000"/>
                  <a:lumOff val="85000"/>
                </a:schemeClr>
              </a:solidFill>
              <a:round/>
            </a:ln>
            <a:effectLst/>
          </c:spPr>
        </c:majorGridlines>
        <c:numFmt formatCode="#,##0_);[Red]\(#,##0\)" sourceLinked="0"/>
        <c:majorTickMark val="in"/>
        <c:minorTickMark val="in"/>
        <c:tickLblPos val="low"/>
        <c:spPr>
          <a:noFill/>
          <a:ln>
            <a:solidFill>
              <a:schemeClr val="tx1">
                <a:lumMod val="85000"/>
                <a:lumOff val="15000"/>
              </a:schemeClr>
            </a:solidFill>
          </a:ln>
          <a:effectLst/>
        </c:spPr>
        <c:txPr>
          <a:bodyPr rot="-60000000" spcFirstLastPara="1" vertOverflow="ellipsis" vert="horz" wrap="square" anchor="ctr" anchorCtr="1"/>
          <a:p>
            <a:pPr>
              <a:defRPr sz="1200" b="1" i="0" u="none" strike="noStrike" kern="1200" baseline="0" smtId="4294967295">
                <a:solidFill>
                  <a:schemeClr val="tx1">
                    <a:lumMod val="65000"/>
                    <a:lumOff val="35000"/>
                  </a:schemeClr>
                </a:solidFill>
                <a:latin typeface="+mn-lt"/>
                <a:ea typeface="+mn-ea"/>
                <a:cs typeface="+mn-cs"/>
              </a:defRPr>
            </a:pPr>
            <a:endParaRPr sz="1200" b="1" i="0" u="none" strike="noStrike" kern="1200" baseline="0" smtId="4294967295">
              <a:solidFill>
                <a:schemeClr val="tx1">
                  <a:lumMod val="65000"/>
                  <a:lumOff val="35000"/>
                </a:schemeClr>
              </a:solidFill>
              <a:latin typeface="+mn-lt"/>
              <a:ea typeface="+mn-ea"/>
              <a:cs typeface="+mn-cs"/>
            </a:endParaRPr>
          </a:p>
        </c:txPr>
        <c:crossAx val="441219312"/>
        <c:crosses val="autoZero"/>
        <c:crossBetween val="between"/>
        <c:majorUnit val="10"/>
      </c:valAx>
      <c:spPr>
        <a:noFill/>
        <a:ln>
          <a:noFill/>
        </a:ln>
        <a:effectLst/>
      </c:spPr>
    </c:plotArea>
    <c:legend>
      <c:legendPos val="b"/>
      <c:overlay val="0"/>
      <c:spPr>
        <a:noFill/>
        <a:ln>
          <a:noFill/>
        </a:ln>
        <a:effectLst/>
      </c:spPr>
      <c:txPr>
        <a:bodyPr rot="0" spcFirstLastPara="1" vertOverflow="ellipsis" vert="horz" wrap="square" anchor="ctr" anchorCtr="1"/>
        <a:p>
          <a:pPr>
            <a:defRPr sz="1800" b="0" i="0" u="none" strike="noStrike" kern="1200" baseline="0" smtId="4294967295">
              <a:solidFill>
                <a:schemeClr val="tx1">
                  <a:lumMod val="65000"/>
                  <a:lumOff val="35000"/>
                </a:schemeClr>
              </a:solidFill>
              <a:latin typeface="+mn-lt"/>
              <a:ea typeface="+mn-ea"/>
              <a:cs typeface="+mn-cs"/>
            </a:defRPr>
          </a:pPr>
          <a:endParaRPr sz="1800" b="0" i="0" u="none" strike="noStrike" kern="1200" baseline="0" smtId="4294967295">
            <a:solidFill>
              <a:schemeClr val="tx1">
                <a:lumMod val="65000"/>
                <a:lumOff val="35000"/>
              </a:schemeClr>
            </a:solidFill>
            <a:latin typeface="+mn-lt"/>
            <a:ea typeface="+mn-ea"/>
            <a:cs typeface="+mn-cs"/>
          </a:endParaRPr>
        </a:p>
      </c:txPr>
    </c:legend>
    <c:plotVisOnly val="1"/>
    <c:dispBlanksAs val="gap"/>
    <c:showDLblsOverMax val="0"/>
  </c:chart>
  <c:spPr>
    <a:noFill/>
    <a:ln>
      <a:noFill/>
    </a:ln>
    <a:effectLst/>
  </c:spPr>
  <c:txPr>
    <a:bodyPr/>
    <a:p>
      <a:pPr>
        <a:defRPr/>
      </a:pPr>
      <a:endParaRPr lang="zh-CN"/>
    </a:p>
  </c:txPr>
  <c:externalData r:id="rId1">
    <c:autoUpdate val="0"/>
  </c:externalData>
</c:chartSpace>
</file>

<file path=ppt/charts/chart6.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col"/>
        <c:grouping val="clustered"/>
        <c:varyColors val="0"/>
        <c:ser>
          <c:idx val="0"/>
          <c:order val="0"/>
          <c:tx>
            <c:strRef>
              <c:f>Sheet1!$B$1</c:f>
              <c:strCache>
                <c:ptCount val="1"/>
                <c:pt idx="0">
                  <c:v>江苏</c:v>
                </c:pt>
              </c:strCache>
            </c:strRef>
          </c:tx>
          <c:spPr>
            <a:solidFill>
              <a:schemeClr val="accent6"/>
            </a:solidFill>
            <a:ln>
              <a:noFill/>
            </a:ln>
            <a:effectLst/>
          </c:spPr>
          <c:invertIfNegative val="0"/>
          <c:dPt>
            <c:idx val="0"/>
            <c:invertIfNegative val="0"/>
            <c:spPr>
              <a:solidFill>
                <a:schemeClr val="accent6"/>
              </a:solidFill>
              <a:ln>
                <a:noFill/>
              </a:ln>
              <a:effectLst/>
            </c:spPr>
            <c:extLst>
              <c:ext xmlns:c16="http://schemas.microsoft.com/office/drawing/2014/chart" uri="{C3380CC4-5D6E-409C-BE32-E72D297353CC}">
                <c16:uniqueId val="{00000001-FD69-44E9-B787-B5D71030D4C7}"/>
              </c:ext>
            </c:extLst>
          </c:dPt>
          <c:dLbls>
            <c:dLbl>
              <c:idx val="0"/>
              <c:spPr>
                <a:noFill/>
                <a:ln>
                  <a:noFill/>
                </a:ln>
                <a:effectLst/>
              </c:spPr>
              <c:txPr>
                <a:bodyPr rot="0" spcFirstLastPara="1" vertOverflow="ellipsis" vert="horz" wrap="square" lIns="38100" tIns="19050" rIns="38100" bIns="19050" anchor="ctr" anchorCtr="0">
                  <a:spAutoFit/>
                </a:bodyPr>
                <a:p>
                  <a:pPr algn="ctr">
                    <a:defRPr lang="en-US" altLang="zh-CN" sz="1600" b="1" i="0" u="none" strike="noStrike" kern="1200" baseline="0" smtId="4294967295">
                      <a:solidFill>
                        <a:schemeClr val="accent6"/>
                      </a:solidFill>
                      <a:latin typeface="+mn-lt"/>
                      <a:ea typeface="+mn-ea"/>
                      <a:cs typeface="+mn-cs"/>
                    </a:defRPr>
                  </a:pPr>
                  <a:endParaRPr lang="en-US" altLang="zh-CN" sz="1600" b="1" i="0" u="none" strike="noStrike" kern="1200" baseline="0" smtId="4294967295">
                    <a:solidFill>
                      <a:schemeClr val="accent6"/>
                    </a:solidFill>
                    <a:latin typeface="+mn-lt"/>
                    <a:ea typeface="+mn-ea"/>
                    <a:cs typeface="+mn-cs"/>
                  </a:endParaRPr>
                </a:p>
              </c:txPr>
              <c:dLblPos val="outEnd"/>
              <c:showLegendKey val="0"/>
              <c:showVal val="1"/>
              <c:showCatName val="0"/>
              <c:showSerName val="0"/>
              <c:showPercent val="0"/>
              <c:showBubbleSize val="0"/>
              <c:extLst/>
            </c:dLbl>
            <c:dLbl>
              <c:idx val="1"/>
              <c:dLblPos val="outEnd"/>
              <c:showLegendKey val="0"/>
              <c:showVal val="1"/>
              <c:showCatName val="0"/>
              <c:showSerName val="0"/>
              <c:showPercent val="0"/>
              <c:showBubbleSize val="0"/>
              <c:extLst/>
            </c:dLbl>
            <c:dLbl>
              <c:idx val="2"/>
              <c:dLblPos val="outEnd"/>
              <c:showLegendKey val="0"/>
              <c:showVal val="1"/>
              <c:showCatName val="0"/>
              <c:showSerName val="0"/>
              <c:showPercent val="0"/>
              <c:showBubbleSize val="0"/>
              <c:extLst/>
            </c:dLbl>
            <c:dLbl>
              <c:idx val="3"/>
              <c:dLblPos val="outEnd"/>
              <c:showLegendKey val="0"/>
              <c:showVal val="1"/>
              <c:showCatName val="0"/>
              <c:showSerName val="0"/>
              <c:showPercent val="0"/>
              <c:showBubbleSize val="0"/>
              <c:extLst/>
            </c:dLbl>
            <c:spPr>
              <a:noFill/>
              <a:ln>
                <a:noFill/>
              </a:ln>
              <a:effectLst/>
            </c:spPr>
            <c:txPr>
              <a:bodyPr rot="0" spcFirstLastPara="1" vertOverflow="ellipsis" vert="horz" wrap="square" lIns="38100" tIns="19050" rIns="38100" bIns="19050" anchor="ctr" anchorCtr="1">
                <a:spAutoFit/>
              </a:bodyPr>
              <a:p>
                <a:pPr>
                  <a:defRPr sz="1600" b="1" i="0" u="none" strike="noStrike" kern="1200" baseline="0" smtId="4294967295">
                    <a:solidFill>
                      <a:schemeClr val="accent6"/>
                    </a:solidFill>
                    <a:latin typeface="+mn-lt"/>
                    <a:ea typeface="+mn-ea"/>
                    <a:cs typeface="+mn-cs"/>
                  </a:defRPr>
                </a:pPr>
                <a:endParaRPr sz="1600" b="1" i="0" u="none" strike="noStrike" kern="1200" baseline="0" smtId="4294967295">
                  <a:solidFill>
                    <a:schemeClr val="accent6"/>
                  </a:solidFill>
                  <a:latin typeface="+mn-lt"/>
                  <a:ea typeface="+mn-ea"/>
                  <a:cs typeface="+mn-cs"/>
                </a:endParaRPr>
              </a:p>
            </c:txPr>
            <c:dLblPos val="outEnd"/>
            <c:showLegendKey val="0"/>
            <c:showVal val="1"/>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Sheet1!$A$2:$A$5</c:f>
              <c:strCache>
                <c:ptCount val="4"/>
                <c:pt idx="0">
                  <c:v>Q1</c:v>
                </c:pt>
                <c:pt idx="1">
                  <c:v>Q2</c:v>
                </c:pt>
                <c:pt idx="2">
                  <c:v>Q3</c:v>
                </c:pt>
                <c:pt idx="3">
                  <c:v>Q4</c:v>
                </c:pt>
              </c:strCache>
            </c:strRef>
          </c:cat>
          <c:val>
            <c:numRef>
              <c:f>Sheet1!$B$2:$B$5</c:f>
              <c:numCache>
                <c:formatCode>General</c:formatCode>
                <c:ptCount val="4"/>
                <c:pt idx="0">
                  <c:v>43</c:v>
                </c:pt>
                <c:pt idx="1">
                  <c:v>10</c:v>
                </c:pt>
                <c:pt idx="2">
                  <c:v>35</c:v>
                </c:pt>
                <c:pt idx="3">
                  <c:v>24</c:v>
                </c:pt>
              </c:numCache>
            </c:numRef>
          </c:val>
          <c:extLst>
            <c:ext xmlns:c16="http://schemas.microsoft.com/office/drawing/2014/chart" uri="{C3380CC4-5D6E-409C-BE32-E72D297353CC}">
              <c16:uniqueId val="{00000002-FD69-44E9-B787-B5D71030D4C7}"/>
            </c:ext>
          </c:extLst>
        </c:ser>
        <c:ser>
          <c:idx val="1"/>
          <c:order val="1"/>
          <c:tx>
            <c:strRef>
              <c:f>Sheet1!$C$1</c:f>
              <c:strCache>
                <c:ptCount val="1"/>
                <c:pt idx="0">
                  <c:v>上海</c:v>
                </c:pt>
              </c:strCache>
            </c:strRef>
          </c:tx>
          <c:spPr>
            <a:solidFill>
              <a:schemeClr val="accent6">
                <a:lumMod val="75000"/>
              </a:schemeClr>
            </a:solidFill>
            <a:ln>
              <a:noFill/>
            </a:ln>
            <a:effectLst/>
          </c:spPr>
          <c:invertIfNegative val="0"/>
          <c:dLbls>
            <c:dLbl>
              <c:idx val="0"/>
              <c:dLblPos val="outEnd"/>
              <c:showLegendKey val="0"/>
              <c:showVal val="1"/>
              <c:showCatName val="0"/>
              <c:showSerName val="0"/>
              <c:showPercent val="0"/>
              <c:showBubbleSize val="0"/>
              <c:extLst/>
            </c:dLbl>
            <c:dLbl>
              <c:idx val="1"/>
              <c:dLblPos val="outEnd"/>
              <c:showLegendKey val="0"/>
              <c:showVal val="1"/>
              <c:showCatName val="0"/>
              <c:showSerName val="0"/>
              <c:showPercent val="0"/>
              <c:showBubbleSize val="0"/>
              <c:extLst/>
            </c:dLbl>
            <c:dLbl>
              <c:idx val="2"/>
              <c:dLblPos val="outEnd"/>
              <c:showLegendKey val="0"/>
              <c:showVal val="1"/>
              <c:showCatName val="0"/>
              <c:showSerName val="0"/>
              <c:showPercent val="0"/>
              <c:showBubbleSize val="0"/>
              <c:extLst/>
            </c:dLbl>
            <c:dLbl>
              <c:idx val="3"/>
              <c:dLblPos val="outEnd"/>
              <c:showLegendKey val="0"/>
              <c:showVal val="1"/>
              <c:showCatName val="0"/>
              <c:showSerName val="0"/>
              <c:showPercent val="0"/>
              <c:showBubbleSize val="0"/>
              <c:extLst/>
            </c:dLbl>
            <c:spPr>
              <a:noFill/>
              <a:ln>
                <a:noFill/>
              </a:ln>
              <a:effectLst/>
            </c:spPr>
            <c:txPr>
              <a:bodyPr rot="0" spcFirstLastPara="1" vertOverflow="ellipsis" vert="horz" wrap="square" lIns="38100" tIns="19050" rIns="38100" bIns="19050" anchor="ctr" anchorCtr="0">
                <a:spAutoFit/>
              </a:bodyPr>
              <a:p>
                <a:pPr algn="ctr">
                  <a:defRPr lang="zh-CN" altLang="en-US" sz="1600" b="1" i="0" u="none" strike="noStrike" kern="1200" baseline="0" smtId="4294967295">
                    <a:solidFill>
                      <a:schemeClr val="accent6">
                        <a:lumMod val="75000"/>
                      </a:schemeClr>
                    </a:solidFill>
                    <a:latin typeface="+mn-lt"/>
                    <a:ea typeface="+mn-ea"/>
                    <a:cs typeface="+mn-cs"/>
                  </a:defRPr>
                </a:pPr>
                <a:endParaRPr lang="zh-CN" altLang="en-US" sz="1600" b="1" i="0" u="none" strike="noStrike" kern="1200" baseline="0" smtId="4294967295">
                  <a:solidFill>
                    <a:schemeClr val="accent6">
                      <a:lumMod val="75000"/>
                    </a:schemeClr>
                  </a:solidFill>
                  <a:latin typeface="+mn-lt"/>
                  <a:ea typeface="+mn-ea"/>
                  <a:cs typeface="+mn-cs"/>
                </a:endParaRPr>
              </a:p>
            </c:txPr>
            <c:dLblPos val="outEnd"/>
            <c:showLegendKey val="0"/>
            <c:showVal val="1"/>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Sheet1!$A$2:$A$5</c:f>
              <c:strCache>
                <c:ptCount val="4"/>
                <c:pt idx="0">
                  <c:v>Q1</c:v>
                </c:pt>
                <c:pt idx="1">
                  <c:v>Q2</c:v>
                </c:pt>
                <c:pt idx="2">
                  <c:v>Q3</c:v>
                </c:pt>
                <c:pt idx="3">
                  <c:v>Q4</c:v>
                </c:pt>
              </c:strCache>
            </c:strRef>
          </c:cat>
          <c:val>
            <c:numRef>
              <c:f>Sheet1!$C$2:$C$5</c:f>
              <c:numCache>
                <c:formatCode>General</c:formatCode>
                <c:ptCount val="4"/>
                <c:pt idx="0">
                  <c:v>23</c:v>
                </c:pt>
                <c:pt idx="1">
                  <c:v>25</c:v>
                </c:pt>
                <c:pt idx="2">
                  <c:v>32</c:v>
                </c:pt>
                <c:pt idx="3">
                  <c:v>29</c:v>
                </c:pt>
              </c:numCache>
            </c:numRef>
          </c:val>
          <c:extLst>
            <c:ext xmlns:c16="http://schemas.microsoft.com/office/drawing/2014/chart" uri="{C3380CC4-5D6E-409C-BE32-E72D297353CC}">
              <c16:uniqueId val="{00000003-FD69-44E9-B787-B5D71030D4C7}"/>
            </c:ext>
          </c:extLst>
        </c:ser>
        <c:ser>
          <c:idx val="2"/>
          <c:order val="2"/>
          <c:tx>
            <c:strRef>
              <c:f>Sheet1!$D$1</c:f>
              <c:strCache>
                <c:ptCount val="1"/>
                <c:pt idx="0">
                  <c:v>浙江</c:v>
                </c:pt>
              </c:strCache>
            </c:strRef>
          </c:tx>
          <c:spPr>
            <a:solidFill>
              <a:schemeClr val="accent6">
                <a:lumMod val="50000"/>
              </a:schemeClr>
            </a:solidFill>
            <a:ln>
              <a:noFill/>
            </a:ln>
            <a:effectLst/>
          </c:spPr>
          <c:invertIfNegative val="0"/>
          <c:dLbls>
            <c:dLbl>
              <c:idx val="0"/>
              <c:dLblPos val="outEnd"/>
              <c:showLegendKey val="0"/>
              <c:showVal val="1"/>
              <c:showCatName val="0"/>
              <c:showSerName val="0"/>
              <c:showPercent val="0"/>
              <c:showBubbleSize val="0"/>
              <c:extLst/>
            </c:dLbl>
            <c:dLbl>
              <c:idx val="1"/>
              <c:dLblPos val="outEnd"/>
              <c:showLegendKey val="0"/>
              <c:showVal val="1"/>
              <c:showCatName val="0"/>
              <c:showSerName val="0"/>
              <c:showPercent val="0"/>
              <c:showBubbleSize val="0"/>
              <c:extLst/>
            </c:dLbl>
            <c:dLbl>
              <c:idx val="2"/>
              <c:dLblPos val="outEnd"/>
              <c:showLegendKey val="0"/>
              <c:showVal val="1"/>
              <c:showCatName val="0"/>
              <c:showSerName val="0"/>
              <c:showPercent val="0"/>
              <c:showBubbleSize val="0"/>
              <c:extLst/>
            </c:dLbl>
            <c:dLbl>
              <c:idx val="3"/>
              <c:dLblPos val="outEnd"/>
              <c:showLegendKey val="0"/>
              <c:showVal val="1"/>
              <c:showCatName val="0"/>
              <c:showSerName val="0"/>
              <c:showPercent val="0"/>
              <c:showBubbleSize val="0"/>
              <c:extLst/>
            </c:dLbl>
            <c:spPr>
              <a:noFill/>
              <a:ln>
                <a:noFill/>
              </a:ln>
              <a:effectLst/>
            </c:spPr>
            <c:txPr>
              <a:bodyPr rot="0" spcFirstLastPara="1" vertOverflow="ellipsis" vert="horz" wrap="square" lIns="38100" tIns="19050" rIns="38100" bIns="19050" anchor="ctr" anchorCtr="0">
                <a:spAutoFit/>
              </a:bodyPr>
              <a:p>
                <a:pPr algn="ctr">
                  <a:defRPr lang="zh-CN" altLang="en-US" sz="1600" b="1" i="0" u="none" strike="noStrike" kern="1200" baseline="0" smtId="4294967295">
                    <a:solidFill>
                      <a:schemeClr val="accent6">
                        <a:lumMod val="50000"/>
                      </a:schemeClr>
                    </a:solidFill>
                    <a:latin typeface="+mn-lt"/>
                    <a:ea typeface="+mn-ea"/>
                    <a:cs typeface="+mn-cs"/>
                  </a:defRPr>
                </a:pPr>
                <a:endParaRPr lang="zh-CN" altLang="en-US" sz="1600" b="1" i="0" u="none" strike="noStrike" kern="1200" baseline="0" smtId="4294967295">
                  <a:solidFill>
                    <a:schemeClr val="accent6">
                      <a:lumMod val="50000"/>
                    </a:schemeClr>
                  </a:solidFill>
                  <a:latin typeface="+mn-lt"/>
                  <a:ea typeface="+mn-ea"/>
                  <a:cs typeface="+mn-cs"/>
                </a:endParaRPr>
              </a:p>
            </c:txPr>
            <c:dLblPos val="outEnd"/>
            <c:showLegendKey val="0"/>
            <c:showVal val="1"/>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Sheet1!$A$2:$A$5</c:f>
              <c:strCache>
                <c:ptCount val="4"/>
                <c:pt idx="0">
                  <c:v>Q1</c:v>
                </c:pt>
                <c:pt idx="1">
                  <c:v>Q2</c:v>
                </c:pt>
                <c:pt idx="2">
                  <c:v>Q3</c:v>
                </c:pt>
                <c:pt idx="3">
                  <c:v>Q4</c:v>
                </c:pt>
              </c:strCache>
            </c:strRef>
          </c:cat>
          <c:val>
            <c:numRef>
              <c:f>Sheet1!$D$2:$D$5</c:f>
              <c:numCache>
                <c:formatCode>General</c:formatCode>
                <c:ptCount val="4"/>
                <c:pt idx="0">
                  <c:v>13</c:v>
                </c:pt>
                <c:pt idx="1">
                  <c:v>6</c:v>
                </c:pt>
                <c:pt idx="2">
                  <c:v>21</c:v>
                </c:pt>
                <c:pt idx="3">
                  <c:v>15</c:v>
                </c:pt>
              </c:numCache>
            </c:numRef>
          </c:val>
          <c:extLst>
            <c:ext xmlns:c16="http://schemas.microsoft.com/office/drawing/2014/chart" uri="{C3380CC4-5D6E-409C-BE32-E72D297353CC}">
              <c16:uniqueId val="{00000004-FD69-44E9-B787-B5D71030D4C7}"/>
            </c:ext>
          </c:extLst>
        </c:ser>
        <c:dLbls>
          <c:showLegendKey val="0"/>
          <c:showVal val="0"/>
          <c:showCatName val="0"/>
          <c:showSerName val="0"/>
          <c:showPercent val="0"/>
          <c:showBubbleSize val="0"/>
          <c:showLeaderLines val="0"/>
        </c:dLbls>
        <c:gapWidth/>
        <c:overlap val="-20"/>
        <c:axId val="441223232"/>
        <c:axId val="441223792"/>
      </c:barChart>
      <c:catAx>
        <c:axId val="441223232"/>
        <c:scaling>
          <c:orientation/>
        </c:scaling>
        <c:delete val="0"/>
        <c:axPos val="b"/>
        <c:numFmt formatCode="General" sourceLinked="1"/>
        <c:majorTickMark val="out"/>
        <c:minorTickMark val="none"/>
        <c:spPr>
          <a:noFill/>
          <a:ln w="9525" cap="flat" cmpd="sng" algn="ctr">
            <a:solidFill>
              <a:schemeClr val="tx1">
                <a:lumMod val="85000"/>
                <a:lumOff val="15000"/>
              </a:schemeClr>
            </a:solidFill>
            <a:round/>
          </a:ln>
          <a:effectLst/>
        </c:spPr>
        <c:txPr>
          <a:bodyPr rot="-60000000" spcFirstLastPara="1" vertOverflow="ellipsis" vert="horz" wrap="square" anchor="ctr" anchorCtr="1"/>
          <a:p>
            <a:pPr algn="ctr">
              <a:defRPr lang="zh-CN" altLang="en-US" sz="1200" b="1" i="0" u="none" strike="noStrike" kern="1200" baseline="0" smtId="4294967295">
                <a:solidFill>
                  <a:schemeClr val="tx1">
                    <a:lumMod val="65000"/>
                    <a:lumOff val="35000"/>
                  </a:schemeClr>
                </a:solidFill>
                <a:latin typeface="+mn-lt"/>
                <a:ea typeface="+mn-ea"/>
                <a:cs typeface="+mn-cs"/>
              </a:defRPr>
            </a:pPr>
            <a:endParaRPr lang="zh-CN" altLang="en-US" sz="1200" b="1" i="0" u="none" strike="noStrike" kern="1200" baseline="0" smtId="4294967295">
              <a:solidFill>
                <a:schemeClr val="tx1">
                  <a:lumMod val="65000"/>
                  <a:lumOff val="35000"/>
                </a:schemeClr>
              </a:solidFill>
              <a:latin typeface="+mn-lt"/>
              <a:ea typeface="+mn-ea"/>
              <a:cs typeface="+mn-cs"/>
            </a:endParaRPr>
          </a:p>
        </c:txPr>
        <c:crossAx val="441223792"/>
        <c:crosses val="autoZero"/>
        <c:auto val="0"/>
        <c:lblAlgn val="ctr"/>
        <c:lblOffset/>
        <c:noMultiLvlLbl val="0"/>
      </c:catAx>
      <c:valAx>
        <c:axId val="441223792"/>
        <c:scaling>
          <c:orientation/>
        </c:scaling>
        <c:delete val="0"/>
        <c:axPos val="l"/>
        <c:majorGridlines>
          <c:spPr>
            <a:ln w="9525" cap="flat" cmpd="sng" algn="ctr">
              <a:solidFill>
                <a:schemeClr val="tx1">
                  <a:lumMod val="15000"/>
                  <a:lumOff val="85000"/>
                </a:schemeClr>
              </a:solidFill>
              <a:round/>
            </a:ln>
            <a:effectLst/>
          </c:spPr>
        </c:majorGridlines>
        <c:numFmt formatCode="#,##0_);[Red]\(#,##0\)" sourceLinked="0"/>
        <c:majorTickMark val="in"/>
        <c:minorTickMark val="in"/>
        <c:tickLblPos val="low"/>
        <c:spPr>
          <a:noFill/>
          <a:ln>
            <a:solidFill>
              <a:schemeClr val="tx1">
                <a:lumMod val="85000"/>
                <a:lumOff val="15000"/>
              </a:schemeClr>
            </a:solidFill>
          </a:ln>
          <a:effectLst/>
        </c:spPr>
        <c:txPr>
          <a:bodyPr rot="-60000000" spcFirstLastPara="1" vertOverflow="ellipsis" vert="horz" wrap="square" anchor="ctr" anchorCtr="1"/>
          <a:p>
            <a:pPr>
              <a:defRPr sz="1200" b="1" i="0" u="none" strike="noStrike" kern="1200" baseline="0" smtId="4294967295">
                <a:solidFill>
                  <a:schemeClr val="tx1">
                    <a:lumMod val="65000"/>
                    <a:lumOff val="35000"/>
                  </a:schemeClr>
                </a:solidFill>
                <a:latin typeface="+mn-lt"/>
                <a:ea typeface="+mn-ea"/>
                <a:cs typeface="+mn-cs"/>
              </a:defRPr>
            </a:pPr>
            <a:endParaRPr sz="1200" b="1" i="0" u="none" strike="noStrike" kern="1200" baseline="0" smtId="4294967295">
              <a:solidFill>
                <a:schemeClr val="tx1">
                  <a:lumMod val="65000"/>
                  <a:lumOff val="35000"/>
                </a:schemeClr>
              </a:solidFill>
              <a:latin typeface="+mn-lt"/>
              <a:ea typeface="+mn-ea"/>
              <a:cs typeface="+mn-cs"/>
            </a:endParaRPr>
          </a:p>
        </c:txPr>
        <c:crossAx val="441223232"/>
        <c:crosses val="autoZero"/>
        <c:crossBetween val="between"/>
        <c:majorUnit val="10"/>
      </c:valAx>
      <c:spPr>
        <a:noFill/>
        <a:ln>
          <a:noFill/>
        </a:ln>
        <a:effectLst/>
      </c:spPr>
    </c:plotArea>
    <c:legend>
      <c:legendPos val="b"/>
      <c:overlay val="0"/>
      <c:spPr>
        <a:noFill/>
        <a:ln>
          <a:noFill/>
        </a:ln>
        <a:effectLst/>
      </c:spPr>
      <c:txPr>
        <a:bodyPr rot="0" spcFirstLastPara="1" vertOverflow="ellipsis" vert="horz" wrap="square" anchor="ctr" anchorCtr="1"/>
        <a:p>
          <a:pPr>
            <a:defRPr sz="1800" b="0" i="0" u="none" strike="noStrike" kern="1200" baseline="0" smtId="4294967295">
              <a:solidFill>
                <a:schemeClr val="tx1">
                  <a:lumMod val="65000"/>
                  <a:lumOff val="35000"/>
                </a:schemeClr>
              </a:solidFill>
              <a:latin typeface="+mn-lt"/>
              <a:ea typeface="+mn-ea"/>
              <a:cs typeface="+mn-cs"/>
            </a:defRPr>
          </a:pPr>
          <a:endParaRPr sz="1800" b="0" i="0" u="none" strike="noStrike" kern="1200" baseline="0" smtId="4294967295">
            <a:solidFill>
              <a:schemeClr val="tx1">
                <a:lumMod val="65000"/>
                <a:lumOff val="35000"/>
              </a:schemeClr>
            </a:solidFill>
            <a:latin typeface="+mn-lt"/>
            <a:ea typeface="+mn-ea"/>
            <a:cs typeface="+mn-cs"/>
          </a:endParaRPr>
        </a:p>
      </c:txPr>
    </c:legend>
    <c:plotVisOnly val="1"/>
    <c:dispBlanksAs val="gap"/>
    <c:showDLblsOverMax val="0"/>
  </c:chart>
  <c:spPr>
    <a:noFill/>
    <a:ln>
      <a:noFill/>
    </a:ln>
    <a:effectLst/>
  </c:spPr>
  <c:txPr>
    <a:bodyPr/>
    <a:p>
      <a:pPr>
        <a:defRPr/>
      </a:pPr>
      <a:endParaRPr lang="zh-CN"/>
    </a:p>
  </c:txPr>
  <c:externalData r:id="rId1">
    <c:autoUpdate val="0"/>
  </c:externalData>
</c:chartSpace>
</file>

<file path=ppt/charts/chart7.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col"/>
        <c:grouping val="clustered"/>
        <c:varyColors val="0"/>
        <c:ser>
          <c:idx val="0"/>
          <c:order val="0"/>
          <c:tx>
            <c:strRef>
              <c:f>Sheet1!$B$1</c:f>
              <c:strCache>
                <c:ptCount val="1"/>
                <c:pt idx="0">
                  <c:v>甘肃</c:v>
                </c:pt>
              </c:strCache>
            </c:strRef>
          </c:tx>
          <c:spPr>
            <a:solidFill>
              <a:schemeClr val="accent6"/>
            </a:solidFill>
            <a:ln>
              <a:noFill/>
            </a:ln>
            <a:effectLst/>
          </c:spPr>
          <c:invertIfNegative val="0"/>
          <c:dPt>
            <c:idx val="0"/>
            <c:invertIfNegative val="0"/>
            <c:spPr>
              <a:solidFill>
                <a:schemeClr val="accent6"/>
              </a:solidFill>
              <a:ln>
                <a:noFill/>
              </a:ln>
              <a:effectLst/>
            </c:spPr>
            <c:extLst>
              <c:ext xmlns:c16="http://schemas.microsoft.com/office/drawing/2014/chart" uri="{C3380CC4-5D6E-409C-BE32-E72D297353CC}">
                <c16:uniqueId val="{00000001-FD69-44E9-B787-B5D71030D4C7}"/>
              </c:ext>
            </c:extLst>
          </c:dPt>
          <c:dLbls>
            <c:dLbl>
              <c:idx val="0"/>
              <c:spPr>
                <a:noFill/>
                <a:ln>
                  <a:noFill/>
                </a:ln>
                <a:effectLst/>
              </c:spPr>
              <c:txPr>
                <a:bodyPr rot="0" spcFirstLastPara="1" vertOverflow="ellipsis" vert="horz" wrap="square" lIns="38100" tIns="19050" rIns="38100" bIns="19050" anchor="ctr" anchorCtr="0">
                  <a:spAutoFit/>
                </a:bodyPr>
                <a:p>
                  <a:pPr algn="ctr">
                    <a:defRPr lang="en-US" altLang="zh-CN" sz="1600" b="1" i="0" u="none" strike="noStrike" kern="1200" baseline="0" smtId="4294967295">
                      <a:solidFill>
                        <a:schemeClr val="accent6"/>
                      </a:solidFill>
                      <a:latin typeface="+mn-lt"/>
                      <a:ea typeface="+mn-ea"/>
                      <a:cs typeface="+mn-cs"/>
                    </a:defRPr>
                  </a:pPr>
                  <a:endParaRPr lang="en-US" altLang="zh-CN" sz="1600" b="1" i="0" u="none" strike="noStrike" kern="1200" baseline="0" smtId="4294967295">
                    <a:solidFill>
                      <a:schemeClr val="accent6"/>
                    </a:solidFill>
                    <a:latin typeface="+mn-lt"/>
                    <a:ea typeface="+mn-ea"/>
                    <a:cs typeface="+mn-cs"/>
                  </a:endParaRPr>
                </a:p>
              </c:txPr>
              <c:dLblPos val="outEnd"/>
              <c:showLegendKey val="0"/>
              <c:showVal val="1"/>
              <c:showCatName val="0"/>
              <c:showSerName val="0"/>
              <c:showPercent val="0"/>
              <c:showBubbleSize val="0"/>
              <c:extLst/>
            </c:dLbl>
            <c:dLbl>
              <c:idx val="1"/>
              <c:dLblPos val="outEnd"/>
              <c:showLegendKey val="0"/>
              <c:showVal val="1"/>
              <c:showCatName val="0"/>
              <c:showSerName val="0"/>
              <c:showPercent val="0"/>
              <c:showBubbleSize val="0"/>
              <c:extLst/>
            </c:dLbl>
            <c:dLbl>
              <c:idx val="2"/>
              <c:dLblPos val="outEnd"/>
              <c:showLegendKey val="0"/>
              <c:showVal val="1"/>
              <c:showCatName val="0"/>
              <c:showSerName val="0"/>
              <c:showPercent val="0"/>
              <c:showBubbleSize val="0"/>
              <c:extLst/>
            </c:dLbl>
            <c:dLbl>
              <c:idx val="3"/>
              <c:dLblPos val="outEnd"/>
              <c:showLegendKey val="0"/>
              <c:showVal val="1"/>
              <c:showCatName val="0"/>
              <c:showSerName val="0"/>
              <c:showPercent val="0"/>
              <c:showBubbleSize val="0"/>
              <c:extLst/>
            </c:dLbl>
            <c:spPr>
              <a:noFill/>
              <a:ln>
                <a:noFill/>
              </a:ln>
              <a:effectLst/>
            </c:spPr>
            <c:txPr>
              <a:bodyPr rot="0" spcFirstLastPara="1" vertOverflow="ellipsis" vert="horz" wrap="square" lIns="38100" tIns="19050" rIns="38100" bIns="19050" anchor="ctr" anchorCtr="1">
                <a:spAutoFit/>
              </a:bodyPr>
              <a:p>
                <a:pPr>
                  <a:defRPr sz="1600" b="1" i="0" u="none" strike="noStrike" kern="1200" baseline="0" smtId="4294967295">
                    <a:solidFill>
                      <a:schemeClr val="accent6"/>
                    </a:solidFill>
                    <a:latin typeface="+mn-lt"/>
                    <a:ea typeface="+mn-ea"/>
                    <a:cs typeface="+mn-cs"/>
                  </a:defRPr>
                </a:pPr>
                <a:endParaRPr sz="1600" b="1" i="0" u="none" strike="noStrike" kern="1200" baseline="0" smtId="4294967295">
                  <a:solidFill>
                    <a:schemeClr val="accent6"/>
                  </a:solidFill>
                  <a:latin typeface="+mn-lt"/>
                  <a:ea typeface="+mn-ea"/>
                  <a:cs typeface="+mn-cs"/>
                </a:endParaRPr>
              </a:p>
            </c:txPr>
            <c:dLblPos val="outEnd"/>
            <c:showLegendKey val="0"/>
            <c:showVal val="1"/>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Sheet1!$A$2:$A$5</c:f>
              <c:strCache>
                <c:ptCount val="4"/>
                <c:pt idx="0">
                  <c:v>Q1</c:v>
                </c:pt>
                <c:pt idx="1">
                  <c:v>Q2</c:v>
                </c:pt>
                <c:pt idx="2">
                  <c:v>Q3</c:v>
                </c:pt>
                <c:pt idx="3">
                  <c:v>Q4</c:v>
                </c:pt>
              </c:strCache>
            </c:strRef>
          </c:cat>
          <c:val>
            <c:numRef>
              <c:f>Sheet1!$B$2:$B$5</c:f>
              <c:numCache>
                <c:formatCode>General</c:formatCode>
                <c:ptCount val="4"/>
                <c:pt idx="0">
                  <c:v>43</c:v>
                </c:pt>
                <c:pt idx="1">
                  <c:v>10</c:v>
                </c:pt>
                <c:pt idx="2">
                  <c:v>35</c:v>
                </c:pt>
                <c:pt idx="3">
                  <c:v>24</c:v>
                </c:pt>
              </c:numCache>
            </c:numRef>
          </c:val>
          <c:extLst>
            <c:ext xmlns:c16="http://schemas.microsoft.com/office/drawing/2014/chart" uri="{C3380CC4-5D6E-409C-BE32-E72D297353CC}">
              <c16:uniqueId val="{00000002-FD69-44E9-B787-B5D71030D4C7}"/>
            </c:ext>
          </c:extLst>
        </c:ser>
        <c:ser>
          <c:idx val="1"/>
          <c:order val="1"/>
          <c:tx>
            <c:strRef>
              <c:f>Sheet1!$C$1</c:f>
              <c:strCache>
                <c:ptCount val="1"/>
                <c:pt idx="0">
                  <c:v>宁夏</c:v>
                </c:pt>
              </c:strCache>
            </c:strRef>
          </c:tx>
          <c:spPr>
            <a:solidFill>
              <a:schemeClr val="accent6">
                <a:lumMod val="75000"/>
              </a:schemeClr>
            </a:solidFill>
            <a:ln>
              <a:noFill/>
            </a:ln>
            <a:effectLst/>
          </c:spPr>
          <c:invertIfNegative val="0"/>
          <c:dLbls>
            <c:dLbl>
              <c:idx val="0"/>
              <c:dLblPos val="outEnd"/>
              <c:showLegendKey val="0"/>
              <c:showVal val="1"/>
              <c:showCatName val="0"/>
              <c:showSerName val="0"/>
              <c:showPercent val="0"/>
              <c:showBubbleSize val="0"/>
              <c:extLst/>
            </c:dLbl>
            <c:dLbl>
              <c:idx val="1"/>
              <c:dLblPos val="outEnd"/>
              <c:showLegendKey val="0"/>
              <c:showVal val="1"/>
              <c:showCatName val="0"/>
              <c:showSerName val="0"/>
              <c:showPercent val="0"/>
              <c:showBubbleSize val="0"/>
              <c:extLst/>
            </c:dLbl>
            <c:dLbl>
              <c:idx val="2"/>
              <c:dLblPos val="outEnd"/>
              <c:showLegendKey val="0"/>
              <c:showVal val="1"/>
              <c:showCatName val="0"/>
              <c:showSerName val="0"/>
              <c:showPercent val="0"/>
              <c:showBubbleSize val="0"/>
              <c:extLst/>
            </c:dLbl>
            <c:dLbl>
              <c:idx val="3"/>
              <c:dLblPos val="outEnd"/>
              <c:showLegendKey val="0"/>
              <c:showVal val="1"/>
              <c:showCatName val="0"/>
              <c:showSerName val="0"/>
              <c:showPercent val="0"/>
              <c:showBubbleSize val="0"/>
              <c:extLst/>
            </c:dLbl>
            <c:spPr>
              <a:noFill/>
              <a:ln>
                <a:noFill/>
              </a:ln>
              <a:effectLst/>
            </c:spPr>
            <c:txPr>
              <a:bodyPr rot="0" spcFirstLastPara="1" vertOverflow="ellipsis" vert="horz" wrap="square" lIns="38100" tIns="19050" rIns="38100" bIns="19050" anchor="ctr" anchorCtr="0">
                <a:spAutoFit/>
              </a:bodyPr>
              <a:p>
                <a:pPr algn="ctr">
                  <a:defRPr lang="zh-CN" altLang="en-US" sz="1600" b="1" i="0" u="none" strike="noStrike" kern="1200" baseline="0" smtId="4294967295">
                    <a:solidFill>
                      <a:schemeClr val="accent6">
                        <a:lumMod val="75000"/>
                      </a:schemeClr>
                    </a:solidFill>
                    <a:latin typeface="+mn-lt"/>
                    <a:ea typeface="+mn-ea"/>
                    <a:cs typeface="+mn-cs"/>
                  </a:defRPr>
                </a:pPr>
                <a:endParaRPr lang="zh-CN" altLang="en-US" sz="1600" b="1" i="0" u="none" strike="noStrike" kern="1200" baseline="0" smtId="4294967295">
                  <a:solidFill>
                    <a:schemeClr val="accent6">
                      <a:lumMod val="75000"/>
                    </a:schemeClr>
                  </a:solidFill>
                  <a:latin typeface="+mn-lt"/>
                  <a:ea typeface="+mn-ea"/>
                  <a:cs typeface="+mn-cs"/>
                </a:endParaRPr>
              </a:p>
            </c:txPr>
            <c:dLblPos val="outEnd"/>
            <c:showLegendKey val="0"/>
            <c:showVal val="1"/>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Sheet1!$A$2:$A$5</c:f>
              <c:strCache>
                <c:ptCount val="4"/>
                <c:pt idx="0">
                  <c:v>Q1</c:v>
                </c:pt>
                <c:pt idx="1">
                  <c:v>Q2</c:v>
                </c:pt>
                <c:pt idx="2">
                  <c:v>Q3</c:v>
                </c:pt>
                <c:pt idx="3">
                  <c:v>Q4</c:v>
                </c:pt>
              </c:strCache>
            </c:strRef>
          </c:cat>
          <c:val>
            <c:numRef>
              <c:f>Sheet1!$C$2:$C$5</c:f>
              <c:numCache>
                <c:formatCode>General</c:formatCode>
                <c:ptCount val="4"/>
                <c:pt idx="0">
                  <c:v>23</c:v>
                </c:pt>
                <c:pt idx="1">
                  <c:v>25</c:v>
                </c:pt>
                <c:pt idx="2">
                  <c:v>32</c:v>
                </c:pt>
                <c:pt idx="3">
                  <c:v>29</c:v>
                </c:pt>
              </c:numCache>
            </c:numRef>
          </c:val>
          <c:extLst>
            <c:ext xmlns:c16="http://schemas.microsoft.com/office/drawing/2014/chart" uri="{C3380CC4-5D6E-409C-BE32-E72D297353CC}">
              <c16:uniqueId val="{00000003-FD69-44E9-B787-B5D71030D4C7}"/>
            </c:ext>
          </c:extLst>
        </c:ser>
        <c:ser>
          <c:idx val="2"/>
          <c:order val="2"/>
          <c:tx>
            <c:strRef>
              <c:f>Sheet1!$D$1</c:f>
              <c:strCache>
                <c:ptCount val="1"/>
                <c:pt idx="0">
                  <c:v>陕西</c:v>
                </c:pt>
              </c:strCache>
            </c:strRef>
          </c:tx>
          <c:spPr>
            <a:solidFill>
              <a:schemeClr val="accent6">
                <a:lumMod val="50000"/>
              </a:schemeClr>
            </a:solidFill>
            <a:ln>
              <a:noFill/>
            </a:ln>
            <a:effectLst/>
          </c:spPr>
          <c:invertIfNegative val="0"/>
          <c:dLbls>
            <c:dLbl>
              <c:idx val="0"/>
              <c:dLblPos val="outEnd"/>
              <c:showLegendKey val="0"/>
              <c:showVal val="1"/>
              <c:showCatName val="0"/>
              <c:showSerName val="0"/>
              <c:showPercent val="0"/>
              <c:showBubbleSize val="0"/>
              <c:extLst/>
            </c:dLbl>
            <c:dLbl>
              <c:idx val="1"/>
              <c:dLblPos val="outEnd"/>
              <c:showLegendKey val="0"/>
              <c:showVal val="1"/>
              <c:showCatName val="0"/>
              <c:showSerName val="0"/>
              <c:showPercent val="0"/>
              <c:showBubbleSize val="0"/>
              <c:extLst/>
            </c:dLbl>
            <c:dLbl>
              <c:idx val="2"/>
              <c:dLblPos val="outEnd"/>
              <c:showLegendKey val="0"/>
              <c:showVal val="1"/>
              <c:showCatName val="0"/>
              <c:showSerName val="0"/>
              <c:showPercent val="0"/>
              <c:showBubbleSize val="0"/>
              <c:extLst/>
            </c:dLbl>
            <c:dLbl>
              <c:idx val="3"/>
              <c:dLblPos val="outEnd"/>
              <c:showLegendKey val="0"/>
              <c:showVal val="1"/>
              <c:showCatName val="0"/>
              <c:showSerName val="0"/>
              <c:showPercent val="0"/>
              <c:showBubbleSize val="0"/>
              <c:extLst/>
            </c:dLbl>
            <c:spPr>
              <a:noFill/>
              <a:ln>
                <a:noFill/>
              </a:ln>
              <a:effectLst/>
            </c:spPr>
            <c:txPr>
              <a:bodyPr rot="0" spcFirstLastPara="1" vertOverflow="ellipsis" vert="horz" wrap="square" lIns="38100" tIns="19050" rIns="38100" bIns="19050" anchor="ctr" anchorCtr="0">
                <a:spAutoFit/>
              </a:bodyPr>
              <a:p>
                <a:pPr algn="ctr">
                  <a:defRPr lang="zh-CN" altLang="en-US" sz="1600" b="1" i="0" u="none" strike="noStrike" kern="1200" baseline="0" smtId="4294967295">
                    <a:solidFill>
                      <a:schemeClr val="accent6">
                        <a:lumMod val="50000"/>
                      </a:schemeClr>
                    </a:solidFill>
                    <a:latin typeface="+mn-lt"/>
                    <a:ea typeface="+mn-ea"/>
                    <a:cs typeface="+mn-cs"/>
                  </a:defRPr>
                </a:pPr>
                <a:endParaRPr lang="zh-CN" altLang="en-US" sz="1600" b="1" i="0" u="none" strike="noStrike" kern="1200" baseline="0" smtId="4294967295">
                  <a:solidFill>
                    <a:schemeClr val="accent6">
                      <a:lumMod val="50000"/>
                    </a:schemeClr>
                  </a:solidFill>
                  <a:latin typeface="+mn-lt"/>
                  <a:ea typeface="+mn-ea"/>
                  <a:cs typeface="+mn-cs"/>
                </a:endParaRPr>
              </a:p>
            </c:txPr>
            <c:dLblPos val="outEnd"/>
            <c:showLegendKey val="0"/>
            <c:showVal val="1"/>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Sheet1!$A$2:$A$5</c:f>
              <c:strCache>
                <c:ptCount val="4"/>
                <c:pt idx="0">
                  <c:v>Q1</c:v>
                </c:pt>
                <c:pt idx="1">
                  <c:v>Q2</c:v>
                </c:pt>
                <c:pt idx="2">
                  <c:v>Q3</c:v>
                </c:pt>
                <c:pt idx="3">
                  <c:v>Q4</c:v>
                </c:pt>
              </c:strCache>
            </c:strRef>
          </c:cat>
          <c:val>
            <c:numRef>
              <c:f>Sheet1!$D$2:$D$5</c:f>
              <c:numCache>
                <c:formatCode>General</c:formatCode>
                <c:ptCount val="4"/>
                <c:pt idx="0">
                  <c:v>13</c:v>
                </c:pt>
                <c:pt idx="1">
                  <c:v>6</c:v>
                </c:pt>
                <c:pt idx="2">
                  <c:v>21</c:v>
                </c:pt>
                <c:pt idx="3">
                  <c:v>15</c:v>
                </c:pt>
              </c:numCache>
            </c:numRef>
          </c:val>
          <c:extLst>
            <c:ext xmlns:c16="http://schemas.microsoft.com/office/drawing/2014/chart" uri="{C3380CC4-5D6E-409C-BE32-E72D297353CC}">
              <c16:uniqueId val="{00000004-FD69-44E9-B787-B5D71030D4C7}"/>
            </c:ext>
          </c:extLst>
        </c:ser>
        <c:dLbls>
          <c:showLegendKey val="0"/>
          <c:showVal val="0"/>
          <c:showCatName val="0"/>
          <c:showSerName val="0"/>
          <c:showPercent val="0"/>
          <c:showBubbleSize val="0"/>
          <c:showLeaderLines val="0"/>
        </c:dLbls>
        <c:gapWidth/>
        <c:overlap val="-20"/>
        <c:axId val="442816992"/>
        <c:axId val="442817552"/>
      </c:barChart>
      <c:catAx>
        <c:axId val="442816992"/>
        <c:scaling>
          <c:orientation/>
        </c:scaling>
        <c:delete val="0"/>
        <c:axPos val="b"/>
        <c:numFmt formatCode="General" sourceLinked="1"/>
        <c:majorTickMark val="out"/>
        <c:minorTickMark val="none"/>
        <c:spPr>
          <a:noFill/>
          <a:ln w="9525" cap="flat" cmpd="sng" algn="ctr">
            <a:solidFill>
              <a:schemeClr val="tx1">
                <a:lumMod val="85000"/>
                <a:lumOff val="15000"/>
              </a:schemeClr>
            </a:solidFill>
            <a:round/>
          </a:ln>
          <a:effectLst/>
        </c:spPr>
        <c:txPr>
          <a:bodyPr rot="-60000000" spcFirstLastPara="1" vertOverflow="ellipsis" vert="horz" wrap="square" anchor="ctr" anchorCtr="1"/>
          <a:p>
            <a:pPr algn="ctr">
              <a:defRPr lang="zh-CN" altLang="en-US" sz="1200" b="1" i="0" u="none" strike="noStrike" kern="1200" baseline="0" smtId="4294967295">
                <a:solidFill>
                  <a:schemeClr val="tx1">
                    <a:lumMod val="65000"/>
                    <a:lumOff val="35000"/>
                  </a:schemeClr>
                </a:solidFill>
                <a:latin typeface="+mn-lt"/>
                <a:ea typeface="+mn-ea"/>
                <a:cs typeface="+mn-cs"/>
              </a:defRPr>
            </a:pPr>
            <a:endParaRPr lang="zh-CN" altLang="en-US" sz="1200" b="1" i="0" u="none" strike="noStrike" kern="1200" baseline="0" smtId="4294967295">
              <a:solidFill>
                <a:schemeClr val="tx1">
                  <a:lumMod val="65000"/>
                  <a:lumOff val="35000"/>
                </a:schemeClr>
              </a:solidFill>
              <a:latin typeface="+mn-lt"/>
              <a:ea typeface="+mn-ea"/>
              <a:cs typeface="+mn-cs"/>
            </a:endParaRPr>
          </a:p>
        </c:txPr>
        <c:crossAx val="442817552"/>
        <c:crosses val="autoZero"/>
        <c:auto val="0"/>
        <c:lblAlgn val="ctr"/>
        <c:lblOffset/>
        <c:noMultiLvlLbl val="0"/>
      </c:catAx>
      <c:valAx>
        <c:axId val="442817552"/>
        <c:scaling>
          <c:orientation/>
        </c:scaling>
        <c:delete val="0"/>
        <c:axPos val="l"/>
        <c:majorGridlines>
          <c:spPr>
            <a:ln w="9525" cap="flat" cmpd="sng" algn="ctr">
              <a:solidFill>
                <a:schemeClr val="tx1">
                  <a:lumMod val="15000"/>
                  <a:lumOff val="85000"/>
                </a:schemeClr>
              </a:solidFill>
              <a:round/>
            </a:ln>
            <a:effectLst/>
          </c:spPr>
        </c:majorGridlines>
        <c:numFmt formatCode="#,##0_);[Red]\(#,##0\)" sourceLinked="0"/>
        <c:majorTickMark val="in"/>
        <c:minorTickMark val="in"/>
        <c:tickLblPos val="low"/>
        <c:spPr>
          <a:noFill/>
          <a:ln>
            <a:solidFill>
              <a:schemeClr val="tx1">
                <a:lumMod val="85000"/>
                <a:lumOff val="15000"/>
              </a:schemeClr>
            </a:solidFill>
          </a:ln>
          <a:effectLst/>
        </c:spPr>
        <c:txPr>
          <a:bodyPr rot="-60000000" spcFirstLastPara="1" vertOverflow="ellipsis" vert="horz" wrap="square" anchor="ctr" anchorCtr="1"/>
          <a:p>
            <a:pPr>
              <a:defRPr sz="1200" b="1" i="0" u="none" strike="noStrike" kern="1200" baseline="0" smtId="4294967295">
                <a:solidFill>
                  <a:schemeClr val="tx1">
                    <a:lumMod val="65000"/>
                    <a:lumOff val="35000"/>
                  </a:schemeClr>
                </a:solidFill>
                <a:latin typeface="+mn-lt"/>
                <a:ea typeface="+mn-ea"/>
                <a:cs typeface="+mn-cs"/>
              </a:defRPr>
            </a:pPr>
            <a:endParaRPr sz="1200" b="1" i="0" u="none" strike="noStrike" kern="1200" baseline="0" smtId="4294967295">
              <a:solidFill>
                <a:schemeClr val="tx1">
                  <a:lumMod val="65000"/>
                  <a:lumOff val="35000"/>
                </a:schemeClr>
              </a:solidFill>
              <a:latin typeface="+mn-lt"/>
              <a:ea typeface="+mn-ea"/>
              <a:cs typeface="+mn-cs"/>
            </a:endParaRPr>
          </a:p>
        </c:txPr>
        <c:crossAx val="442816992"/>
        <c:crosses val="autoZero"/>
        <c:crossBetween val="between"/>
        <c:majorUnit val="10"/>
      </c:valAx>
      <c:spPr>
        <a:noFill/>
        <a:ln>
          <a:noFill/>
        </a:ln>
        <a:effectLst/>
      </c:spPr>
    </c:plotArea>
    <c:legend>
      <c:legendPos val="b"/>
      <c:overlay val="0"/>
      <c:spPr>
        <a:noFill/>
        <a:ln>
          <a:noFill/>
        </a:ln>
        <a:effectLst/>
      </c:spPr>
      <c:txPr>
        <a:bodyPr rot="0" spcFirstLastPara="1" vertOverflow="ellipsis" vert="horz" wrap="square" anchor="ctr" anchorCtr="1"/>
        <a:p>
          <a:pPr>
            <a:defRPr sz="1800" b="0" i="0" u="none" strike="noStrike" kern="1200" baseline="0" smtId="4294967295">
              <a:solidFill>
                <a:schemeClr val="tx1">
                  <a:lumMod val="65000"/>
                  <a:lumOff val="35000"/>
                </a:schemeClr>
              </a:solidFill>
              <a:latin typeface="+mn-lt"/>
              <a:ea typeface="+mn-ea"/>
              <a:cs typeface="+mn-cs"/>
            </a:defRPr>
          </a:pPr>
          <a:endParaRPr sz="1800" b="0" i="0" u="none" strike="noStrike" kern="1200" baseline="0" smtId="4294967295">
            <a:solidFill>
              <a:schemeClr val="tx1">
                <a:lumMod val="65000"/>
                <a:lumOff val="35000"/>
              </a:schemeClr>
            </a:solidFill>
            <a:latin typeface="+mn-lt"/>
            <a:ea typeface="+mn-ea"/>
            <a:cs typeface="+mn-cs"/>
          </a:endParaRPr>
        </a:p>
      </c:txPr>
    </c:legend>
    <c:plotVisOnly val="1"/>
    <c:dispBlanksAs val="gap"/>
    <c:showDLblsOverMax val="0"/>
  </c:chart>
  <c:spPr>
    <a:noFill/>
    <a:ln>
      <a:noFill/>
    </a:ln>
    <a:effectLst/>
  </c:spPr>
  <c:txPr>
    <a:bodyPr/>
    <a:p>
      <a:pPr>
        <a:defRPr/>
      </a:pPr>
      <a:endParaRPr lang="zh-CN"/>
    </a:p>
  </c:txPr>
  <c:externalData r:id="rId1">
    <c:autoUpdate val="0"/>
  </c:externalData>
</c:chartSpace>
</file>

<file path=ppt/charts/chart8.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col"/>
        <c:grouping val="clustered"/>
        <c:varyColors val="0"/>
        <c:ser>
          <c:idx val="0"/>
          <c:order val="0"/>
          <c:tx>
            <c:strRef>
              <c:f>Sheet1!$B$1</c:f>
              <c:strCache>
                <c:ptCount val="1"/>
                <c:pt idx="0">
                  <c:v>甘肃</c:v>
                </c:pt>
              </c:strCache>
            </c:strRef>
          </c:tx>
          <c:spPr>
            <a:solidFill>
              <a:schemeClr val="accent6"/>
            </a:solidFill>
            <a:ln>
              <a:noFill/>
            </a:ln>
            <a:effectLst/>
          </c:spPr>
          <c:invertIfNegative val="0"/>
          <c:dPt>
            <c:idx val="0"/>
            <c:invertIfNegative val="0"/>
            <c:spPr>
              <a:solidFill>
                <a:schemeClr val="accent6"/>
              </a:solidFill>
              <a:ln>
                <a:noFill/>
              </a:ln>
              <a:effectLst/>
            </c:spPr>
            <c:extLst>
              <c:ext xmlns:c16="http://schemas.microsoft.com/office/drawing/2014/chart" uri="{C3380CC4-5D6E-409C-BE32-E72D297353CC}">
                <c16:uniqueId val="{00000001-FD69-44E9-B787-B5D71030D4C7}"/>
              </c:ext>
            </c:extLst>
          </c:dPt>
          <c:dLbls>
            <c:dLbl>
              <c:idx val="0"/>
              <c:spPr>
                <a:noFill/>
                <a:ln>
                  <a:noFill/>
                </a:ln>
                <a:effectLst/>
              </c:spPr>
              <c:txPr>
                <a:bodyPr rot="0" spcFirstLastPara="1" vertOverflow="ellipsis" vert="horz" wrap="square" lIns="38100" tIns="19050" rIns="38100" bIns="19050" anchor="ctr" anchorCtr="0">
                  <a:spAutoFit/>
                </a:bodyPr>
                <a:p>
                  <a:pPr algn="ctr">
                    <a:defRPr lang="en-US" altLang="zh-CN" sz="1600" b="1" i="0" u="none" strike="noStrike" kern="1200" baseline="0" smtId="4294967295">
                      <a:solidFill>
                        <a:schemeClr val="accent6"/>
                      </a:solidFill>
                      <a:latin typeface="+mn-lt"/>
                      <a:ea typeface="+mn-ea"/>
                      <a:cs typeface="+mn-cs"/>
                    </a:defRPr>
                  </a:pPr>
                  <a:endParaRPr lang="en-US" altLang="zh-CN" sz="1600" b="1" i="0" u="none" strike="noStrike" kern="1200" baseline="0" smtId="4294967295">
                    <a:solidFill>
                      <a:schemeClr val="accent6"/>
                    </a:solidFill>
                    <a:latin typeface="+mn-lt"/>
                    <a:ea typeface="+mn-ea"/>
                    <a:cs typeface="+mn-cs"/>
                  </a:endParaRPr>
                </a:p>
              </c:txPr>
              <c:dLblPos val="outEnd"/>
              <c:showLegendKey val="0"/>
              <c:showVal val="1"/>
              <c:showCatName val="0"/>
              <c:showSerName val="0"/>
              <c:showPercent val="0"/>
              <c:showBubbleSize val="0"/>
              <c:extLst/>
            </c:dLbl>
            <c:dLbl>
              <c:idx val="1"/>
              <c:dLblPos val="outEnd"/>
              <c:showLegendKey val="0"/>
              <c:showVal val="1"/>
              <c:showCatName val="0"/>
              <c:showSerName val="0"/>
              <c:showPercent val="0"/>
              <c:showBubbleSize val="0"/>
              <c:extLst/>
            </c:dLbl>
            <c:dLbl>
              <c:idx val="2"/>
              <c:dLblPos val="outEnd"/>
              <c:showLegendKey val="0"/>
              <c:showVal val="1"/>
              <c:showCatName val="0"/>
              <c:showSerName val="0"/>
              <c:showPercent val="0"/>
              <c:showBubbleSize val="0"/>
              <c:extLst/>
            </c:dLbl>
            <c:dLbl>
              <c:idx val="3"/>
              <c:dLblPos val="outEnd"/>
              <c:showLegendKey val="0"/>
              <c:showVal val="1"/>
              <c:showCatName val="0"/>
              <c:showSerName val="0"/>
              <c:showPercent val="0"/>
              <c:showBubbleSize val="0"/>
              <c:extLst/>
            </c:dLbl>
            <c:spPr>
              <a:noFill/>
              <a:ln>
                <a:noFill/>
              </a:ln>
              <a:effectLst/>
            </c:spPr>
            <c:txPr>
              <a:bodyPr rot="0" spcFirstLastPara="1" vertOverflow="ellipsis" vert="horz" wrap="square" lIns="38100" tIns="19050" rIns="38100" bIns="19050" anchor="ctr" anchorCtr="1">
                <a:spAutoFit/>
              </a:bodyPr>
              <a:p>
                <a:pPr>
                  <a:defRPr sz="1600" b="1" i="0" u="none" strike="noStrike" kern="1200" baseline="0" smtId="4294967295">
                    <a:solidFill>
                      <a:schemeClr val="accent6"/>
                    </a:solidFill>
                    <a:latin typeface="+mn-lt"/>
                    <a:ea typeface="+mn-ea"/>
                    <a:cs typeface="+mn-cs"/>
                  </a:defRPr>
                </a:pPr>
                <a:endParaRPr sz="1600" b="1" i="0" u="none" strike="noStrike" kern="1200" baseline="0" smtId="4294967295">
                  <a:solidFill>
                    <a:schemeClr val="accent6"/>
                  </a:solidFill>
                  <a:latin typeface="+mn-lt"/>
                  <a:ea typeface="+mn-ea"/>
                  <a:cs typeface="+mn-cs"/>
                </a:endParaRPr>
              </a:p>
            </c:txPr>
            <c:dLblPos val="outEnd"/>
            <c:showLegendKey val="0"/>
            <c:showVal val="1"/>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Sheet1!$A$2:$A$5</c:f>
              <c:strCache>
                <c:ptCount val="4"/>
                <c:pt idx="0">
                  <c:v>Q1</c:v>
                </c:pt>
                <c:pt idx="1">
                  <c:v>Q2</c:v>
                </c:pt>
                <c:pt idx="2">
                  <c:v>Q3</c:v>
                </c:pt>
                <c:pt idx="3">
                  <c:v>Q4</c:v>
                </c:pt>
              </c:strCache>
            </c:strRef>
          </c:cat>
          <c:val>
            <c:numRef>
              <c:f>Sheet1!$B$2:$B$5</c:f>
              <c:numCache>
                <c:formatCode>General</c:formatCode>
                <c:ptCount val="4"/>
                <c:pt idx="0">
                  <c:v>43</c:v>
                </c:pt>
                <c:pt idx="1">
                  <c:v>10</c:v>
                </c:pt>
                <c:pt idx="2">
                  <c:v>35</c:v>
                </c:pt>
                <c:pt idx="3">
                  <c:v>24</c:v>
                </c:pt>
              </c:numCache>
            </c:numRef>
          </c:val>
          <c:extLst>
            <c:ext xmlns:c16="http://schemas.microsoft.com/office/drawing/2014/chart" uri="{C3380CC4-5D6E-409C-BE32-E72D297353CC}">
              <c16:uniqueId val="{00000002-FD69-44E9-B787-B5D71030D4C7}"/>
            </c:ext>
          </c:extLst>
        </c:ser>
        <c:ser>
          <c:idx val="1"/>
          <c:order val="1"/>
          <c:tx>
            <c:strRef>
              <c:f>Sheet1!$C$1</c:f>
              <c:strCache>
                <c:ptCount val="1"/>
                <c:pt idx="0">
                  <c:v>宁夏</c:v>
                </c:pt>
              </c:strCache>
            </c:strRef>
          </c:tx>
          <c:spPr>
            <a:solidFill>
              <a:schemeClr val="accent6">
                <a:lumMod val="75000"/>
              </a:schemeClr>
            </a:solidFill>
            <a:ln>
              <a:noFill/>
            </a:ln>
            <a:effectLst/>
          </c:spPr>
          <c:invertIfNegative val="0"/>
          <c:dLbls>
            <c:dLbl>
              <c:idx val="0"/>
              <c:dLblPos val="outEnd"/>
              <c:showLegendKey val="0"/>
              <c:showVal val="1"/>
              <c:showCatName val="0"/>
              <c:showSerName val="0"/>
              <c:showPercent val="0"/>
              <c:showBubbleSize val="0"/>
              <c:extLst/>
            </c:dLbl>
            <c:dLbl>
              <c:idx val="1"/>
              <c:dLblPos val="outEnd"/>
              <c:showLegendKey val="0"/>
              <c:showVal val="1"/>
              <c:showCatName val="0"/>
              <c:showSerName val="0"/>
              <c:showPercent val="0"/>
              <c:showBubbleSize val="0"/>
              <c:extLst/>
            </c:dLbl>
            <c:dLbl>
              <c:idx val="2"/>
              <c:dLblPos val="outEnd"/>
              <c:showLegendKey val="0"/>
              <c:showVal val="1"/>
              <c:showCatName val="0"/>
              <c:showSerName val="0"/>
              <c:showPercent val="0"/>
              <c:showBubbleSize val="0"/>
              <c:extLst/>
            </c:dLbl>
            <c:dLbl>
              <c:idx val="3"/>
              <c:dLblPos val="outEnd"/>
              <c:showLegendKey val="0"/>
              <c:showVal val="1"/>
              <c:showCatName val="0"/>
              <c:showSerName val="0"/>
              <c:showPercent val="0"/>
              <c:showBubbleSize val="0"/>
              <c:extLst/>
            </c:dLbl>
            <c:spPr>
              <a:noFill/>
              <a:ln>
                <a:noFill/>
              </a:ln>
              <a:effectLst/>
            </c:spPr>
            <c:txPr>
              <a:bodyPr rot="0" spcFirstLastPara="1" vertOverflow="ellipsis" vert="horz" wrap="square" lIns="38100" tIns="19050" rIns="38100" bIns="19050" anchor="ctr" anchorCtr="0">
                <a:spAutoFit/>
              </a:bodyPr>
              <a:p>
                <a:pPr algn="ctr">
                  <a:defRPr lang="zh-CN" altLang="en-US" sz="1600" b="1" i="0" u="none" strike="noStrike" kern="1200" baseline="0" smtId="4294967295">
                    <a:solidFill>
                      <a:schemeClr val="accent6">
                        <a:lumMod val="75000"/>
                      </a:schemeClr>
                    </a:solidFill>
                    <a:latin typeface="+mn-lt"/>
                    <a:ea typeface="+mn-ea"/>
                    <a:cs typeface="+mn-cs"/>
                  </a:defRPr>
                </a:pPr>
                <a:endParaRPr lang="zh-CN" altLang="en-US" sz="1600" b="1" i="0" u="none" strike="noStrike" kern="1200" baseline="0" smtId="4294967295">
                  <a:solidFill>
                    <a:schemeClr val="accent6">
                      <a:lumMod val="75000"/>
                    </a:schemeClr>
                  </a:solidFill>
                  <a:latin typeface="+mn-lt"/>
                  <a:ea typeface="+mn-ea"/>
                  <a:cs typeface="+mn-cs"/>
                </a:endParaRPr>
              </a:p>
            </c:txPr>
            <c:dLblPos val="outEnd"/>
            <c:showLegendKey val="0"/>
            <c:showVal val="1"/>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Sheet1!$A$2:$A$5</c:f>
              <c:strCache>
                <c:ptCount val="4"/>
                <c:pt idx="0">
                  <c:v>Q1</c:v>
                </c:pt>
                <c:pt idx="1">
                  <c:v>Q2</c:v>
                </c:pt>
                <c:pt idx="2">
                  <c:v>Q3</c:v>
                </c:pt>
                <c:pt idx="3">
                  <c:v>Q4</c:v>
                </c:pt>
              </c:strCache>
            </c:strRef>
          </c:cat>
          <c:val>
            <c:numRef>
              <c:f>Sheet1!$C$2:$C$5</c:f>
              <c:numCache>
                <c:formatCode>General</c:formatCode>
                <c:ptCount val="4"/>
                <c:pt idx="0">
                  <c:v>23</c:v>
                </c:pt>
                <c:pt idx="1">
                  <c:v>25</c:v>
                </c:pt>
                <c:pt idx="2">
                  <c:v>32</c:v>
                </c:pt>
                <c:pt idx="3">
                  <c:v>29</c:v>
                </c:pt>
              </c:numCache>
            </c:numRef>
          </c:val>
          <c:extLst>
            <c:ext xmlns:c16="http://schemas.microsoft.com/office/drawing/2014/chart" uri="{C3380CC4-5D6E-409C-BE32-E72D297353CC}">
              <c16:uniqueId val="{00000003-FD69-44E9-B787-B5D71030D4C7}"/>
            </c:ext>
          </c:extLst>
        </c:ser>
        <c:ser>
          <c:idx val="2"/>
          <c:order val="2"/>
          <c:tx>
            <c:strRef>
              <c:f>Sheet1!$D$1</c:f>
              <c:strCache>
                <c:ptCount val="1"/>
                <c:pt idx="0">
                  <c:v>陕西</c:v>
                </c:pt>
              </c:strCache>
            </c:strRef>
          </c:tx>
          <c:spPr>
            <a:solidFill>
              <a:schemeClr val="accent6">
                <a:lumMod val="50000"/>
              </a:schemeClr>
            </a:solidFill>
            <a:ln>
              <a:noFill/>
            </a:ln>
            <a:effectLst/>
          </c:spPr>
          <c:invertIfNegative val="0"/>
          <c:dLbls>
            <c:dLbl>
              <c:idx val="0"/>
              <c:dLblPos val="outEnd"/>
              <c:showLegendKey val="0"/>
              <c:showVal val="1"/>
              <c:showCatName val="0"/>
              <c:showSerName val="0"/>
              <c:showPercent val="0"/>
              <c:showBubbleSize val="0"/>
              <c:extLst/>
            </c:dLbl>
            <c:dLbl>
              <c:idx val="1"/>
              <c:dLblPos val="outEnd"/>
              <c:showLegendKey val="0"/>
              <c:showVal val="1"/>
              <c:showCatName val="0"/>
              <c:showSerName val="0"/>
              <c:showPercent val="0"/>
              <c:showBubbleSize val="0"/>
              <c:extLst/>
            </c:dLbl>
            <c:dLbl>
              <c:idx val="2"/>
              <c:dLblPos val="outEnd"/>
              <c:showLegendKey val="0"/>
              <c:showVal val="1"/>
              <c:showCatName val="0"/>
              <c:showSerName val="0"/>
              <c:showPercent val="0"/>
              <c:showBubbleSize val="0"/>
              <c:extLst/>
            </c:dLbl>
            <c:dLbl>
              <c:idx val="3"/>
              <c:dLblPos val="outEnd"/>
              <c:showLegendKey val="0"/>
              <c:showVal val="1"/>
              <c:showCatName val="0"/>
              <c:showSerName val="0"/>
              <c:showPercent val="0"/>
              <c:showBubbleSize val="0"/>
              <c:extLst/>
            </c:dLbl>
            <c:spPr>
              <a:noFill/>
              <a:ln>
                <a:noFill/>
              </a:ln>
              <a:effectLst/>
            </c:spPr>
            <c:txPr>
              <a:bodyPr rot="0" spcFirstLastPara="1" vertOverflow="ellipsis" vert="horz" wrap="square" lIns="38100" tIns="19050" rIns="38100" bIns="19050" anchor="ctr" anchorCtr="0">
                <a:spAutoFit/>
              </a:bodyPr>
              <a:p>
                <a:pPr algn="ctr">
                  <a:defRPr lang="zh-CN" altLang="en-US" sz="1600" b="1" i="0" u="none" strike="noStrike" kern="1200" baseline="0" smtId="4294967295">
                    <a:solidFill>
                      <a:schemeClr val="accent6">
                        <a:lumMod val="50000"/>
                      </a:schemeClr>
                    </a:solidFill>
                    <a:latin typeface="+mn-lt"/>
                    <a:ea typeface="+mn-ea"/>
                    <a:cs typeface="+mn-cs"/>
                  </a:defRPr>
                </a:pPr>
                <a:endParaRPr lang="zh-CN" altLang="en-US" sz="1600" b="1" i="0" u="none" strike="noStrike" kern="1200" baseline="0" smtId="4294967295">
                  <a:solidFill>
                    <a:schemeClr val="accent6">
                      <a:lumMod val="50000"/>
                    </a:schemeClr>
                  </a:solidFill>
                  <a:latin typeface="+mn-lt"/>
                  <a:ea typeface="+mn-ea"/>
                  <a:cs typeface="+mn-cs"/>
                </a:endParaRPr>
              </a:p>
            </c:txPr>
            <c:dLblPos val="outEnd"/>
            <c:showLegendKey val="0"/>
            <c:showVal val="1"/>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Sheet1!$A$2:$A$5</c:f>
              <c:strCache>
                <c:ptCount val="4"/>
                <c:pt idx="0">
                  <c:v>Q1</c:v>
                </c:pt>
                <c:pt idx="1">
                  <c:v>Q2</c:v>
                </c:pt>
                <c:pt idx="2">
                  <c:v>Q3</c:v>
                </c:pt>
                <c:pt idx="3">
                  <c:v>Q4</c:v>
                </c:pt>
              </c:strCache>
            </c:strRef>
          </c:cat>
          <c:val>
            <c:numRef>
              <c:f>Sheet1!$D$2:$D$5</c:f>
              <c:numCache>
                <c:formatCode>General</c:formatCode>
                <c:ptCount val="4"/>
                <c:pt idx="0">
                  <c:v>13</c:v>
                </c:pt>
                <c:pt idx="1">
                  <c:v>6</c:v>
                </c:pt>
                <c:pt idx="2">
                  <c:v>21</c:v>
                </c:pt>
                <c:pt idx="3">
                  <c:v>15</c:v>
                </c:pt>
              </c:numCache>
            </c:numRef>
          </c:val>
          <c:extLst>
            <c:ext xmlns:c16="http://schemas.microsoft.com/office/drawing/2014/chart" uri="{C3380CC4-5D6E-409C-BE32-E72D297353CC}">
              <c16:uniqueId val="{00000004-FD69-44E9-B787-B5D71030D4C7}"/>
            </c:ext>
          </c:extLst>
        </c:ser>
        <c:dLbls>
          <c:showLegendKey val="0"/>
          <c:showVal val="0"/>
          <c:showCatName val="0"/>
          <c:showSerName val="0"/>
          <c:showPercent val="0"/>
          <c:showBubbleSize val="0"/>
          <c:showLeaderLines val="0"/>
        </c:dLbls>
        <c:gapWidth/>
        <c:overlap val="-20"/>
        <c:axId val="444715344"/>
        <c:axId val="444710304"/>
      </c:barChart>
      <c:catAx>
        <c:axId val="444715344"/>
        <c:scaling>
          <c:orientation/>
        </c:scaling>
        <c:delete val="0"/>
        <c:axPos val="b"/>
        <c:numFmt formatCode="General" sourceLinked="1"/>
        <c:majorTickMark val="out"/>
        <c:minorTickMark val="none"/>
        <c:spPr>
          <a:noFill/>
          <a:ln w="9525" cap="flat" cmpd="sng" algn="ctr">
            <a:solidFill>
              <a:schemeClr val="tx1">
                <a:lumMod val="85000"/>
                <a:lumOff val="15000"/>
              </a:schemeClr>
            </a:solidFill>
            <a:round/>
          </a:ln>
          <a:effectLst/>
        </c:spPr>
        <c:txPr>
          <a:bodyPr rot="-60000000" spcFirstLastPara="1" vertOverflow="ellipsis" vert="horz" wrap="square" anchor="ctr" anchorCtr="1"/>
          <a:p>
            <a:pPr algn="ctr">
              <a:defRPr lang="zh-CN" altLang="en-US" sz="1200" b="1" i="0" u="none" strike="noStrike" kern="1200" baseline="0" smtId="4294967295">
                <a:solidFill>
                  <a:schemeClr val="tx1">
                    <a:lumMod val="65000"/>
                    <a:lumOff val="35000"/>
                  </a:schemeClr>
                </a:solidFill>
                <a:latin typeface="+mn-lt"/>
                <a:ea typeface="+mn-ea"/>
                <a:cs typeface="+mn-cs"/>
              </a:defRPr>
            </a:pPr>
            <a:endParaRPr lang="zh-CN" altLang="en-US" sz="1200" b="1" i="0" u="none" strike="noStrike" kern="1200" baseline="0" smtId="4294967295">
              <a:solidFill>
                <a:schemeClr val="tx1">
                  <a:lumMod val="65000"/>
                  <a:lumOff val="35000"/>
                </a:schemeClr>
              </a:solidFill>
              <a:latin typeface="+mn-lt"/>
              <a:ea typeface="+mn-ea"/>
              <a:cs typeface="+mn-cs"/>
            </a:endParaRPr>
          </a:p>
        </c:txPr>
        <c:crossAx val="444710304"/>
        <c:crosses val="autoZero"/>
        <c:auto val="0"/>
        <c:lblAlgn val="ctr"/>
        <c:lblOffset/>
        <c:noMultiLvlLbl val="0"/>
      </c:catAx>
      <c:valAx>
        <c:axId val="444710304"/>
        <c:scaling>
          <c:orientation/>
        </c:scaling>
        <c:delete val="0"/>
        <c:axPos val="l"/>
        <c:majorGridlines>
          <c:spPr>
            <a:ln w="9525" cap="flat" cmpd="sng" algn="ctr">
              <a:solidFill>
                <a:schemeClr val="tx1">
                  <a:lumMod val="15000"/>
                  <a:lumOff val="85000"/>
                </a:schemeClr>
              </a:solidFill>
              <a:round/>
            </a:ln>
            <a:effectLst/>
          </c:spPr>
        </c:majorGridlines>
        <c:numFmt formatCode="#,##0_);[Red]\(#,##0\)" sourceLinked="0"/>
        <c:majorTickMark val="in"/>
        <c:minorTickMark val="in"/>
        <c:tickLblPos val="low"/>
        <c:spPr>
          <a:noFill/>
          <a:ln>
            <a:solidFill>
              <a:schemeClr val="tx1">
                <a:lumMod val="85000"/>
                <a:lumOff val="15000"/>
              </a:schemeClr>
            </a:solidFill>
          </a:ln>
          <a:effectLst/>
        </c:spPr>
        <c:txPr>
          <a:bodyPr rot="-60000000" spcFirstLastPara="1" vertOverflow="ellipsis" vert="horz" wrap="square" anchor="ctr" anchorCtr="1"/>
          <a:p>
            <a:pPr>
              <a:defRPr sz="1200" b="1" i="0" u="none" strike="noStrike" kern="1200" baseline="0" smtId="4294967295">
                <a:solidFill>
                  <a:schemeClr val="tx1">
                    <a:lumMod val="65000"/>
                    <a:lumOff val="35000"/>
                  </a:schemeClr>
                </a:solidFill>
                <a:latin typeface="+mn-lt"/>
                <a:ea typeface="+mn-ea"/>
                <a:cs typeface="+mn-cs"/>
              </a:defRPr>
            </a:pPr>
            <a:endParaRPr sz="1200" b="1" i="0" u="none" strike="noStrike" kern="1200" baseline="0" smtId="4294967295">
              <a:solidFill>
                <a:schemeClr val="tx1">
                  <a:lumMod val="65000"/>
                  <a:lumOff val="35000"/>
                </a:schemeClr>
              </a:solidFill>
              <a:latin typeface="+mn-lt"/>
              <a:ea typeface="+mn-ea"/>
              <a:cs typeface="+mn-cs"/>
            </a:endParaRPr>
          </a:p>
        </c:txPr>
        <c:crossAx val="444715344"/>
        <c:crosses val="autoZero"/>
        <c:crossBetween val="between"/>
        <c:majorUnit val="10"/>
      </c:valAx>
      <c:spPr>
        <a:noFill/>
        <a:ln>
          <a:noFill/>
        </a:ln>
        <a:effectLst/>
      </c:spPr>
    </c:plotArea>
    <c:legend>
      <c:legendPos val="b"/>
      <c:overlay val="0"/>
      <c:spPr>
        <a:noFill/>
        <a:ln>
          <a:noFill/>
        </a:ln>
        <a:effectLst/>
      </c:spPr>
      <c:txPr>
        <a:bodyPr rot="0" spcFirstLastPara="1" vertOverflow="ellipsis" vert="horz" wrap="square" anchor="ctr" anchorCtr="1"/>
        <a:p>
          <a:pPr>
            <a:defRPr sz="1800" b="0" i="0" u="none" strike="noStrike" kern="1200" baseline="0" smtId="4294967295">
              <a:solidFill>
                <a:schemeClr val="tx1">
                  <a:lumMod val="65000"/>
                  <a:lumOff val="35000"/>
                </a:schemeClr>
              </a:solidFill>
              <a:latin typeface="+mn-lt"/>
              <a:ea typeface="+mn-ea"/>
              <a:cs typeface="+mn-cs"/>
            </a:defRPr>
          </a:pPr>
          <a:endParaRPr sz="1800" b="0" i="0" u="none" strike="noStrike" kern="1200" baseline="0" smtId="4294967295">
            <a:solidFill>
              <a:schemeClr val="tx1">
                <a:lumMod val="65000"/>
                <a:lumOff val="35000"/>
              </a:schemeClr>
            </a:solidFill>
            <a:latin typeface="+mn-lt"/>
            <a:ea typeface="+mn-ea"/>
            <a:cs typeface="+mn-cs"/>
          </a:endParaRPr>
        </a:p>
      </c:txPr>
    </c:legend>
    <c:plotVisOnly val="1"/>
    <c:dispBlanksAs val="gap"/>
    <c:showDLblsOverMax val="0"/>
  </c:chart>
  <c:spPr>
    <a:noFill/>
    <a:ln>
      <a:noFill/>
    </a:ln>
    <a:effectLst/>
  </c:spPr>
  <c:txPr>
    <a:bodyPr/>
    <a:p>
      <a:pPr>
        <a:defRPr/>
      </a:pPr>
      <a:endParaRPr lang="zh-CN"/>
    </a:p>
  </c:txPr>
  <c:externalData r:id="rId1">
    <c:autoUpdate val="0"/>
  </c:externalData>
</c:chartSpace>
</file>

<file path=ppt/charts/colors1.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a="http://schemas.openxmlformats.org/drawingml/2006/main" xmlns:r="http://schemas.openxmlformats.org/officeDocument/2006/relationships" xmlns:cs="http://schemas.microsoft.com/office/drawing/2012/chartStyle"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a="http://schemas.openxmlformats.org/drawingml/2006/main" xmlns:r="http://schemas.openxmlformats.org/officeDocument/2006/relationships" xmlns:cs="http://schemas.microsoft.com/office/drawing/2012/chartStyle"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a="http://schemas.openxmlformats.org/drawingml/2006/main" xmlns:r="http://schemas.openxmlformats.org/officeDocument/2006/relationships" xmlns:cs="http://schemas.microsoft.com/office/drawing/2012/chartStyle"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a="http://schemas.openxmlformats.org/drawingml/2006/main" xmlns:r="http://schemas.openxmlformats.org/officeDocument/2006/relationships" xmlns:cs="http://schemas.microsoft.com/office/drawing/2012/chartStyle"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a="http://schemas.openxmlformats.org/drawingml/2006/main" xmlns:r="http://schemas.openxmlformats.org/officeDocument/2006/relationships" xmlns:cs="http://schemas.microsoft.com/office/drawing/2012/chartStyle"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a="http://schemas.openxmlformats.org/drawingml/2006/main" xmlns:r="http://schemas.openxmlformats.org/officeDocument/2006/relationships" xmlns:cs="http://schemas.microsoft.com/office/drawing/2012/chartStyle"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a="http://schemas.openxmlformats.org/drawingml/2006/main" xmlns:r="http://schemas.openxmlformats.org/officeDocument/2006/relationships" xmlns:cs="http://schemas.microsoft.com/office/drawing/2012/chartStyle"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a="http://schemas.openxmlformats.org/drawingml/2006/main" xmlns:r="http://schemas.openxmlformats.org/officeDocument/2006/relationships" xmlns:cs="http://schemas.microsoft.com/office/drawing/2012/chartStyle"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66F33A-BB8A-487B-A645-B2F2F920DFF1}" type="datetimeFigureOut">
              <a:rPr lang="zh-CN" altLang="en-US" smtClean="0"/>
              <a:t>2017/1/20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BD9241-E7D2-4BB0-B32A-AC7496647FF5}" type="slidenum">
              <a:rPr lang="zh-CN" altLang="en-US" smtClean="0"/>
              <a:t>‹#›</a:t>
            </a:fld>
            <a:endParaRPr lang="zh-CN" altLang="en-US"/>
          </a:p>
        </p:txBody>
      </p:sp>
    </p:spTree>
    <p:extLst>
      <p:ext uri="{BB962C8B-B14F-4D97-AF65-F5344CB8AC3E}">
        <p14:creationId val="1634540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E32D561E-7585-4521-8FD2-2178141043E9}" type="datetimeFigureOut">
              <a:rPr lang="zh-CN" altLang="en-US" smtClean="0"/>
              <a:t>2017/1/20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F34C2B8-B519-4620-9BF5-835074449E9C}" type="slidenum">
              <a:rPr lang="zh-CN" altLang="en-US" smtClean="0"/>
              <a:t>‹#›</a:t>
            </a:fld>
            <a:endParaRPr lang="zh-CN" altLang="en-US"/>
          </a:p>
        </p:txBody>
      </p:sp>
    </p:spTree>
    <p:extLst>
      <p:ext uri="{BB962C8B-B14F-4D97-AF65-F5344CB8AC3E}">
        <p14:creationId val="186376845"/>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第3章">
    <p:spTree>
      <p:nvGrpSpPr>
        <p:cNvPr id="1" name=""/>
        <p:cNvGrpSpPr/>
        <p:nvPr/>
      </p:nvGrpSpPr>
      <p:grpSpPr>
        <a:xfrm>
          <a:off x="0" y="0"/>
          <a:ext cx="0" cy="0"/>
        </a:xfrm>
      </p:grpSpPr>
      <p:sp>
        <p:nvSpPr>
          <p:cNvPr id="7" name="文本框 6"/>
          <p:cNvSpPr txBox="1"/>
          <p:nvPr userDrawn="1"/>
        </p:nvSpPr>
        <p:spPr>
          <a:xfrm>
            <a:off x="226059" y="253464"/>
            <a:ext cx="758827" cy="707886"/>
          </a:xfrm>
          <a:prstGeom prst="rect">
            <a:avLst/>
          </a:prstGeom>
          <a:noFill/>
        </p:spPr>
        <p:txBody>
          <a:bodyPr wrap="square" rtlCol="0">
            <a:spAutoFit/>
          </a:bodyPr>
          <a:lstStyle/>
          <a:p>
            <a:pPr algn="ctr"/>
            <a:r>
              <a:rPr lang="en-US" altLang="zh-CN" sz="4000" kern="100">
                <a:solidFill>
                  <a:schemeClr val="accent6"/>
                </a:solidFill>
                <a:latin typeface="Agency FB" panose="020b0503020202020204" pitchFamily="34" charset="0"/>
                <a:ea typeface="微软雅黑" panose="020b0503020204020204" pitchFamily="34" charset="-122"/>
              </a:rPr>
              <a:t>03</a:t>
            </a:r>
            <a:endParaRPr lang="zh-CN" altLang="en-US" sz="4000" kern="100">
              <a:solidFill>
                <a:schemeClr val="accent6"/>
              </a:solidFill>
              <a:latin typeface="Agency FB" panose="020b0503020202020204" pitchFamily="34" charset="0"/>
              <a:ea typeface="微软雅黑" panose="020b0503020204020204" pitchFamily="34" charset="-122"/>
            </a:endParaRPr>
          </a:p>
        </p:txBody>
      </p:sp>
      <p:grpSp>
        <p:nvGrpSpPr>
          <p:cNvPr id="8" name="组合 7"/>
          <p:cNvGrpSpPr/>
          <p:nvPr userDrawn="1"/>
        </p:nvGrpSpPr>
        <p:grpSpPr>
          <a:xfrm>
            <a:off x="133160" y="115115"/>
            <a:ext cx="944625" cy="927986"/>
            <a:chOff x="3627746" y="1200316"/>
            <a:chExt cx="944625" cy="927986"/>
          </a:xfrm>
        </p:grpSpPr>
        <p:grpSp>
          <p:nvGrpSpPr>
            <p:cNvPr id="9" name="组合 8"/>
            <p:cNvGrpSpPr/>
            <p:nvPr/>
          </p:nvGrpSpPr>
          <p:grpSpPr>
            <a:xfrm>
              <a:off x="4339636" y="1200316"/>
              <a:ext cx="232735" cy="235114"/>
              <a:chOff x="4387704" y="1106340"/>
              <a:chExt cx="232735" cy="235114"/>
            </a:xfrm>
          </p:grpSpPr>
          <p:cxnSp>
            <p:nvCxnSpPr>
              <p:cNvPr id="13" name="直接连接符 12"/>
              <p:cNvCxnSpPr/>
              <p:nvPr/>
            </p:nvCxnSpPr>
            <p:spPr>
              <a:xfrm flipH="1">
                <a:off x="4387704" y="1108721"/>
                <a:ext cx="232735" cy="232733"/>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H="1">
                <a:off x="4425478" y="1106340"/>
                <a:ext cx="128616" cy="128617"/>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grpSp>
        <p:grpSp>
          <p:nvGrpSpPr>
            <p:cNvPr id="10" name="组合 9"/>
            <p:cNvGrpSpPr/>
            <p:nvPr/>
          </p:nvGrpSpPr>
          <p:grpSpPr>
            <a:xfrm flipH="1" flipV="1">
              <a:off x="3627746" y="1893188"/>
              <a:ext cx="232735" cy="235114"/>
              <a:chOff x="4387704" y="1106340"/>
              <a:chExt cx="232735" cy="235114"/>
            </a:xfrm>
          </p:grpSpPr>
          <p:cxnSp>
            <p:nvCxnSpPr>
              <p:cNvPr id="11" name="直接连接符 10"/>
              <p:cNvCxnSpPr/>
              <p:nvPr/>
            </p:nvCxnSpPr>
            <p:spPr>
              <a:xfrm flipH="1">
                <a:off x="4387704" y="1108721"/>
                <a:ext cx="232735" cy="232733"/>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H="1">
                <a:off x="4425478" y="1106340"/>
                <a:ext cx="128616" cy="128617"/>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grpSp>
      </p:grpSp>
      <p:sp>
        <p:nvSpPr>
          <p:cNvPr id="15" name="文本框 14"/>
          <p:cNvSpPr txBox="1"/>
          <p:nvPr userDrawn="1"/>
        </p:nvSpPr>
        <p:spPr>
          <a:xfrm>
            <a:off x="841690" y="342961"/>
            <a:ext cx="3436107" cy="497957"/>
          </a:xfrm>
          <a:prstGeom prst="rect">
            <a:avLst/>
          </a:prstGeom>
          <a:noFill/>
        </p:spPr>
        <p:txBody>
          <a:bodyPr wrap="square" rtlCol="0">
            <a:spAutoFit/>
          </a:bodyPr>
          <a:lstStyle/>
          <a:p>
            <a:pPr>
              <a:lnSpc>
                <a:spcPct val="120000"/>
              </a:lnSpc>
            </a:pPr>
            <a:r>
              <a:rPr lang="en-US" altLang="zh-CN" sz="2400" kern="100">
                <a:solidFill>
                  <a:schemeClr val="accent6"/>
                </a:solidFill>
                <a:latin typeface="微软雅黑" panose="020b0503020204020204" pitchFamily="34" charset="-122"/>
                <a:ea typeface="微软雅黑" panose="020b0503020204020204" pitchFamily="34" charset="-122"/>
              </a:rPr>
              <a:t>Title of Part Three</a:t>
            </a:r>
            <a:endParaRPr lang="zh-CN" altLang="en-US" sz="2400" kern="100">
              <a:solidFill>
                <a:schemeClr val="accent6"/>
              </a:solidFill>
              <a:latin typeface="微软雅黑" panose="020b0503020204020204" pitchFamily="34" charset="-122"/>
              <a:ea typeface="微软雅黑" panose="020b0503020204020204" pitchFamily="34" charset="-122"/>
            </a:endParaRPr>
          </a:p>
        </p:txBody>
      </p:sp>
      <p:cxnSp>
        <p:nvCxnSpPr>
          <p:cNvPr id="16" name="直接连接符 15"/>
          <p:cNvCxnSpPr/>
          <p:nvPr userDrawn="1"/>
        </p:nvCxnSpPr>
        <p:spPr>
          <a:xfrm>
            <a:off x="841690" y="824316"/>
            <a:ext cx="1050862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userDrawn="1"/>
        </p:nvCxnSpPr>
        <p:spPr>
          <a:xfrm>
            <a:off x="841690" y="6577416"/>
            <a:ext cx="1050862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18" name="组合 17"/>
          <p:cNvGrpSpPr/>
          <p:nvPr userDrawn="1"/>
        </p:nvGrpSpPr>
        <p:grpSpPr>
          <a:xfrm>
            <a:off x="10756591" y="475787"/>
            <a:ext cx="443123" cy="253371"/>
            <a:chOff x="6843176" y="668648"/>
            <a:chExt cx="3481924" cy="1990911"/>
          </a:xfrm>
          <a:solidFill>
            <a:schemeClr val="accent6"/>
          </a:solidFill>
        </p:grpSpPr>
        <p:grpSp>
          <p:nvGrpSpPr>
            <p:cNvPr id="19" name="组合 18"/>
            <p:cNvGrpSpPr/>
            <p:nvPr/>
          </p:nvGrpSpPr>
          <p:grpSpPr>
            <a:xfrm>
              <a:off x="6843176" y="668648"/>
              <a:ext cx="3481924" cy="451818"/>
              <a:chOff x="4442876" y="754588"/>
              <a:chExt cx="4224874" cy="548224"/>
            </a:xfrm>
            <a:grpFill/>
          </p:grpSpPr>
          <p:sp>
            <p:nvSpPr>
              <p:cNvPr id="26" name="矩形 25"/>
              <p:cNvSpPr/>
              <p:nvPr/>
            </p:nvSpPr>
            <p:spPr>
              <a:xfrm>
                <a:off x="4442876" y="754588"/>
                <a:ext cx="548224" cy="5482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5292970" y="754588"/>
                <a:ext cx="3374780" cy="5482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 name="组合 19"/>
            <p:cNvGrpSpPr/>
            <p:nvPr/>
          </p:nvGrpSpPr>
          <p:grpSpPr>
            <a:xfrm>
              <a:off x="6843176" y="1438195"/>
              <a:ext cx="3481924" cy="451818"/>
              <a:chOff x="4442876" y="754588"/>
              <a:chExt cx="4224874" cy="548224"/>
            </a:xfrm>
            <a:grpFill/>
          </p:grpSpPr>
          <p:sp>
            <p:nvSpPr>
              <p:cNvPr id="24" name="矩形 23"/>
              <p:cNvSpPr/>
              <p:nvPr/>
            </p:nvSpPr>
            <p:spPr>
              <a:xfrm>
                <a:off x="4442876" y="754588"/>
                <a:ext cx="548224" cy="5482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5292970" y="754588"/>
                <a:ext cx="3374780" cy="5482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 name="组合 20"/>
            <p:cNvGrpSpPr/>
            <p:nvPr/>
          </p:nvGrpSpPr>
          <p:grpSpPr>
            <a:xfrm>
              <a:off x="6843176" y="2207741"/>
              <a:ext cx="3481924" cy="451818"/>
              <a:chOff x="4442876" y="754588"/>
              <a:chExt cx="4224874" cy="548224"/>
            </a:xfrm>
            <a:grpFill/>
          </p:grpSpPr>
          <p:sp>
            <p:nvSpPr>
              <p:cNvPr id="22" name="矩形 21"/>
              <p:cNvSpPr/>
              <p:nvPr/>
            </p:nvSpPr>
            <p:spPr>
              <a:xfrm>
                <a:off x="4442876" y="754588"/>
                <a:ext cx="548224" cy="5482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5292970" y="754588"/>
                <a:ext cx="3374780" cy="5482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extLst>
      <p:ext uri="{BB962C8B-B14F-4D97-AF65-F5344CB8AC3E}">
        <p14:creationId val="3732339747"/>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第4章">
    <p:spTree>
      <p:nvGrpSpPr>
        <p:cNvPr id="1" name=""/>
        <p:cNvGrpSpPr/>
        <p:nvPr/>
      </p:nvGrpSpPr>
      <p:grpSpPr>
        <a:xfrm>
          <a:off x="0" y="0"/>
          <a:ext cx="0" cy="0"/>
        </a:xfrm>
      </p:grpSpPr>
      <p:sp>
        <p:nvSpPr>
          <p:cNvPr id="7" name="文本框 6"/>
          <p:cNvSpPr txBox="1"/>
          <p:nvPr userDrawn="1"/>
        </p:nvSpPr>
        <p:spPr>
          <a:xfrm>
            <a:off x="226059" y="253464"/>
            <a:ext cx="758827" cy="707886"/>
          </a:xfrm>
          <a:prstGeom prst="rect">
            <a:avLst/>
          </a:prstGeom>
          <a:noFill/>
        </p:spPr>
        <p:txBody>
          <a:bodyPr wrap="square" rtlCol="0">
            <a:spAutoFit/>
          </a:bodyPr>
          <a:lstStyle/>
          <a:p>
            <a:pPr algn="ctr"/>
            <a:r>
              <a:rPr lang="en-US" altLang="zh-CN" sz="4000" kern="100">
                <a:solidFill>
                  <a:schemeClr val="accent6"/>
                </a:solidFill>
                <a:latin typeface="Agency FB" panose="020b0503020202020204" pitchFamily="34" charset="0"/>
                <a:ea typeface="微软雅黑" panose="020b0503020204020204" pitchFamily="34" charset="-122"/>
              </a:rPr>
              <a:t>04</a:t>
            </a:r>
            <a:endParaRPr lang="zh-CN" altLang="en-US" sz="4000" kern="100">
              <a:solidFill>
                <a:schemeClr val="accent6"/>
              </a:solidFill>
              <a:latin typeface="Agency FB" panose="020b0503020202020204" pitchFamily="34" charset="0"/>
              <a:ea typeface="微软雅黑" panose="020b0503020204020204" pitchFamily="34" charset="-122"/>
            </a:endParaRPr>
          </a:p>
        </p:txBody>
      </p:sp>
      <p:grpSp>
        <p:nvGrpSpPr>
          <p:cNvPr id="8" name="组合 7"/>
          <p:cNvGrpSpPr/>
          <p:nvPr userDrawn="1"/>
        </p:nvGrpSpPr>
        <p:grpSpPr>
          <a:xfrm>
            <a:off x="133160" y="115115"/>
            <a:ext cx="944625" cy="927986"/>
            <a:chOff x="3627746" y="1200316"/>
            <a:chExt cx="944625" cy="927986"/>
          </a:xfrm>
        </p:grpSpPr>
        <p:grpSp>
          <p:nvGrpSpPr>
            <p:cNvPr id="9" name="组合 8"/>
            <p:cNvGrpSpPr/>
            <p:nvPr/>
          </p:nvGrpSpPr>
          <p:grpSpPr>
            <a:xfrm>
              <a:off x="4339636" y="1200316"/>
              <a:ext cx="232735" cy="235114"/>
              <a:chOff x="4387704" y="1106340"/>
              <a:chExt cx="232735" cy="235114"/>
            </a:xfrm>
          </p:grpSpPr>
          <p:cxnSp>
            <p:nvCxnSpPr>
              <p:cNvPr id="13" name="直接连接符 12"/>
              <p:cNvCxnSpPr/>
              <p:nvPr/>
            </p:nvCxnSpPr>
            <p:spPr>
              <a:xfrm flipH="1">
                <a:off x="4387704" y="1108721"/>
                <a:ext cx="232735" cy="232733"/>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H="1">
                <a:off x="4425478" y="1106340"/>
                <a:ext cx="128616" cy="128617"/>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grpSp>
        <p:grpSp>
          <p:nvGrpSpPr>
            <p:cNvPr id="10" name="组合 9"/>
            <p:cNvGrpSpPr/>
            <p:nvPr/>
          </p:nvGrpSpPr>
          <p:grpSpPr>
            <a:xfrm flipH="1" flipV="1">
              <a:off x="3627746" y="1893188"/>
              <a:ext cx="232735" cy="235114"/>
              <a:chOff x="4387704" y="1106340"/>
              <a:chExt cx="232735" cy="235114"/>
            </a:xfrm>
          </p:grpSpPr>
          <p:cxnSp>
            <p:nvCxnSpPr>
              <p:cNvPr id="11" name="直接连接符 10"/>
              <p:cNvCxnSpPr/>
              <p:nvPr/>
            </p:nvCxnSpPr>
            <p:spPr>
              <a:xfrm flipH="1">
                <a:off x="4387704" y="1108721"/>
                <a:ext cx="232735" cy="232733"/>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H="1">
                <a:off x="4425478" y="1106340"/>
                <a:ext cx="128616" cy="128617"/>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grpSp>
      </p:grpSp>
      <p:sp>
        <p:nvSpPr>
          <p:cNvPr id="15" name="文本框 14"/>
          <p:cNvSpPr txBox="1"/>
          <p:nvPr userDrawn="1"/>
        </p:nvSpPr>
        <p:spPr>
          <a:xfrm>
            <a:off x="841690" y="342961"/>
            <a:ext cx="3436107" cy="535531"/>
          </a:xfrm>
          <a:prstGeom prst="rect">
            <a:avLst/>
          </a:prstGeom>
          <a:noFill/>
        </p:spPr>
        <p:txBody>
          <a:bodyPr wrap="square" rtlCol="0">
            <a:spAutoFit/>
          </a:bodyPr>
          <a:lstStyle/>
          <a:p>
            <a:pPr>
              <a:lnSpc>
                <a:spcPct val="120000"/>
              </a:lnSpc>
            </a:pPr>
            <a:r>
              <a:rPr lang="en-US" altLang="zh-CN" sz="2400" kern="100">
                <a:solidFill>
                  <a:schemeClr val="accent6"/>
                </a:solidFill>
                <a:latin typeface="微软雅黑" panose="020b0503020204020204" pitchFamily="34" charset="-122"/>
                <a:ea typeface="微软雅黑" panose="020b0503020204020204" pitchFamily="34" charset="-122"/>
              </a:rPr>
              <a:t>Title of Part Four</a:t>
            </a:r>
            <a:endParaRPr lang="zh-CN" altLang="en-US" sz="2400" kern="100">
              <a:solidFill>
                <a:schemeClr val="accent6"/>
              </a:solidFill>
              <a:latin typeface="微软雅黑" panose="020b0503020204020204" pitchFamily="34" charset="-122"/>
              <a:ea typeface="微软雅黑" panose="020b0503020204020204" pitchFamily="34" charset="-122"/>
            </a:endParaRPr>
          </a:p>
        </p:txBody>
      </p:sp>
      <p:cxnSp>
        <p:nvCxnSpPr>
          <p:cNvPr id="16" name="直接连接符 15"/>
          <p:cNvCxnSpPr/>
          <p:nvPr userDrawn="1"/>
        </p:nvCxnSpPr>
        <p:spPr>
          <a:xfrm>
            <a:off x="841690" y="824316"/>
            <a:ext cx="1050862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userDrawn="1"/>
        </p:nvCxnSpPr>
        <p:spPr>
          <a:xfrm>
            <a:off x="841690" y="6577416"/>
            <a:ext cx="1050862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18" name="组合 17"/>
          <p:cNvGrpSpPr/>
          <p:nvPr userDrawn="1"/>
        </p:nvGrpSpPr>
        <p:grpSpPr>
          <a:xfrm>
            <a:off x="10756591" y="475787"/>
            <a:ext cx="443123" cy="253371"/>
            <a:chOff x="6843176" y="668648"/>
            <a:chExt cx="3481924" cy="1990911"/>
          </a:xfrm>
          <a:solidFill>
            <a:schemeClr val="accent6"/>
          </a:solidFill>
        </p:grpSpPr>
        <p:grpSp>
          <p:nvGrpSpPr>
            <p:cNvPr id="19" name="组合 18"/>
            <p:cNvGrpSpPr/>
            <p:nvPr/>
          </p:nvGrpSpPr>
          <p:grpSpPr>
            <a:xfrm>
              <a:off x="6843176" y="668648"/>
              <a:ext cx="3481924" cy="451818"/>
              <a:chOff x="4442876" y="754588"/>
              <a:chExt cx="4224874" cy="548224"/>
            </a:xfrm>
            <a:grpFill/>
          </p:grpSpPr>
          <p:sp>
            <p:nvSpPr>
              <p:cNvPr id="26" name="矩形 25"/>
              <p:cNvSpPr/>
              <p:nvPr/>
            </p:nvSpPr>
            <p:spPr>
              <a:xfrm>
                <a:off x="4442876" y="754588"/>
                <a:ext cx="548224" cy="5482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5292970" y="754588"/>
                <a:ext cx="3374780" cy="5482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 name="组合 19"/>
            <p:cNvGrpSpPr/>
            <p:nvPr/>
          </p:nvGrpSpPr>
          <p:grpSpPr>
            <a:xfrm>
              <a:off x="6843176" y="1438195"/>
              <a:ext cx="3481924" cy="451818"/>
              <a:chOff x="4442876" y="754588"/>
              <a:chExt cx="4224874" cy="548224"/>
            </a:xfrm>
            <a:grpFill/>
          </p:grpSpPr>
          <p:sp>
            <p:nvSpPr>
              <p:cNvPr id="24" name="矩形 23"/>
              <p:cNvSpPr/>
              <p:nvPr/>
            </p:nvSpPr>
            <p:spPr>
              <a:xfrm>
                <a:off x="4442876" y="754588"/>
                <a:ext cx="548224" cy="5482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5292970" y="754588"/>
                <a:ext cx="3374780" cy="5482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 name="组合 20"/>
            <p:cNvGrpSpPr/>
            <p:nvPr/>
          </p:nvGrpSpPr>
          <p:grpSpPr>
            <a:xfrm>
              <a:off x="6843176" y="2207741"/>
              <a:ext cx="3481924" cy="451818"/>
              <a:chOff x="4442876" y="754588"/>
              <a:chExt cx="4224874" cy="548224"/>
            </a:xfrm>
            <a:grpFill/>
          </p:grpSpPr>
          <p:sp>
            <p:nvSpPr>
              <p:cNvPr id="22" name="矩形 21"/>
              <p:cNvSpPr/>
              <p:nvPr/>
            </p:nvSpPr>
            <p:spPr>
              <a:xfrm>
                <a:off x="4442876" y="754588"/>
                <a:ext cx="548224" cy="5482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5292970" y="754588"/>
                <a:ext cx="3374780" cy="5482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extLst>
      <p:ext uri="{BB962C8B-B14F-4D97-AF65-F5344CB8AC3E}">
        <p14:creationId val="3347237410"/>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第5章">
    <p:spTree>
      <p:nvGrpSpPr>
        <p:cNvPr id="1" name=""/>
        <p:cNvGrpSpPr/>
        <p:nvPr/>
      </p:nvGrpSpPr>
      <p:grpSpPr>
        <a:xfrm>
          <a:off x="0" y="0"/>
          <a:ext cx="0" cy="0"/>
        </a:xfrm>
      </p:grpSpPr>
      <p:sp>
        <p:nvSpPr>
          <p:cNvPr id="6" name="文本框 5"/>
          <p:cNvSpPr txBox="1"/>
          <p:nvPr userDrawn="1"/>
        </p:nvSpPr>
        <p:spPr>
          <a:xfrm>
            <a:off x="226059" y="253464"/>
            <a:ext cx="758827" cy="707886"/>
          </a:xfrm>
          <a:prstGeom prst="rect">
            <a:avLst/>
          </a:prstGeom>
          <a:noFill/>
        </p:spPr>
        <p:txBody>
          <a:bodyPr wrap="square" rtlCol="0">
            <a:spAutoFit/>
          </a:bodyPr>
          <a:lstStyle/>
          <a:p>
            <a:pPr algn="ctr"/>
            <a:r>
              <a:rPr lang="en-US" altLang="zh-CN" sz="4000" kern="100">
                <a:solidFill>
                  <a:schemeClr val="accent6"/>
                </a:solidFill>
                <a:latin typeface="Agency FB" panose="020b0503020202020204" pitchFamily="34" charset="0"/>
                <a:ea typeface="微软雅黑" panose="020b0503020204020204" pitchFamily="34" charset="-122"/>
              </a:rPr>
              <a:t>05</a:t>
            </a:r>
            <a:endParaRPr lang="zh-CN" altLang="en-US" sz="4000" kern="100">
              <a:solidFill>
                <a:schemeClr val="accent6"/>
              </a:solidFill>
              <a:latin typeface="Agency FB" panose="020b0503020202020204" pitchFamily="34" charset="0"/>
              <a:ea typeface="微软雅黑" panose="020b0503020204020204" pitchFamily="34" charset="-122"/>
            </a:endParaRPr>
          </a:p>
        </p:txBody>
      </p:sp>
      <p:grpSp>
        <p:nvGrpSpPr>
          <p:cNvPr id="7" name="组合 6"/>
          <p:cNvGrpSpPr/>
          <p:nvPr userDrawn="1"/>
        </p:nvGrpSpPr>
        <p:grpSpPr>
          <a:xfrm>
            <a:off x="133160" y="115115"/>
            <a:ext cx="944625" cy="927986"/>
            <a:chOff x="3627746" y="1200316"/>
            <a:chExt cx="944625" cy="927986"/>
          </a:xfrm>
        </p:grpSpPr>
        <p:grpSp>
          <p:nvGrpSpPr>
            <p:cNvPr id="8" name="组合 7"/>
            <p:cNvGrpSpPr/>
            <p:nvPr/>
          </p:nvGrpSpPr>
          <p:grpSpPr>
            <a:xfrm>
              <a:off x="4339636" y="1200316"/>
              <a:ext cx="232735" cy="235114"/>
              <a:chOff x="4387704" y="1106340"/>
              <a:chExt cx="232735" cy="235114"/>
            </a:xfrm>
          </p:grpSpPr>
          <p:cxnSp>
            <p:nvCxnSpPr>
              <p:cNvPr id="12" name="直接连接符 11"/>
              <p:cNvCxnSpPr/>
              <p:nvPr/>
            </p:nvCxnSpPr>
            <p:spPr>
              <a:xfrm flipH="1">
                <a:off x="4387704" y="1108721"/>
                <a:ext cx="232735" cy="232733"/>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H="1">
                <a:off x="4425478" y="1106340"/>
                <a:ext cx="128616" cy="128617"/>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grpSp>
        <p:grpSp>
          <p:nvGrpSpPr>
            <p:cNvPr id="9" name="组合 8"/>
            <p:cNvGrpSpPr/>
            <p:nvPr/>
          </p:nvGrpSpPr>
          <p:grpSpPr>
            <a:xfrm flipH="1" flipV="1">
              <a:off x="3627746" y="1893188"/>
              <a:ext cx="232735" cy="235114"/>
              <a:chOff x="4387704" y="1106340"/>
              <a:chExt cx="232735" cy="235114"/>
            </a:xfrm>
          </p:grpSpPr>
          <p:cxnSp>
            <p:nvCxnSpPr>
              <p:cNvPr id="10" name="直接连接符 9"/>
              <p:cNvCxnSpPr/>
              <p:nvPr/>
            </p:nvCxnSpPr>
            <p:spPr>
              <a:xfrm flipH="1">
                <a:off x="4387704" y="1108721"/>
                <a:ext cx="232735" cy="232733"/>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H="1">
                <a:off x="4425478" y="1106340"/>
                <a:ext cx="128616" cy="128617"/>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grpSp>
      </p:grpSp>
      <p:sp>
        <p:nvSpPr>
          <p:cNvPr id="14" name="文本框 13"/>
          <p:cNvSpPr txBox="1"/>
          <p:nvPr userDrawn="1"/>
        </p:nvSpPr>
        <p:spPr>
          <a:xfrm>
            <a:off x="841690" y="342961"/>
            <a:ext cx="3436107" cy="535531"/>
          </a:xfrm>
          <a:prstGeom prst="rect">
            <a:avLst/>
          </a:prstGeom>
          <a:noFill/>
        </p:spPr>
        <p:txBody>
          <a:bodyPr wrap="square" rtlCol="0">
            <a:spAutoFit/>
          </a:bodyPr>
          <a:lstStyle/>
          <a:p>
            <a:pPr>
              <a:lnSpc>
                <a:spcPct val="120000"/>
              </a:lnSpc>
            </a:pPr>
            <a:r>
              <a:rPr lang="en-US" altLang="zh-CN" sz="2400" kern="100">
                <a:solidFill>
                  <a:schemeClr val="accent6"/>
                </a:solidFill>
                <a:latin typeface="微软雅黑" panose="020b0503020204020204" pitchFamily="34" charset="-122"/>
                <a:ea typeface="微软雅黑" panose="020b0503020204020204" pitchFamily="34" charset="-122"/>
              </a:rPr>
              <a:t>Title of Part Five</a:t>
            </a:r>
            <a:endParaRPr lang="zh-CN" altLang="en-US" sz="2400" kern="100">
              <a:solidFill>
                <a:schemeClr val="accent6"/>
              </a:solidFill>
              <a:latin typeface="微软雅黑" panose="020b0503020204020204" pitchFamily="34" charset="-122"/>
              <a:ea typeface="微软雅黑" panose="020b0503020204020204" pitchFamily="34" charset="-122"/>
            </a:endParaRPr>
          </a:p>
        </p:txBody>
      </p:sp>
      <p:cxnSp>
        <p:nvCxnSpPr>
          <p:cNvPr id="15" name="直接连接符 14"/>
          <p:cNvCxnSpPr/>
          <p:nvPr userDrawn="1"/>
        </p:nvCxnSpPr>
        <p:spPr>
          <a:xfrm>
            <a:off x="841690" y="824316"/>
            <a:ext cx="1050862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userDrawn="1"/>
        </p:nvCxnSpPr>
        <p:spPr>
          <a:xfrm>
            <a:off x="841690" y="6577416"/>
            <a:ext cx="1050862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17" name="组合 16"/>
          <p:cNvGrpSpPr/>
          <p:nvPr userDrawn="1"/>
        </p:nvGrpSpPr>
        <p:grpSpPr>
          <a:xfrm>
            <a:off x="10756591" y="475787"/>
            <a:ext cx="443123" cy="253371"/>
            <a:chOff x="6843176" y="668648"/>
            <a:chExt cx="3481924" cy="1990911"/>
          </a:xfrm>
          <a:solidFill>
            <a:schemeClr val="accent6"/>
          </a:solidFill>
        </p:grpSpPr>
        <p:grpSp>
          <p:nvGrpSpPr>
            <p:cNvPr id="18" name="组合 17"/>
            <p:cNvGrpSpPr/>
            <p:nvPr/>
          </p:nvGrpSpPr>
          <p:grpSpPr>
            <a:xfrm>
              <a:off x="6843176" y="668648"/>
              <a:ext cx="3481924" cy="451818"/>
              <a:chOff x="4442876" y="754588"/>
              <a:chExt cx="4224874" cy="548224"/>
            </a:xfrm>
            <a:grpFill/>
          </p:grpSpPr>
          <p:sp>
            <p:nvSpPr>
              <p:cNvPr id="25" name="矩形 24"/>
              <p:cNvSpPr/>
              <p:nvPr/>
            </p:nvSpPr>
            <p:spPr>
              <a:xfrm>
                <a:off x="4442876" y="754588"/>
                <a:ext cx="548224" cy="5482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5292970" y="754588"/>
                <a:ext cx="3374780" cy="5482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 name="组合 18"/>
            <p:cNvGrpSpPr/>
            <p:nvPr/>
          </p:nvGrpSpPr>
          <p:grpSpPr>
            <a:xfrm>
              <a:off x="6843176" y="1438195"/>
              <a:ext cx="3481924" cy="451818"/>
              <a:chOff x="4442876" y="754588"/>
              <a:chExt cx="4224874" cy="548224"/>
            </a:xfrm>
            <a:grpFill/>
          </p:grpSpPr>
          <p:sp>
            <p:nvSpPr>
              <p:cNvPr id="23" name="矩形 22"/>
              <p:cNvSpPr/>
              <p:nvPr/>
            </p:nvSpPr>
            <p:spPr>
              <a:xfrm>
                <a:off x="4442876" y="754588"/>
                <a:ext cx="548224" cy="5482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5292970" y="754588"/>
                <a:ext cx="3374780" cy="5482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 name="组合 19"/>
            <p:cNvGrpSpPr/>
            <p:nvPr/>
          </p:nvGrpSpPr>
          <p:grpSpPr>
            <a:xfrm>
              <a:off x="6843176" y="2207741"/>
              <a:ext cx="3481924" cy="451818"/>
              <a:chOff x="4442876" y="754588"/>
              <a:chExt cx="4224874" cy="548224"/>
            </a:xfrm>
            <a:grpFill/>
          </p:grpSpPr>
          <p:sp>
            <p:nvSpPr>
              <p:cNvPr id="21" name="矩形 20"/>
              <p:cNvSpPr/>
              <p:nvPr/>
            </p:nvSpPr>
            <p:spPr>
              <a:xfrm>
                <a:off x="4442876" y="754588"/>
                <a:ext cx="548224" cy="5482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5292970" y="754588"/>
                <a:ext cx="3374780" cy="5482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extLst>
      <p:ext uri="{BB962C8B-B14F-4D97-AF65-F5344CB8AC3E}">
        <p14:creationId val="3103293098"/>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5999"/>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086" indent="0" algn="ctr">
              <a:buNone/>
              <a:defRPr sz="2000"/>
            </a:lvl2pPr>
            <a:lvl3pPr marL="914172" indent="0" algn="ctr">
              <a:buNone/>
              <a:defRPr sz="1800"/>
            </a:lvl3pPr>
            <a:lvl4pPr marL="1371257" indent="0" algn="ctr">
              <a:buNone/>
              <a:defRPr sz="1600"/>
            </a:lvl4pPr>
            <a:lvl5pPr marL="1828343" indent="0" algn="ctr">
              <a:buNone/>
              <a:defRPr sz="1600"/>
            </a:lvl5pPr>
            <a:lvl6pPr marL="2285429" indent="0" algn="ctr">
              <a:buNone/>
              <a:defRPr sz="1600"/>
            </a:lvl6pPr>
            <a:lvl7pPr marL="2742514" indent="0" algn="ctr">
              <a:buNone/>
              <a:defRPr sz="1600"/>
            </a:lvl7pPr>
            <a:lvl8pPr marL="3199600" indent="0" algn="ctr">
              <a:buNone/>
              <a:defRPr sz="1600"/>
            </a:lvl8pPr>
            <a:lvl9pPr marL="3656686"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2017/1/20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742359304"/>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2017/1/20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017297266"/>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9"/>
            <a:ext cx="10515600" cy="2852737"/>
          </a:xfrm>
        </p:spPr>
        <p:txBody>
          <a:bodyPr anchor="b"/>
          <a:lstStyle>
            <a:lvl1pPr>
              <a:defRPr sz="5999"/>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086" indent="0">
              <a:buNone/>
              <a:defRPr sz="2000">
                <a:solidFill>
                  <a:schemeClr val="tx1">
                    <a:tint val="75000"/>
                  </a:schemeClr>
                </a:solidFill>
              </a:defRPr>
            </a:lvl2pPr>
            <a:lvl3pPr marL="914172" indent="0">
              <a:buNone/>
              <a:defRPr sz="1800">
                <a:solidFill>
                  <a:schemeClr val="tx1">
                    <a:tint val="75000"/>
                  </a:schemeClr>
                </a:solidFill>
              </a:defRPr>
            </a:lvl3pPr>
            <a:lvl4pPr marL="1371257" indent="0">
              <a:buNone/>
              <a:defRPr sz="1600">
                <a:solidFill>
                  <a:schemeClr val="tx1">
                    <a:tint val="75000"/>
                  </a:schemeClr>
                </a:solidFill>
              </a:defRPr>
            </a:lvl4pPr>
            <a:lvl5pPr marL="1828343" indent="0">
              <a:buNone/>
              <a:defRPr sz="1600">
                <a:solidFill>
                  <a:schemeClr val="tx1">
                    <a:tint val="75000"/>
                  </a:schemeClr>
                </a:solidFill>
              </a:defRPr>
            </a:lvl5pPr>
            <a:lvl6pPr marL="2285429" indent="0">
              <a:buNone/>
              <a:defRPr sz="1600">
                <a:solidFill>
                  <a:schemeClr val="tx1">
                    <a:tint val="75000"/>
                  </a:schemeClr>
                </a:solidFill>
              </a:defRPr>
            </a:lvl6pPr>
            <a:lvl7pPr marL="2742514" indent="0">
              <a:buNone/>
              <a:defRPr sz="1600">
                <a:solidFill>
                  <a:schemeClr val="tx1">
                    <a:tint val="75000"/>
                  </a:schemeClr>
                </a:solidFill>
              </a:defRPr>
            </a:lvl7pPr>
            <a:lvl8pPr marL="3199600" indent="0">
              <a:buNone/>
              <a:defRPr sz="1600">
                <a:solidFill>
                  <a:schemeClr val="tx1">
                    <a:tint val="75000"/>
                  </a:schemeClr>
                </a:solidFill>
              </a:defRPr>
            </a:lvl8pPr>
            <a:lvl9pPr marL="3656686"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2017/1/20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993574886"/>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2017/1/20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2289035"/>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6"/>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086" indent="0">
              <a:buNone/>
              <a:defRPr sz="2000" b="1"/>
            </a:lvl2pPr>
            <a:lvl3pPr marL="914172" indent="0">
              <a:buNone/>
              <a:defRPr sz="1800" b="1"/>
            </a:lvl3pPr>
            <a:lvl4pPr marL="1371257" indent="0">
              <a:buNone/>
              <a:defRPr sz="1600" b="1"/>
            </a:lvl4pPr>
            <a:lvl5pPr marL="1828343" indent="0">
              <a:buNone/>
              <a:defRPr sz="1600" b="1"/>
            </a:lvl5pPr>
            <a:lvl6pPr marL="2285429" indent="0">
              <a:buNone/>
              <a:defRPr sz="1600" b="1"/>
            </a:lvl6pPr>
            <a:lvl7pPr marL="2742514" indent="0">
              <a:buNone/>
              <a:defRPr sz="1600" b="1"/>
            </a:lvl7pPr>
            <a:lvl8pPr marL="3199600" indent="0">
              <a:buNone/>
              <a:defRPr sz="1600" b="1"/>
            </a:lvl8pPr>
            <a:lvl9pPr marL="3656686"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086" indent="0">
              <a:buNone/>
              <a:defRPr sz="2000" b="1"/>
            </a:lvl2pPr>
            <a:lvl3pPr marL="914172" indent="0">
              <a:buNone/>
              <a:defRPr sz="1800" b="1"/>
            </a:lvl3pPr>
            <a:lvl4pPr marL="1371257" indent="0">
              <a:buNone/>
              <a:defRPr sz="1600" b="1"/>
            </a:lvl4pPr>
            <a:lvl5pPr marL="1828343" indent="0">
              <a:buNone/>
              <a:defRPr sz="1600" b="1"/>
            </a:lvl5pPr>
            <a:lvl6pPr marL="2285429" indent="0">
              <a:buNone/>
              <a:defRPr sz="1600" b="1"/>
            </a:lvl6pPr>
            <a:lvl7pPr marL="2742514" indent="0">
              <a:buNone/>
              <a:defRPr sz="1600" b="1"/>
            </a:lvl7pPr>
            <a:lvl8pPr marL="3199600" indent="0">
              <a:buNone/>
              <a:defRPr sz="1600" b="1"/>
            </a:lvl8pPr>
            <a:lvl9pPr marL="3656686"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2017/1/20</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536388374"/>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2017/1/20</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104448348"/>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2017/1/20</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617532391"/>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32D561E-7585-4521-8FD2-2178141043E9}" type="datetimeFigureOut">
              <a:rPr lang="zh-CN" altLang="en-US" smtClean="0"/>
              <a:t>2017/1/20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F34C2B8-B519-4620-9BF5-835074449E9C}" type="slidenum">
              <a:rPr lang="zh-CN" altLang="en-US" smtClean="0"/>
              <a:t>‹#›</a:t>
            </a:fld>
            <a:endParaRPr lang="zh-CN" altLang="en-US"/>
          </a:p>
        </p:txBody>
      </p:sp>
    </p:spTree>
    <p:extLst>
      <p:ext uri="{BB962C8B-B14F-4D97-AF65-F5344CB8AC3E}">
        <p14:creationId val="3272762971"/>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9" y="457200"/>
            <a:ext cx="3932237" cy="1600200"/>
          </a:xfrm>
        </p:spPr>
        <p:txBody>
          <a:bodyPr anchor="b"/>
          <a:lstStyle>
            <a:lvl1pPr>
              <a:defRPr sz="3199"/>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6"/>
            <a:ext cx="6172200" cy="4873625"/>
          </a:xfrm>
        </p:spPr>
        <p:txBody>
          <a:bodyPr/>
          <a:lstStyle>
            <a:lvl1pPr>
              <a:defRPr sz="3199"/>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086" indent="0">
              <a:buNone/>
              <a:defRPr sz="1400"/>
            </a:lvl2pPr>
            <a:lvl3pPr marL="914172" indent="0">
              <a:buNone/>
              <a:defRPr sz="1200"/>
            </a:lvl3pPr>
            <a:lvl4pPr marL="1371257" indent="0">
              <a:buNone/>
              <a:defRPr sz="1000"/>
            </a:lvl4pPr>
            <a:lvl5pPr marL="1828343" indent="0">
              <a:buNone/>
              <a:defRPr sz="1000"/>
            </a:lvl5pPr>
            <a:lvl6pPr marL="2285429" indent="0">
              <a:buNone/>
              <a:defRPr sz="1000"/>
            </a:lvl6pPr>
            <a:lvl7pPr marL="2742514" indent="0">
              <a:buNone/>
              <a:defRPr sz="1000"/>
            </a:lvl7pPr>
            <a:lvl8pPr marL="3199600" indent="0">
              <a:buNone/>
              <a:defRPr sz="1000"/>
            </a:lvl8pPr>
            <a:lvl9pPr marL="3656686"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2017/1/20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91577218"/>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9" y="457200"/>
            <a:ext cx="3932237" cy="1600200"/>
          </a:xfrm>
        </p:spPr>
        <p:txBody>
          <a:bodyPr anchor="b"/>
          <a:lstStyle>
            <a:lvl1pPr>
              <a:defRPr sz="3199"/>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199"/>
            </a:lvl1pPr>
            <a:lvl2pPr marL="457086" indent="0">
              <a:buNone/>
              <a:defRPr sz="2800"/>
            </a:lvl2pPr>
            <a:lvl3pPr marL="914172" indent="0">
              <a:buNone/>
              <a:defRPr sz="2400"/>
            </a:lvl3pPr>
            <a:lvl4pPr marL="1371257" indent="0">
              <a:buNone/>
              <a:defRPr sz="2000"/>
            </a:lvl4pPr>
            <a:lvl5pPr marL="1828343" indent="0">
              <a:buNone/>
              <a:defRPr sz="2000"/>
            </a:lvl5pPr>
            <a:lvl6pPr marL="2285429" indent="0">
              <a:buNone/>
              <a:defRPr sz="2000"/>
            </a:lvl6pPr>
            <a:lvl7pPr marL="2742514" indent="0">
              <a:buNone/>
              <a:defRPr sz="2000"/>
            </a:lvl7pPr>
            <a:lvl8pPr marL="3199600" indent="0">
              <a:buNone/>
              <a:defRPr sz="2000"/>
            </a:lvl8pPr>
            <a:lvl9pPr marL="3656686"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086" indent="0">
              <a:buNone/>
              <a:defRPr sz="1400"/>
            </a:lvl2pPr>
            <a:lvl3pPr marL="914172" indent="0">
              <a:buNone/>
              <a:defRPr sz="1200"/>
            </a:lvl3pPr>
            <a:lvl4pPr marL="1371257" indent="0">
              <a:buNone/>
              <a:defRPr sz="1000"/>
            </a:lvl4pPr>
            <a:lvl5pPr marL="1828343" indent="0">
              <a:buNone/>
              <a:defRPr sz="1000"/>
            </a:lvl5pPr>
            <a:lvl6pPr marL="2285429" indent="0">
              <a:buNone/>
              <a:defRPr sz="1000"/>
            </a:lvl6pPr>
            <a:lvl7pPr marL="2742514" indent="0">
              <a:buNone/>
              <a:defRPr sz="1000"/>
            </a:lvl7pPr>
            <a:lvl8pPr marL="3199600" indent="0">
              <a:buNone/>
              <a:defRPr sz="1000"/>
            </a:lvl8pPr>
            <a:lvl9pPr marL="3656686"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2017/1/20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667961726"/>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2017/1/20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938378734"/>
      </p:ext>
    </p:extLst>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2017/1/20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959979887"/>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E32D561E-7585-4521-8FD2-2178141043E9}" type="datetimeFigureOut">
              <a:rPr lang="zh-CN" altLang="en-US" smtClean="0"/>
              <a:t>2017/1/20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F34C2B8-B519-4620-9BF5-835074449E9C}" type="slidenum">
              <a:rPr lang="zh-CN" altLang="en-US" smtClean="0"/>
              <a:t>‹#›</a:t>
            </a:fld>
            <a:endParaRPr lang="zh-CN" altLang="en-US"/>
          </a:p>
        </p:txBody>
      </p:sp>
    </p:spTree>
    <p:extLst>
      <p:ext uri="{BB962C8B-B14F-4D97-AF65-F5344CB8AC3E}">
        <p14:creationId val="1735663749"/>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E32D561E-7585-4521-8FD2-2178141043E9}" type="datetimeFigureOut">
              <a:rPr lang="zh-CN" altLang="en-US" smtClean="0"/>
              <a:t>2017/1/20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F34C2B8-B519-4620-9BF5-835074449E9C}" type="slidenum">
              <a:rPr lang="zh-CN" altLang="en-US" smtClean="0"/>
              <a:t>‹#›</a:t>
            </a:fld>
            <a:endParaRPr lang="zh-CN" altLang="en-US"/>
          </a:p>
        </p:txBody>
      </p:sp>
    </p:spTree>
    <p:extLst>
      <p:ext uri="{BB962C8B-B14F-4D97-AF65-F5344CB8AC3E}">
        <p14:creationId val="1161209804"/>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E32D561E-7585-4521-8FD2-2178141043E9}" type="datetimeFigureOut">
              <a:rPr lang="zh-CN" altLang="en-US" smtClean="0"/>
              <a:t>2017/1/20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F34C2B8-B519-4620-9BF5-835074449E9C}" type="slidenum">
              <a:rPr lang="zh-CN" altLang="en-US" smtClean="0"/>
              <a:t>‹#›</a:t>
            </a:fld>
            <a:endParaRPr lang="zh-CN" altLang="en-US"/>
          </a:p>
        </p:txBody>
      </p:sp>
    </p:spTree>
    <p:extLst>
      <p:ext uri="{BB962C8B-B14F-4D97-AF65-F5344CB8AC3E}">
        <p14:creationId val="1430067620"/>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E32D561E-7585-4521-8FD2-2178141043E9}" type="datetimeFigureOut">
              <a:rPr lang="zh-CN" altLang="en-US" smtClean="0"/>
              <a:t>2017/1/20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F34C2B8-B519-4620-9BF5-835074449E9C}" type="slidenum">
              <a:rPr lang="zh-CN" altLang="en-US" smtClean="0"/>
              <a:t>‹#›</a:t>
            </a:fld>
            <a:endParaRPr lang="zh-CN" altLang="en-US"/>
          </a:p>
        </p:txBody>
      </p:sp>
    </p:spTree>
    <p:extLst>
      <p:ext uri="{BB962C8B-B14F-4D97-AF65-F5344CB8AC3E}">
        <p14:creationId val="2531333464"/>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E32D561E-7585-4521-8FD2-2178141043E9}" type="datetimeFigureOut">
              <a:rPr lang="zh-CN" altLang="en-US" smtClean="0"/>
              <a:t>2017/1/20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F34C2B8-B519-4620-9BF5-835074449E9C}" type="slidenum">
              <a:rPr lang="zh-CN" altLang="en-US" smtClean="0"/>
              <a:t>‹#›</a:t>
            </a:fld>
            <a:endParaRPr lang="zh-CN" altLang="en-US"/>
          </a:p>
        </p:txBody>
      </p:sp>
    </p:spTree>
    <p:extLst>
      <p:ext uri="{BB962C8B-B14F-4D97-AF65-F5344CB8AC3E}">
        <p14:creationId val="1615030932"/>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第1章">
    <p:spTree>
      <p:nvGrpSpPr>
        <p:cNvPr id="1" name=""/>
        <p:cNvGrpSpPr/>
        <p:nvPr/>
      </p:nvGrpSpPr>
      <p:grpSpPr>
        <a:xfrm>
          <a:off x="0" y="0"/>
          <a:ext cx="0" cy="0"/>
        </a:xfrm>
      </p:grpSpPr>
      <p:sp>
        <p:nvSpPr>
          <p:cNvPr id="8" name="文本框 7"/>
          <p:cNvSpPr txBox="1"/>
          <p:nvPr userDrawn="1"/>
        </p:nvSpPr>
        <p:spPr>
          <a:xfrm>
            <a:off x="226059" y="253464"/>
            <a:ext cx="758827" cy="707886"/>
          </a:xfrm>
          <a:prstGeom prst="rect">
            <a:avLst/>
          </a:prstGeom>
          <a:noFill/>
        </p:spPr>
        <p:txBody>
          <a:bodyPr wrap="square" rtlCol="0">
            <a:spAutoFit/>
          </a:bodyPr>
          <a:lstStyle/>
          <a:p>
            <a:pPr algn="ctr"/>
            <a:r>
              <a:rPr lang="en-US" altLang="zh-CN" sz="4000" kern="100">
                <a:solidFill>
                  <a:schemeClr val="accent6"/>
                </a:solidFill>
                <a:latin typeface="Agency FB" panose="020b0503020202020204" pitchFamily="34" charset="0"/>
                <a:ea typeface="微软雅黑" panose="020b0503020204020204" pitchFamily="34" charset="-122"/>
              </a:rPr>
              <a:t>01</a:t>
            </a:r>
            <a:endParaRPr lang="zh-CN" altLang="en-US" sz="4000" kern="100">
              <a:solidFill>
                <a:schemeClr val="accent6"/>
              </a:solidFill>
              <a:latin typeface="Agency FB" panose="020b0503020202020204" pitchFamily="34" charset="0"/>
              <a:ea typeface="微软雅黑" panose="020b0503020204020204" pitchFamily="34" charset="-122"/>
            </a:endParaRPr>
          </a:p>
        </p:txBody>
      </p:sp>
      <p:grpSp>
        <p:nvGrpSpPr>
          <p:cNvPr id="9" name="组合 8"/>
          <p:cNvGrpSpPr/>
          <p:nvPr userDrawn="1"/>
        </p:nvGrpSpPr>
        <p:grpSpPr>
          <a:xfrm>
            <a:off x="133160" y="115115"/>
            <a:ext cx="944625" cy="927986"/>
            <a:chOff x="3627746" y="1200316"/>
            <a:chExt cx="944625" cy="927986"/>
          </a:xfrm>
        </p:grpSpPr>
        <p:grpSp>
          <p:nvGrpSpPr>
            <p:cNvPr id="10" name="组合 9"/>
            <p:cNvGrpSpPr/>
            <p:nvPr/>
          </p:nvGrpSpPr>
          <p:grpSpPr>
            <a:xfrm>
              <a:off x="4339636" y="1200316"/>
              <a:ext cx="232735" cy="235114"/>
              <a:chOff x="4387704" y="1106340"/>
              <a:chExt cx="232735" cy="235114"/>
            </a:xfrm>
          </p:grpSpPr>
          <p:cxnSp>
            <p:nvCxnSpPr>
              <p:cNvPr id="14" name="直接连接符 13"/>
              <p:cNvCxnSpPr/>
              <p:nvPr/>
            </p:nvCxnSpPr>
            <p:spPr>
              <a:xfrm flipH="1">
                <a:off x="4387704" y="1108721"/>
                <a:ext cx="232735" cy="232733"/>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H="1">
                <a:off x="4425478" y="1106340"/>
                <a:ext cx="128616" cy="128617"/>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grpSp>
        <p:grpSp>
          <p:nvGrpSpPr>
            <p:cNvPr id="11" name="组合 10"/>
            <p:cNvGrpSpPr/>
            <p:nvPr/>
          </p:nvGrpSpPr>
          <p:grpSpPr>
            <a:xfrm flipH="1" flipV="1">
              <a:off x="3627746" y="1893188"/>
              <a:ext cx="232735" cy="235114"/>
              <a:chOff x="4387704" y="1106340"/>
              <a:chExt cx="232735" cy="235114"/>
            </a:xfrm>
          </p:grpSpPr>
          <p:cxnSp>
            <p:nvCxnSpPr>
              <p:cNvPr id="12" name="直接连接符 11"/>
              <p:cNvCxnSpPr/>
              <p:nvPr/>
            </p:nvCxnSpPr>
            <p:spPr>
              <a:xfrm flipH="1">
                <a:off x="4387704" y="1108721"/>
                <a:ext cx="232735" cy="232733"/>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H="1">
                <a:off x="4425478" y="1106340"/>
                <a:ext cx="128616" cy="128617"/>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grpSp>
      </p:grpSp>
      <p:sp>
        <p:nvSpPr>
          <p:cNvPr id="16" name="文本框 15"/>
          <p:cNvSpPr txBox="1"/>
          <p:nvPr userDrawn="1"/>
        </p:nvSpPr>
        <p:spPr>
          <a:xfrm>
            <a:off x="841690" y="342961"/>
            <a:ext cx="3436107" cy="497957"/>
          </a:xfrm>
          <a:prstGeom prst="rect">
            <a:avLst/>
          </a:prstGeom>
          <a:noFill/>
        </p:spPr>
        <p:txBody>
          <a:bodyPr wrap="square" rtlCol="0">
            <a:spAutoFit/>
          </a:bodyPr>
          <a:lstStyle/>
          <a:p>
            <a:pPr>
              <a:lnSpc>
                <a:spcPct val="120000"/>
              </a:lnSpc>
            </a:pPr>
            <a:r>
              <a:rPr lang="en-US" altLang="zh-CN" sz="2400" kern="100">
                <a:solidFill>
                  <a:schemeClr val="accent6"/>
                </a:solidFill>
                <a:latin typeface="微软雅黑" panose="020b0503020204020204" pitchFamily="34" charset="-122"/>
                <a:ea typeface="微软雅黑" panose="020b0503020204020204" pitchFamily="34" charset="-122"/>
              </a:rPr>
              <a:t>Title of Part One</a:t>
            </a:r>
            <a:endParaRPr lang="zh-CN" altLang="en-US" sz="2400" kern="100">
              <a:solidFill>
                <a:schemeClr val="accent6"/>
              </a:solidFill>
              <a:latin typeface="微软雅黑" panose="020b0503020204020204" pitchFamily="34" charset="-122"/>
              <a:ea typeface="微软雅黑" panose="020b0503020204020204" pitchFamily="34" charset="-122"/>
            </a:endParaRPr>
          </a:p>
        </p:txBody>
      </p:sp>
      <p:cxnSp>
        <p:nvCxnSpPr>
          <p:cNvPr id="17" name="直接连接符 16"/>
          <p:cNvCxnSpPr/>
          <p:nvPr userDrawn="1"/>
        </p:nvCxnSpPr>
        <p:spPr>
          <a:xfrm>
            <a:off x="841690" y="824316"/>
            <a:ext cx="1050862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userDrawn="1"/>
        </p:nvCxnSpPr>
        <p:spPr>
          <a:xfrm>
            <a:off x="841690" y="6577416"/>
            <a:ext cx="1050862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19" name="组合 18"/>
          <p:cNvGrpSpPr/>
          <p:nvPr userDrawn="1"/>
        </p:nvGrpSpPr>
        <p:grpSpPr>
          <a:xfrm>
            <a:off x="10756591" y="475787"/>
            <a:ext cx="443123" cy="253371"/>
            <a:chOff x="6843176" y="668648"/>
            <a:chExt cx="3481924" cy="1990911"/>
          </a:xfrm>
          <a:solidFill>
            <a:schemeClr val="accent6"/>
          </a:solidFill>
        </p:grpSpPr>
        <p:grpSp>
          <p:nvGrpSpPr>
            <p:cNvPr id="20" name="组合 19"/>
            <p:cNvGrpSpPr/>
            <p:nvPr/>
          </p:nvGrpSpPr>
          <p:grpSpPr>
            <a:xfrm>
              <a:off x="6843176" y="668648"/>
              <a:ext cx="3481924" cy="451818"/>
              <a:chOff x="4442876" y="754588"/>
              <a:chExt cx="4224874" cy="548224"/>
            </a:xfrm>
            <a:grpFill/>
          </p:grpSpPr>
          <p:sp>
            <p:nvSpPr>
              <p:cNvPr id="27" name="矩形 26"/>
              <p:cNvSpPr/>
              <p:nvPr/>
            </p:nvSpPr>
            <p:spPr>
              <a:xfrm>
                <a:off x="4442876" y="754588"/>
                <a:ext cx="548224" cy="5482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5292970" y="754588"/>
                <a:ext cx="3374780" cy="5482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 name="组合 20"/>
            <p:cNvGrpSpPr/>
            <p:nvPr/>
          </p:nvGrpSpPr>
          <p:grpSpPr>
            <a:xfrm>
              <a:off x="6843176" y="1438195"/>
              <a:ext cx="3481924" cy="451818"/>
              <a:chOff x="4442876" y="754588"/>
              <a:chExt cx="4224874" cy="548224"/>
            </a:xfrm>
            <a:grpFill/>
          </p:grpSpPr>
          <p:sp>
            <p:nvSpPr>
              <p:cNvPr id="25" name="矩形 24"/>
              <p:cNvSpPr/>
              <p:nvPr/>
            </p:nvSpPr>
            <p:spPr>
              <a:xfrm>
                <a:off x="4442876" y="754588"/>
                <a:ext cx="548224" cy="5482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5292970" y="754588"/>
                <a:ext cx="3374780" cy="5482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2" name="组合 21"/>
            <p:cNvGrpSpPr/>
            <p:nvPr/>
          </p:nvGrpSpPr>
          <p:grpSpPr>
            <a:xfrm>
              <a:off x="6843176" y="2207741"/>
              <a:ext cx="3481924" cy="451818"/>
              <a:chOff x="4442876" y="754588"/>
              <a:chExt cx="4224874" cy="548224"/>
            </a:xfrm>
            <a:grpFill/>
          </p:grpSpPr>
          <p:sp>
            <p:nvSpPr>
              <p:cNvPr id="23" name="矩形 22"/>
              <p:cNvSpPr/>
              <p:nvPr/>
            </p:nvSpPr>
            <p:spPr>
              <a:xfrm>
                <a:off x="4442876" y="754588"/>
                <a:ext cx="548224" cy="5482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5292970" y="754588"/>
                <a:ext cx="3374780" cy="5482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extLst>
      <p:ext uri="{BB962C8B-B14F-4D97-AF65-F5344CB8AC3E}">
        <p14:creationId val="1636968121"/>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第2章">
    <p:spTree>
      <p:nvGrpSpPr>
        <p:cNvPr id="1" name=""/>
        <p:cNvGrpSpPr/>
        <p:nvPr/>
      </p:nvGrpSpPr>
      <p:grpSpPr>
        <a:xfrm>
          <a:off x="0" y="0"/>
          <a:ext cx="0" cy="0"/>
        </a:xfrm>
      </p:grpSpPr>
      <p:sp>
        <p:nvSpPr>
          <p:cNvPr id="8" name="文本框 7"/>
          <p:cNvSpPr txBox="1"/>
          <p:nvPr userDrawn="1"/>
        </p:nvSpPr>
        <p:spPr>
          <a:xfrm>
            <a:off x="226059" y="253464"/>
            <a:ext cx="758827" cy="707886"/>
          </a:xfrm>
          <a:prstGeom prst="rect">
            <a:avLst/>
          </a:prstGeom>
          <a:noFill/>
        </p:spPr>
        <p:txBody>
          <a:bodyPr wrap="square" rtlCol="0">
            <a:spAutoFit/>
          </a:bodyPr>
          <a:lstStyle/>
          <a:p>
            <a:pPr algn="ctr"/>
            <a:r>
              <a:rPr lang="en-US" altLang="zh-CN" sz="4000" kern="100">
                <a:solidFill>
                  <a:schemeClr val="accent6"/>
                </a:solidFill>
                <a:latin typeface="Agency FB" panose="020b0503020202020204" pitchFamily="34" charset="0"/>
                <a:ea typeface="微软雅黑" panose="020b0503020204020204" pitchFamily="34" charset="-122"/>
              </a:rPr>
              <a:t>02</a:t>
            </a:r>
            <a:endParaRPr lang="zh-CN" altLang="en-US" sz="4000" kern="100">
              <a:solidFill>
                <a:schemeClr val="accent6"/>
              </a:solidFill>
              <a:latin typeface="Agency FB" panose="020b0503020202020204" pitchFamily="34" charset="0"/>
              <a:ea typeface="微软雅黑" panose="020b0503020204020204" pitchFamily="34" charset="-122"/>
            </a:endParaRPr>
          </a:p>
        </p:txBody>
      </p:sp>
      <p:grpSp>
        <p:nvGrpSpPr>
          <p:cNvPr id="9" name="组合 8"/>
          <p:cNvGrpSpPr/>
          <p:nvPr userDrawn="1"/>
        </p:nvGrpSpPr>
        <p:grpSpPr>
          <a:xfrm>
            <a:off x="133160" y="115115"/>
            <a:ext cx="944625" cy="927986"/>
            <a:chOff x="3627746" y="1200316"/>
            <a:chExt cx="944625" cy="927986"/>
          </a:xfrm>
        </p:grpSpPr>
        <p:grpSp>
          <p:nvGrpSpPr>
            <p:cNvPr id="10" name="组合 9"/>
            <p:cNvGrpSpPr/>
            <p:nvPr/>
          </p:nvGrpSpPr>
          <p:grpSpPr>
            <a:xfrm>
              <a:off x="4339636" y="1200316"/>
              <a:ext cx="232735" cy="235114"/>
              <a:chOff x="4387704" y="1106340"/>
              <a:chExt cx="232735" cy="235114"/>
            </a:xfrm>
          </p:grpSpPr>
          <p:cxnSp>
            <p:nvCxnSpPr>
              <p:cNvPr id="14" name="直接连接符 13"/>
              <p:cNvCxnSpPr/>
              <p:nvPr/>
            </p:nvCxnSpPr>
            <p:spPr>
              <a:xfrm flipH="1">
                <a:off x="4387704" y="1108721"/>
                <a:ext cx="232735" cy="232733"/>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H="1">
                <a:off x="4425478" y="1106340"/>
                <a:ext cx="128616" cy="128617"/>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grpSp>
        <p:grpSp>
          <p:nvGrpSpPr>
            <p:cNvPr id="11" name="组合 10"/>
            <p:cNvGrpSpPr/>
            <p:nvPr/>
          </p:nvGrpSpPr>
          <p:grpSpPr>
            <a:xfrm flipH="1" flipV="1">
              <a:off x="3627746" y="1893188"/>
              <a:ext cx="232735" cy="235114"/>
              <a:chOff x="4387704" y="1106340"/>
              <a:chExt cx="232735" cy="235114"/>
            </a:xfrm>
          </p:grpSpPr>
          <p:cxnSp>
            <p:nvCxnSpPr>
              <p:cNvPr id="12" name="直接连接符 11"/>
              <p:cNvCxnSpPr/>
              <p:nvPr/>
            </p:nvCxnSpPr>
            <p:spPr>
              <a:xfrm flipH="1">
                <a:off x="4387704" y="1108721"/>
                <a:ext cx="232735" cy="232733"/>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H="1">
                <a:off x="4425478" y="1106340"/>
                <a:ext cx="128616" cy="128617"/>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grpSp>
      </p:grpSp>
      <p:sp>
        <p:nvSpPr>
          <p:cNvPr id="16" name="文本框 15"/>
          <p:cNvSpPr txBox="1"/>
          <p:nvPr userDrawn="1"/>
        </p:nvSpPr>
        <p:spPr>
          <a:xfrm>
            <a:off x="841690" y="342961"/>
            <a:ext cx="3436107" cy="535531"/>
          </a:xfrm>
          <a:prstGeom prst="rect">
            <a:avLst/>
          </a:prstGeom>
          <a:noFill/>
        </p:spPr>
        <p:txBody>
          <a:bodyPr wrap="square" rtlCol="0">
            <a:spAutoFit/>
          </a:bodyPr>
          <a:lstStyle/>
          <a:p>
            <a:pPr>
              <a:lnSpc>
                <a:spcPct val="120000"/>
              </a:lnSpc>
            </a:pPr>
            <a:r>
              <a:rPr lang="en-US" altLang="zh-CN" sz="2400" kern="100">
                <a:solidFill>
                  <a:schemeClr val="accent6"/>
                </a:solidFill>
                <a:latin typeface="微软雅黑" panose="020b0503020204020204" pitchFamily="34" charset="-122"/>
                <a:ea typeface="微软雅黑" panose="020b0503020204020204" pitchFamily="34" charset="-122"/>
              </a:rPr>
              <a:t>Title of Part Two</a:t>
            </a:r>
            <a:endParaRPr lang="zh-CN" altLang="en-US" sz="2400" kern="100">
              <a:solidFill>
                <a:schemeClr val="accent6"/>
              </a:solidFill>
              <a:latin typeface="微软雅黑" panose="020b0503020204020204" pitchFamily="34" charset="-122"/>
              <a:ea typeface="微软雅黑" panose="020b0503020204020204" pitchFamily="34" charset="-122"/>
            </a:endParaRPr>
          </a:p>
        </p:txBody>
      </p:sp>
      <p:cxnSp>
        <p:nvCxnSpPr>
          <p:cNvPr id="17" name="直接连接符 16"/>
          <p:cNvCxnSpPr/>
          <p:nvPr userDrawn="1"/>
        </p:nvCxnSpPr>
        <p:spPr>
          <a:xfrm>
            <a:off x="841690" y="824316"/>
            <a:ext cx="1050862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userDrawn="1"/>
        </p:nvCxnSpPr>
        <p:spPr>
          <a:xfrm>
            <a:off x="841690" y="6577416"/>
            <a:ext cx="1050862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19" name="组合 18"/>
          <p:cNvGrpSpPr/>
          <p:nvPr userDrawn="1"/>
        </p:nvGrpSpPr>
        <p:grpSpPr>
          <a:xfrm>
            <a:off x="10756591" y="475787"/>
            <a:ext cx="443123" cy="253371"/>
            <a:chOff x="6843176" y="668648"/>
            <a:chExt cx="3481924" cy="1990911"/>
          </a:xfrm>
          <a:solidFill>
            <a:schemeClr val="accent6"/>
          </a:solidFill>
        </p:grpSpPr>
        <p:grpSp>
          <p:nvGrpSpPr>
            <p:cNvPr id="20" name="组合 19"/>
            <p:cNvGrpSpPr/>
            <p:nvPr/>
          </p:nvGrpSpPr>
          <p:grpSpPr>
            <a:xfrm>
              <a:off x="6843176" y="668648"/>
              <a:ext cx="3481924" cy="451818"/>
              <a:chOff x="4442876" y="754588"/>
              <a:chExt cx="4224874" cy="548224"/>
            </a:xfrm>
            <a:grpFill/>
          </p:grpSpPr>
          <p:sp>
            <p:nvSpPr>
              <p:cNvPr id="27" name="矩形 26"/>
              <p:cNvSpPr/>
              <p:nvPr/>
            </p:nvSpPr>
            <p:spPr>
              <a:xfrm>
                <a:off x="4442876" y="754588"/>
                <a:ext cx="548224" cy="5482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5292970" y="754588"/>
                <a:ext cx="3374780" cy="5482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 name="组合 20"/>
            <p:cNvGrpSpPr/>
            <p:nvPr/>
          </p:nvGrpSpPr>
          <p:grpSpPr>
            <a:xfrm>
              <a:off x="6843176" y="1438195"/>
              <a:ext cx="3481924" cy="451818"/>
              <a:chOff x="4442876" y="754588"/>
              <a:chExt cx="4224874" cy="548224"/>
            </a:xfrm>
            <a:grpFill/>
          </p:grpSpPr>
          <p:sp>
            <p:nvSpPr>
              <p:cNvPr id="25" name="矩形 24"/>
              <p:cNvSpPr/>
              <p:nvPr/>
            </p:nvSpPr>
            <p:spPr>
              <a:xfrm>
                <a:off x="4442876" y="754588"/>
                <a:ext cx="548224" cy="5482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5292970" y="754588"/>
                <a:ext cx="3374780" cy="5482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2" name="组合 21"/>
            <p:cNvGrpSpPr/>
            <p:nvPr/>
          </p:nvGrpSpPr>
          <p:grpSpPr>
            <a:xfrm>
              <a:off x="6843176" y="2207741"/>
              <a:ext cx="3481924" cy="451818"/>
              <a:chOff x="4442876" y="754588"/>
              <a:chExt cx="4224874" cy="548224"/>
            </a:xfrm>
            <a:grpFill/>
          </p:grpSpPr>
          <p:sp>
            <p:nvSpPr>
              <p:cNvPr id="23" name="矩形 22"/>
              <p:cNvSpPr/>
              <p:nvPr/>
            </p:nvSpPr>
            <p:spPr>
              <a:xfrm>
                <a:off x="4442876" y="754588"/>
                <a:ext cx="548224" cy="5482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5292970" y="754588"/>
                <a:ext cx="3374780" cy="5482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extLst>
      <p:ext uri="{BB962C8B-B14F-4D97-AF65-F5344CB8AC3E}">
        <p14:creationId val="1611094450"/>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slideLayouts/slideLayout12.xml" Type="http://schemas.openxmlformats.org/officeDocument/2006/relationships/slideLayout"/><Relationship Id="rId13"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3.xml" Type="http://schemas.openxmlformats.org/officeDocument/2006/relationships/slideLayout"/><Relationship Id="rId10" Target="../slideLayouts/slideLayout22.xml" Type="http://schemas.openxmlformats.org/officeDocument/2006/relationships/slideLayout"/><Relationship Id="rId11" Target="../slideLayouts/slideLayout23.xml" Type="http://schemas.openxmlformats.org/officeDocument/2006/relationships/slideLayout"/><Relationship Id="rId12" Target="../theme/theme2.xml" Type="http://schemas.openxmlformats.org/officeDocument/2006/relationships/theme"/><Relationship Id="rId2" Target="../slideLayouts/slideLayout14.xml" Type="http://schemas.openxmlformats.org/officeDocument/2006/relationships/slideLayout"/><Relationship Id="rId3" Target="../slideLayouts/slideLayout15.xml" Type="http://schemas.openxmlformats.org/officeDocument/2006/relationships/slideLayout"/><Relationship Id="rId4" Target="../slideLayouts/slideLayout16.xml" Type="http://schemas.openxmlformats.org/officeDocument/2006/relationships/slideLayout"/><Relationship Id="rId5" Target="../slideLayouts/slideLayout17.xml" Type="http://schemas.openxmlformats.org/officeDocument/2006/relationships/slideLayout"/><Relationship Id="rId6" Target="../slideLayouts/slideLayout18.xml" Type="http://schemas.openxmlformats.org/officeDocument/2006/relationships/slideLayout"/><Relationship Id="rId7" Target="../slideLayouts/slideLayout19.xml" Type="http://schemas.openxmlformats.org/officeDocument/2006/relationships/slideLayout"/><Relationship Id="rId8" Target="../slideLayouts/slideLayout20.xml" Type="http://schemas.openxmlformats.org/officeDocument/2006/relationships/slideLayout"/><Relationship Id="rId9" Target="../slideLayouts/slideLayout21.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rgbClr val="F3F3F3"/>
        </a:solidFill>
        <a:effectLst/>
      </p:bgPr>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2D561E-7585-4521-8FD2-2178141043E9}" type="datetimeFigureOut">
              <a:rPr lang="zh-CN" altLang="en-US" smtClean="0"/>
              <a:t>2017/1/20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34C2B8-B519-4620-9BF5-835074449E9C}" type="slidenum">
              <a:rPr lang="zh-CN" altLang="en-US" smtClean="0"/>
              <a:t>‹#›</a:t>
            </a:fld>
            <a:endParaRPr lang="zh-CN" altLang="en-US"/>
          </a:p>
        </p:txBody>
      </p:sp>
    </p:spTree>
    <p:extLst>
      <p:ext uri="{BB962C8B-B14F-4D97-AF65-F5344CB8AC3E}">
        <p14:creationId val="9963071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1" y="365126"/>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172"/>
            <a:fld id="{16E5758D-A3C3-4E88-8AC0-22500507BD7E}" type="datetimeFigureOut">
              <a:rPr lang="zh-CN" altLang="en-US" smtClean="0">
                <a:solidFill>
                  <a:prstClr val="black">
                    <a:tint val="75000"/>
                  </a:prstClr>
                </a:solidFill>
              </a:rPr>
              <a:pPr defTabSz="914172"/>
              <a:t>2017/1/20</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1"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172"/>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172"/>
            <a:fld id="{AA4E786F-588D-4932-A7B2-AE3451FA4ACA}" type="slidenum">
              <a:rPr lang="zh-CN" altLang="en-US" smtClean="0">
                <a:solidFill>
                  <a:prstClr val="black">
                    <a:tint val="75000"/>
                  </a:prstClr>
                </a:solidFill>
              </a:rPr>
              <a:pPr defTabSz="914172"/>
              <a:t>‹#›</a:t>
            </a:fld>
            <a:endParaRPr lang="zh-CN" altLang="en-US">
              <a:solidFill>
                <a:prstClr val="black">
                  <a:tint val="75000"/>
                </a:prstClr>
              </a:solidFill>
            </a:endParaRPr>
          </a:p>
        </p:txBody>
      </p:sp>
    </p:spTree>
    <p:extLst>
      <p:ext uri="{BB962C8B-B14F-4D97-AF65-F5344CB8AC3E}">
        <p14:creationId val="231932934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p:timing/>
  <p:txStyles>
    <p:titleStyle>
      <a:lvl1pPr algn="l" defTabSz="914172"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43" indent="-228543" algn="l" defTabSz="914172"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629" indent="-228543" algn="l" defTabSz="914172"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715" indent="-228543" algn="l" defTabSz="91417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800"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886"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3972"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057"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143"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229"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172" rtl="0" eaLnBrk="1" latinLnBrk="0" hangingPunct="1">
        <a:defRPr sz="1800" kern="1200">
          <a:solidFill>
            <a:schemeClr val="tx1"/>
          </a:solidFill>
          <a:latin typeface="+mn-lt"/>
          <a:ea typeface="+mn-ea"/>
          <a:cs typeface="+mn-cs"/>
        </a:defRPr>
      </a:lvl1pPr>
      <a:lvl2pPr marL="457086" algn="l" defTabSz="914172" rtl="0" eaLnBrk="1" latinLnBrk="0" hangingPunct="1">
        <a:defRPr sz="1800" kern="1200">
          <a:solidFill>
            <a:schemeClr val="tx1"/>
          </a:solidFill>
          <a:latin typeface="+mn-lt"/>
          <a:ea typeface="+mn-ea"/>
          <a:cs typeface="+mn-cs"/>
        </a:defRPr>
      </a:lvl2pPr>
      <a:lvl3pPr marL="914172" algn="l" defTabSz="914172" rtl="0" eaLnBrk="1" latinLnBrk="0" hangingPunct="1">
        <a:defRPr sz="1800" kern="1200">
          <a:solidFill>
            <a:schemeClr val="tx1"/>
          </a:solidFill>
          <a:latin typeface="+mn-lt"/>
          <a:ea typeface="+mn-ea"/>
          <a:cs typeface="+mn-cs"/>
        </a:defRPr>
      </a:lvl3pPr>
      <a:lvl4pPr marL="1371257" algn="l" defTabSz="914172" rtl="0" eaLnBrk="1" latinLnBrk="0" hangingPunct="1">
        <a:defRPr sz="1800" kern="1200">
          <a:solidFill>
            <a:schemeClr val="tx1"/>
          </a:solidFill>
          <a:latin typeface="+mn-lt"/>
          <a:ea typeface="+mn-ea"/>
          <a:cs typeface="+mn-cs"/>
        </a:defRPr>
      </a:lvl4pPr>
      <a:lvl5pPr marL="1828343" algn="l" defTabSz="914172" rtl="0" eaLnBrk="1" latinLnBrk="0" hangingPunct="1">
        <a:defRPr sz="1800" kern="1200">
          <a:solidFill>
            <a:schemeClr val="tx1"/>
          </a:solidFill>
          <a:latin typeface="+mn-lt"/>
          <a:ea typeface="+mn-ea"/>
          <a:cs typeface="+mn-cs"/>
        </a:defRPr>
      </a:lvl5pPr>
      <a:lvl6pPr marL="2285429" algn="l" defTabSz="914172" rtl="0" eaLnBrk="1" latinLnBrk="0" hangingPunct="1">
        <a:defRPr sz="1800" kern="1200">
          <a:solidFill>
            <a:schemeClr val="tx1"/>
          </a:solidFill>
          <a:latin typeface="+mn-lt"/>
          <a:ea typeface="+mn-ea"/>
          <a:cs typeface="+mn-cs"/>
        </a:defRPr>
      </a:lvl6pPr>
      <a:lvl7pPr marL="2742514" algn="l" defTabSz="914172" rtl="0" eaLnBrk="1" latinLnBrk="0" hangingPunct="1">
        <a:defRPr sz="1800" kern="1200">
          <a:solidFill>
            <a:schemeClr val="tx1"/>
          </a:solidFill>
          <a:latin typeface="+mn-lt"/>
          <a:ea typeface="+mn-ea"/>
          <a:cs typeface="+mn-cs"/>
        </a:defRPr>
      </a:lvl7pPr>
      <a:lvl8pPr marL="3199600" algn="l" defTabSz="914172" rtl="0" eaLnBrk="1" latinLnBrk="0" hangingPunct="1">
        <a:defRPr sz="1800" kern="1200">
          <a:solidFill>
            <a:schemeClr val="tx1"/>
          </a:solidFill>
          <a:latin typeface="+mn-lt"/>
          <a:ea typeface="+mn-ea"/>
          <a:cs typeface="+mn-cs"/>
        </a:defRPr>
      </a:lvl8pPr>
      <a:lvl9pPr marL="3656686" algn="l" defTabSz="91417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9.xml" Type="http://schemas.openxmlformats.org/officeDocument/2006/relationships/slideLayout"/><Relationship Id="rId2" Target="../charts/chart2.xml" Type="http://schemas.openxmlformats.org/officeDocument/2006/relationships/chart"/><Relationship Id="rId3" Target="../charts/chart3.xml" Type="http://schemas.openxmlformats.org/officeDocument/2006/relationships/chart"/></Relationships>
</file>

<file path=ppt/slides/_rels/slide12.xml.rels><?xml version="1.0" encoding="UTF-8" standalone="yes"?><Relationships xmlns="http://schemas.openxmlformats.org/package/2006/relationships"><Relationship Id="rId1" Target="../slideLayouts/slideLayout9.xml" Type="http://schemas.openxmlformats.org/officeDocument/2006/relationships/slideLayout"/><Relationship Id="rId2" Target="../charts/chart4.xml" Type="http://schemas.openxmlformats.org/officeDocument/2006/relationships/chart"/></Relationships>
</file>

<file path=ppt/slides/_rels/slide13.xml.rels><?xml version="1.0" encoding="UTF-8" standalone="yes"?><Relationships xmlns="http://schemas.openxmlformats.org/package/2006/relationships"><Relationship Id="rId1" Target="../slideLayouts/slideLayout9.xml" Type="http://schemas.openxmlformats.org/officeDocument/2006/relationships/slideLayout"/><Relationship Id="rId2" Target="../charts/chart5.xml" Type="http://schemas.openxmlformats.org/officeDocument/2006/relationships/chart"/></Relationships>
</file>

<file path=ppt/slides/_rels/slide14.xml.rels><?xml version="1.0" encoding="UTF-8" standalone="yes"?><Relationships xmlns="http://schemas.openxmlformats.org/package/2006/relationships"><Relationship Id="rId1" Target="../slideLayouts/slideLayout9.xml" Type="http://schemas.openxmlformats.org/officeDocument/2006/relationships/slideLayout"/><Relationship Id="rId2" Target="../charts/chart6.xml" Type="http://schemas.openxmlformats.org/officeDocument/2006/relationships/chart"/></Relationships>
</file>

<file path=ppt/slides/_rels/slide15.xml.rels><?xml version="1.0" encoding="UTF-8" standalone="yes"?><Relationships xmlns="http://schemas.openxmlformats.org/package/2006/relationships"><Relationship Id="rId1" Target="../slideLayouts/slideLayout9.xml" Type="http://schemas.openxmlformats.org/officeDocument/2006/relationships/slideLayout"/><Relationship Id="rId2" Target="../charts/chart7.xml" Type="http://schemas.openxmlformats.org/officeDocument/2006/relationships/chart"/></Relationships>
</file>

<file path=ppt/slides/_rels/slide16.xml.rels><?xml version="1.0" encoding="UTF-8" standalone="yes"?><Relationships xmlns="http://schemas.openxmlformats.org/package/2006/relationships"><Relationship Id="rId1" Target="../slideLayouts/slideLayout9.xml" Type="http://schemas.openxmlformats.org/officeDocument/2006/relationships/slideLayout"/><Relationship Id="rId2" Target="../charts/chart8.xml" Type="http://schemas.openxmlformats.org/officeDocument/2006/relationships/chart"/></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10.xml" Type="http://schemas.openxmlformats.org/officeDocument/2006/relationships/slideLayout"/></Relationships>
</file>

<file path=ppt/slides/_rels/slide19.xml.rels><?xml version="1.0" encoding="UTF-8" standalone="yes"?><Relationships xmlns="http://schemas.openxmlformats.org/package/2006/relationships"><Relationship Id="rId1" Target="../slideLayouts/slideLayout10.xml" Type="http://schemas.openxmlformats.org/officeDocument/2006/relationships/slideLayout"/></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10.xml" Type="http://schemas.openxmlformats.org/officeDocument/2006/relationships/slideLayout"/></Relationships>
</file>

<file path=ppt/slides/_rels/slide21.xml.rels><?xml version="1.0" encoding="UTF-8" standalone="yes"?><Relationships xmlns="http://schemas.openxmlformats.org/package/2006/relationships"><Relationship Id="rId1" Target="../slideLayouts/slideLayout10.xml" Type="http://schemas.openxmlformats.org/officeDocument/2006/relationships/slideLayout"/></Relationships>
</file>

<file path=ppt/slides/_rels/slide22.xml.rels><?xml version="1.0" encoding="UTF-8" standalone="yes"?><Relationships xmlns="http://schemas.openxmlformats.org/package/2006/relationships"><Relationship Id="rId1" Target="../slideLayouts/slideLayout10.xml" Type="http://schemas.openxmlformats.org/officeDocument/2006/relationships/slideLayout"/></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11.xml" Type="http://schemas.openxmlformats.org/officeDocument/2006/relationships/slideLayout"/></Relationships>
</file>

<file path=ppt/slides/_rels/slide25.xml.rels><?xml version="1.0" encoding="UTF-8" standalone="yes"?><Relationships xmlns="http://schemas.openxmlformats.org/package/2006/relationships"><Relationship Id="rId1" Target="../slideLayouts/slideLayout11.xml" Type="http://schemas.openxmlformats.org/officeDocument/2006/relationships/slideLayout"/></Relationships>
</file>

<file path=ppt/slides/_rels/slide26.xml.rels><?xml version="1.0" encoding="UTF-8" standalone="yes"?><Relationships xmlns="http://schemas.openxmlformats.org/package/2006/relationships"><Relationship Id="rId1" Target="../slideLayouts/slideLayout11.xml" Type="http://schemas.openxmlformats.org/officeDocument/2006/relationships/slideLayout"/></Relationships>
</file>

<file path=ppt/slides/_rels/slide27.xml.rels><?xml version="1.0" encoding="UTF-8" standalone="yes"?><Relationships xmlns="http://schemas.openxmlformats.org/package/2006/relationships"><Relationship Id="rId1" Target="../slideLayouts/slideLayout11.xml" Type="http://schemas.openxmlformats.org/officeDocument/2006/relationships/slideLayout"/></Relationships>
</file>

<file path=ppt/slides/_rels/slide28.xml.rels><?xml version="1.0" encoding="UTF-8" standalone="yes"?><Relationships xmlns="http://schemas.openxmlformats.org/package/2006/relationships"><Relationship Id="rId1" Target="../slideLayouts/slideLayout11.xml" Type="http://schemas.openxmlformats.org/officeDocument/2006/relationships/slideLayout"/></Relationships>
</file>

<file path=ppt/slides/_rels/slide2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8.xml" Type="http://schemas.openxmlformats.org/officeDocument/2006/relationships/slideLayout"/><Relationship Id="rId2" Target="../media/image3.png" Type="http://schemas.openxmlformats.org/officeDocument/2006/relationships/image"/><Relationship Id="rId3" Target="../charts/chart1.xml" Type="http://schemas.openxmlformats.org/officeDocument/2006/relationships/chart"/></Relationships>
</file>

<file path=ppt/slides/_rels/slide5.xml.rels><?xml version="1.0" encoding="UTF-8" standalone="yes"?><Relationships xmlns="http://schemas.openxmlformats.org/package/2006/relationships"><Relationship Id="rId1" Target="../slideLayouts/slideLayout8.xml" Type="http://schemas.openxmlformats.org/officeDocument/2006/relationships/slideLayout"/><Relationship Id="rId2" Target="../media/image4.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8.xml" Type="http://schemas.openxmlformats.org/officeDocument/2006/relationships/slideLayout"/><Relationship Id="rId2" Target="../media/image5.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8.xml" Type="http://schemas.openxmlformats.org/officeDocument/2006/relationships/slideLayout"/><Relationship Id="rId2" Target="../media/image6.png" Type="http://schemas.openxmlformats.org/officeDocument/2006/relationships/image"/><Relationship Id="rId3" Target="../media/image7.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8.xml" Type="http://schemas.openxmlformats.org/officeDocument/2006/relationships/slideLayout"/><Relationship Id="rId2" Target="../media/image8.png" Type="http://schemas.openxmlformats.org/officeDocument/2006/relationships/image"/><Relationship Id="rId3" Target="../media/image9.png" Type="http://schemas.openxmlformats.org/officeDocument/2006/relationships/image"/><Relationship Id="rId4" Target="../media/image10.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8.xml" Type="http://schemas.openxmlformats.org/officeDocument/2006/relationships/slideLayout"/><Relationship Id="rId2" Target="../media/image11.png" Type="http://schemas.openxmlformats.org/officeDocument/2006/relationships/image"/><Relationship Id="rId3" Target="../media/image12.png" Type="http://schemas.openxmlformats.org/officeDocument/2006/relationships/image"/><Relationship Id="rId4" Target="../media/image13.png" Type="http://schemas.openxmlformats.org/officeDocument/2006/relationships/image"/><Relationship Id="rId5" Target="../media/image14.pn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0" y="-1"/>
            <a:ext cx="12192000" cy="3882313"/>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矩形 4"/>
          <p:cNvSpPr/>
          <p:nvPr/>
        </p:nvSpPr>
        <p:spPr>
          <a:xfrm>
            <a:off x="-1" y="0"/>
            <a:ext cx="12192000" cy="3882312"/>
          </a:xfrm>
          <a:prstGeom prst="rect">
            <a:avLst/>
          </a:prstGeom>
          <a:solidFill>
            <a:srgbClr val="00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3" name="矩形: 圆角 2"/>
          <p:cNvSpPr/>
          <p:nvPr/>
        </p:nvSpPr>
        <p:spPr>
          <a:xfrm>
            <a:off x="2034268" y="3446438"/>
            <a:ext cx="8123464" cy="862693"/>
          </a:xfrm>
          <a:prstGeom prst="roundRect">
            <a:avLst/>
          </a:prstGeom>
          <a:solidFill>
            <a:schemeClr val="accent6"/>
          </a:solidFill>
          <a:ln>
            <a:noFill/>
          </a:ln>
          <a:effectLst>
            <a:outerShdw algn="tl" blurRad="50800" dir="2700000" dist="63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文本框 3"/>
          <p:cNvSpPr txBox="1"/>
          <p:nvPr/>
        </p:nvSpPr>
        <p:spPr>
          <a:xfrm>
            <a:off x="2914651" y="3662597"/>
            <a:ext cx="6362700" cy="457200"/>
          </a:xfrm>
          <a:prstGeom prst="rect">
            <a:avLst/>
          </a:prstGeom>
          <a:noFill/>
        </p:spPr>
        <p:txBody>
          <a:bodyPr rtlCol="0" wrap="square">
            <a:spAutoFit/>
          </a:bodyPr>
          <a:lstStyle/>
          <a:p>
            <a:pPr algn="ctr">
              <a:lnSpc>
                <a:spcPct val="120000"/>
              </a:lnSpc>
            </a:pPr>
            <a:r>
              <a:rPr altLang="zh-CN" kern="100" lang="en-US" spc="300" sz="2000">
                <a:solidFill>
                  <a:schemeClr val="bg1">
                    <a:lumMod val="95000"/>
                  </a:schemeClr>
                </a:solidFill>
                <a:latin charset="-122" panose="020b0503020204020204" pitchFamily="34" typeface="微软雅黑"/>
                <a:ea charset="-122" panose="020b0503020204020204" pitchFamily="34" typeface="微软雅黑"/>
              </a:rPr>
              <a:t>Department   |   Reporter   |   Time </a:t>
            </a:r>
          </a:p>
        </p:txBody>
      </p:sp>
      <p:sp>
        <p:nvSpPr>
          <p:cNvPr id="6" name="文本框 5"/>
          <p:cNvSpPr txBox="1"/>
          <p:nvPr/>
        </p:nvSpPr>
        <p:spPr>
          <a:xfrm>
            <a:off x="2486524" y="2246480"/>
            <a:ext cx="7218951" cy="822960"/>
          </a:xfrm>
          <a:prstGeom prst="rect">
            <a:avLst/>
          </a:prstGeom>
          <a:noFill/>
        </p:spPr>
        <p:txBody>
          <a:bodyPr rtlCol="0" wrap="square">
            <a:spAutoFit/>
          </a:bodyPr>
          <a:lstStyle/>
          <a:p>
            <a:pPr algn="ctr"/>
            <a:r>
              <a:rPr altLang="zh-CN" kern="100" lang="en-US" sz="4800">
                <a:solidFill>
                  <a:schemeClr val="bg1">
                    <a:lumMod val="95000"/>
                  </a:schemeClr>
                </a:solidFill>
                <a:latin charset="-122" panose="020b0503020204020204" pitchFamily="34" typeface="微软雅黑"/>
                <a:ea charset="-122" panose="020b0503020204020204" pitchFamily="34" typeface="微软雅黑"/>
              </a:rPr>
              <a:t>PowerPoint Template</a:t>
            </a:r>
          </a:p>
        </p:txBody>
      </p:sp>
      <p:sp>
        <p:nvSpPr>
          <p:cNvPr id="7" name="文本框 6"/>
          <p:cNvSpPr txBox="1"/>
          <p:nvPr/>
        </p:nvSpPr>
        <p:spPr>
          <a:xfrm>
            <a:off x="4135027" y="1241163"/>
            <a:ext cx="3921942" cy="1097280"/>
          </a:xfrm>
          <a:prstGeom prst="rect">
            <a:avLst/>
          </a:prstGeom>
          <a:noFill/>
        </p:spPr>
        <p:txBody>
          <a:bodyPr rtlCol="0" wrap="square">
            <a:spAutoFit/>
          </a:bodyPr>
          <a:lstStyle/>
          <a:p>
            <a:pPr algn="ctr"/>
            <a:r>
              <a:rPr altLang="en-US" kern="100" lang="zh-CN" sz="6600">
                <a:solidFill>
                  <a:schemeClr val="bg1">
                    <a:lumMod val="95000"/>
                  </a:schemeClr>
                </a:solidFill>
                <a:latin charset="-122" panose="020b0503020204020204" pitchFamily="34" typeface="微软雅黑"/>
                <a:ea charset="-122" panose="020b0503020204020204" pitchFamily="34" typeface="微软雅黑"/>
              </a:rPr>
              <a:t>２０１７</a:t>
            </a:r>
          </a:p>
        </p:txBody>
      </p:sp>
      <p:sp>
        <p:nvSpPr>
          <p:cNvPr id="13" name="星形: 五角 12"/>
          <p:cNvSpPr/>
          <p:nvPr/>
        </p:nvSpPr>
        <p:spPr>
          <a:xfrm>
            <a:off x="7789080" y="1068157"/>
            <a:ext cx="204787" cy="204787"/>
          </a:xfrm>
          <a:prstGeom prst="star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星形: 五角 13"/>
          <p:cNvSpPr/>
          <p:nvPr/>
        </p:nvSpPr>
        <p:spPr>
          <a:xfrm>
            <a:off x="8202623" y="1308662"/>
            <a:ext cx="122237" cy="122237"/>
          </a:xfrm>
          <a:prstGeom prst="star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星形: 五角 14"/>
          <p:cNvSpPr/>
          <p:nvPr/>
        </p:nvSpPr>
        <p:spPr>
          <a:xfrm>
            <a:off x="8039111" y="1540822"/>
            <a:ext cx="91735" cy="91735"/>
          </a:xfrm>
          <a:prstGeom prst="star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文本框 16"/>
          <p:cNvSpPr txBox="1"/>
          <p:nvPr/>
        </p:nvSpPr>
        <p:spPr>
          <a:xfrm>
            <a:off x="5186269" y="4733730"/>
            <a:ext cx="1819462" cy="420624"/>
          </a:xfrm>
          <a:prstGeom prst="rect">
            <a:avLst/>
          </a:prstGeom>
          <a:noFill/>
        </p:spPr>
        <p:txBody>
          <a:bodyPr rtlCol="0" wrap="square">
            <a:spAutoFit/>
          </a:bodyPr>
          <a:lstStyle/>
          <a:p>
            <a:pPr algn="ctr">
              <a:lnSpc>
                <a:spcPct val="120000"/>
              </a:lnSpc>
            </a:pPr>
            <a:r>
              <a:rPr altLang="zh-CN" kern="100" lang="en-US">
                <a:solidFill>
                  <a:schemeClr val="tx1">
                    <a:lumMod val="85000"/>
                    <a:lumOff val="15000"/>
                  </a:schemeClr>
                </a:solidFill>
                <a:latin charset="-122" panose="020b0503020204020204" pitchFamily="34" typeface="微软雅黑"/>
                <a:ea charset="-122" panose="020b0503020204020204" pitchFamily="34" typeface="微软雅黑"/>
              </a:rPr>
              <a:t>Foreword</a:t>
            </a:r>
          </a:p>
        </p:txBody>
      </p:sp>
      <p:sp>
        <p:nvSpPr>
          <p:cNvPr id="18" name="矩形 17"/>
          <p:cNvSpPr/>
          <p:nvPr/>
        </p:nvSpPr>
        <p:spPr>
          <a:xfrm>
            <a:off x="939802" y="5148647"/>
            <a:ext cx="10312398" cy="969264"/>
          </a:xfrm>
          <a:prstGeom prst="rect">
            <a:avLst/>
          </a:prstGeom>
        </p:spPr>
        <p:txBody>
          <a:bodyPr wrap="square">
            <a:spAutoFit/>
          </a:bodyPr>
          <a:lstStyle/>
          <a:p>
            <a:pPr algn="ctr" latinLnBrk="1">
              <a:lnSpc>
                <a:spcPct val="120000"/>
              </a:lnSpc>
              <a:spcBef>
                <a:spcPts val="300"/>
              </a:spcBef>
              <a:spcAft>
                <a:spcPts val="300"/>
              </a:spcAft>
            </a:pPr>
            <a:r>
              <a:rPr altLang="zh-CN" kern="100" lang="en-US" sz="1600">
                <a:solidFill>
                  <a:schemeClr val="tx1">
                    <a:lumMod val="85000"/>
                    <a:lumOff val="15000"/>
                  </a:schemeClr>
                </a:solidFill>
                <a:latin charset="-122" panose="020b0503020204020204" pitchFamily="34" typeface="微软雅黑"/>
                <a:ea charset="-122" panose="020b0503020204020204" pitchFamily="34" typeface="微软雅黑"/>
              </a:rPr>
              <a:t>Lorem ipsum dolor sit amet, conse ctetur adipisicing elit, sed do eiusmod tempor incididunt ut labore et dolore magna aliqua. Ut enim ad minim veniam, quis nostrud exercitation ullamco laboris nisi ut aliquip ex ea commodo consequat. </a:t>
            </a:r>
          </a:p>
        </p:txBody>
      </p:sp>
      <p:sp>
        <p:nvSpPr>
          <p:cNvPr id="23" name="椭圆 22"/>
          <p:cNvSpPr/>
          <p:nvPr/>
        </p:nvSpPr>
        <p:spPr>
          <a:xfrm>
            <a:off x="5716186" y="6447759"/>
            <a:ext cx="76156" cy="76156"/>
          </a:xfrm>
          <a:prstGeom prst="ellipse">
            <a:avLst/>
          </a:prstGeom>
          <a:solidFill>
            <a:schemeClr val="accent6"/>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24" name="椭圆 23"/>
          <p:cNvSpPr/>
          <p:nvPr/>
        </p:nvSpPr>
        <p:spPr>
          <a:xfrm>
            <a:off x="5944010" y="6447759"/>
            <a:ext cx="76156" cy="76156"/>
          </a:xfrm>
          <a:prstGeom prst="ellipse">
            <a:avLst/>
          </a:prstGeom>
          <a:solidFill>
            <a:schemeClr val="accent6"/>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25" name="椭圆 24"/>
          <p:cNvSpPr/>
          <p:nvPr/>
        </p:nvSpPr>
        <p:spPr>
          <a:xfrm>
            <a:off x="6171834" y="6447759"/>
            <a:ext cx="76156" cy="76156"/>
          </a:xfrm>
          <a:prstGeom prst="ellipse">
            <a:avLst/>
          </a:prstGeom>
          <a:solidFill>
            <a:schemeClr val="accent6"/>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26" name="椭圆 25"/>
          <p:cNvSpPr/>
          <p:nvPr/>
        </p:nvSpPr>
        <p:spPr>
          <a:xfrm>
            <a:off x="6399658" y="6447759"/>
            <a:ext cx="76156" cy="76156"/>
          </a:xfrm>
          <a:prstGeom prst="ellipse">
            <a:avLst/>
          </a:prstGeom>
          <a:solidFill>
            <a:schemeClr val="accent6"/>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Tree>
    <p:extLst>
      <p:ext uri="{BB962C8B-B14F-4D97-AF65-F5344CB8AC3E}">
        <p14:creationId val="1121747586"/>
      </p:ext>
    </p:extLst>
  </p:cSld>
  <p:clrMapOvr>
    <a:masterClrMapping/>
  </p:clrMapOvr>
  <mc:AlternateContent>
    <mc:Choice Requires="p14">
      <p:transition p14:dur="1500" spd="slow">
        <p:split orient="vert"/>
      </p:transition>
    </mc:Choice>
    <mc:Fallback>
      <p:transition spd="slow">
        <p:split orient="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1">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1000" fill="hold" id="7"/>
                                        <p:tgtEl>
                                          <p:spTgt spid="2"/>
                                        </p:tgtEl>
                                        <p:attrNameLst>
                                          <p:attrName>ppt_x</p:attrName>
                                        </p:attrNameLst>
                                      </p:cBhvr>
                                      <p:tavLst>
                                        <p:tav tm="0">
                                          <p:val>
                                            <p:strVal val="#ppt_x"/>
                                          </p:val>
                                        </p:tav>
                                        <p:tav tm="100000">
                                          <p:val>
                                            <p:strVal val="#ppt_x"/>
                                          </p:val>
                                        </p:tav>
                                      </p:tavLst>
                                    </p:anim>
                                    <p:anim calcmode="lin" valueType="num">
                                      <p:cBhvr additive="base">
                                        <p:cTn dur="1000" fill="hold" id="8"/>
                                        <p:tgtEl>
                                          <p:spTgt spid="2"/>
                                        </p:tgtEl>
                                        <p:attrNameLst>
                                          <p:attrName>ppt_y</p:attrName>
                                        </p:attrNameLst>
                                      </p:cBhvr>
                                      <p:tavLst>
                                        <p:tav tm="0">
                                          <p:val>
                                            <p:strVal val="0-#ppt_h/2"/>
                                          </p:val>
                                        </p:tav>
                                        <p:tav tm="100000">
                                          <p:val>
                                            <p:strVal val="#ppt_y"/>
                                          </p:val>
                                        </p:tav>
                                      </p:tavLst>
                                    </p:anim>
                                  </p:childTnLst>
                                </p:cTn>
                              </p:par>
                              <p:par>
                                <p:cTn fill="hold" grpId="0" id="9" nodeType="withEffect" presetClass="entr" presetID="14" presetSubtype="5">
                                  <p:stCondLst>
                                    <p:cond delay="1000"/>
                                  </p:stCondLst>
                                  <p:childTnLst>
                                    <p:set>
                                      <p:cBhvr>
                                        <p:cTn dur="1" fill="hold" id="10">
                                          <p:stCondLst>
                                            <p:cond delay="0"/>
                                          </p:stCondLst>
                                        </p:cTn>
                                        <p:tgtEl>
                                          <p:spTgt spid="5"/>
                                        </p:tgtEl>
                                        <p:attrNameLst>
                                          <p:attrName>style.visibility</p:attrName>
                                        </p:attrNameLst>
                                      </p:cBhvr>
                                      <p:to>
                                        <p:strVal val="visible"/>
                                      </p:to>
                                    </p:set>
                                    <p:animEffect filter="randombar(vertical)" transition="in">
                                      <p:cBhvr>
                                        <p:cTn dur="1000" id="11"/>
                                        <p:tgtEl>
                                          <p:spTgt spid="5"/>
                                        </p:tgtEl>
                                      </p:cBhvr>
                                    </p:animEffect>
                                  </p:childTnLst>
                                </p:cTn>
                              </p:par>
                              <p:par>
                                <p:cTn decel="100000" fill="hold" grpId="0" id="12" nodeType="withEffect" presetClass="entr" presetID="50" presetSubtype="0">
                                  <p:stCondLst>
                                    <p:cond delay="1750"/>
                                  </p:stCondLst>
                                  <p:childTnLst>
                                    <p:set>
                                      <p:cBhvr>
                                        <p:cTn dur="1" fill="hold" id="13">
                                          <p:stCondLst>
                                            <p:cond delay="0"/>
                                          </p:stCondLst>
                                        </p:cTn>
                                        <p:tgtEl>
                                          <p:spTgt spid="7"/>
                                        </p:tgtEl>
                                        <p:attrNameLst>
                                          <p:attrName>style.visibility</p:attrName>
                                        </p:attrNameLst>
                                      </p:cBhvr>
                                      <p:to>
                                        <p:strVal val="visible"/>
                                      </p:to>
                                    </p:set>
                                    <p:anim calcmode="lin" valueType="num">
                                      <p:cBhvr>
                                        <p:cTn dur="1500" fill="hold" id="14"/>
                                        <p:tgtEl>
                                          <p:spTgt spid="7"/>
                                        </p:tgtEl>
                                        <p:attrNameLst>
                                          <p:attrName>ppt_w</p:attrName>
                                        </p:attrNameLst>
                                      </p:cBhvr>
                                      <p:tavLst>
                                        <p:tav tm="0">
                                          <p:val>
                                            <p:strVal val="#ppt_w+.3"/>
                                          </p:val>
                                        </p:tav>
                                        <p:tav tm="100000">
                                          <p:val>
                                            <p:strVal val="#ppt_w"/>
                                          </p:val>
                                        </p:tav>
                                      </p:tavLst>
                                    </p:anim>
                                    <p:anim calcmode="lin" valueType="num">
                                      <p:cBhvr>
                                        <p:cTn dur="1500" fill="hold" id="15"/>
                                        <p:tgtEl>
                                          <p:spTgt spid="7"/>
                                        </p:tgtEl>
                                        <p:attrNameLst>
                                          <p:attrName>ppt_h</p:attrName>
                                        </p:attrNameLst>
                                      </p:cBhvr>
                                      <p:tavLst>
                                        <p:tav tm="0">
                                          <p:val>
                                            <p:strVal val="#ppt_h"/>
                                          </p:val>
                                        </p:tav>
                                        <p:tav tm="100000">
                                          <p:val>
                                            <p:strVal val="#ppt_h"/>
                                          </p:val>
                                        </p:tav>
                                      </p:tavLst>
                                    </p:anim>
                                    <p:animEffect filter="fade" transition="in">
                                      <p:cBhvr>
                                        <p:cTn dur="1500" id="16"/>
                                        <p:tgtEl>
                                          <p:spTgt spid="7"/>
                                        </p:tgtEl>
                                      </p:cBhvr>
                                    </p:animEffect>
                                  </p:childTnLst>
                                </p:cTn>
                              </p:par>
                              <p:par>
                                <p:cTn decel="100000" fill="hold" grpId="0" id="17" nodeType="withEffect" presetClass="entr" presetID="50" presetSubtype="0">
                                  <p:stCondLst>
                                    <p:cond delay="2250"/>
                                  </p:stCondLst>
                                  <p:childTnLst>
                                    <p:set>
                                      <p:cBhvr>
                                        <p:cTn dur="1" fill="hold" id="18">
                                          <p:stCondLst>
                                            <p:cond delay="0"/>
                                          </p:stCondLst>
                                        </p:cTn>
                                        <p:tgtEl>
                                          <p:spTgt spid="6"/>
                                        </p:tgtEl>
                                        <p:attrNameLst>
                                          <p:attrName>style.visibility</p:attrName>
                                        </p:attrNameLst>
                                      </p:cBhvr>
                                      <p:to>
                                        <p:strVal val="visible"/>
                                      </p:to>
                                    </p:set>
                                    <p:anim calcmode="lin" valueType="num">
                                      <p:cBhvr>
                                        <p:cTn dur="1500" fill="hold" id="19"/>
                                        <p:tgtEl>
                                          <p:spTgt spid="6"/>
                                        </p:tgtEl>
                                        <p:attrNameLst>
                                          <p:attrName>ppt_w</p:attrName>
                                        </p:attrNameLst>
                                      </p:cBhvr>
                                      <p:tavLst>
                                        <p:tav tm="0">
                                          <p:val>
                                            <p:strVal val="#ppt_w+.3"/>
                                          </p:val>
                                        </p:tav>
                                        <p:tav tm="100000">
                                          <p:val>
                                            <p:strVal val="#ppt_w"/>
                                          </p:val>
                                        </p:tav>
                                      </p:tavLst>
                                    </p:anim>
                                    <p:anim calcmode="lin" valueType="num">
                                      <p:cBhvr>
                                        <p:cTn dur="1500" fill="hold" id="20"/>
                                        <p:tgtEl>
                                          <p:spTgt spid="6"/>
                                        </p:tgtEl>
                                        <p:attrNameLst>
                                          <p:attrName>ppt_h</p:attrName>
                                        </p:attrNameLst>
                                      </p:cBhvr>
                                      <p:tavLst>
                                        <p:tav tm="0">
                                          <p:val>
                                            <p:strVal val="#ppt_h"/>
                                          </p:val>
                                        </p:tav>
                                        <p:tav tm="100000">
                                          <p:val>
                                            <p:strVal val="#ppt_h"/>
                                          </p:val>
                                        </p:tav>
                                      </p:tavLst>
                                    </p:anim>
                                    <p:animEffect filter="fade" transition="in">
                                      <p:cBhvr>
                                        <p:cTn dur="1500" id="21"/>
                                        <p:tgtEl>
                                          <p:spTgt spid="6"/>
                                        </p:tgtEl>
                                      </p:cBhvr>
                                    </p:animEffect>
                                  </p:childTnLst>
                                </p:cTn>
                              </p:par>
                              <p:par>
                                <p:cTn fill="hold" grpId="0" id="22" nodeType="withEffect" presetClass="entr" presetID="42" presetSubtype="0">
                                  <p:stCondLst>
                                    <p:cond delay="2750"/>
                                  </p:stCondLst>
                                  <p:childTnLst>
                                    <p:set>
                                      <p:cBhvr>
                                        <p:cTn dur="1" fill="hold" id="23">
                                          <p:stCondLst>
                                            <p:cond delay="0"/>
                                          </p:stCondLst>
                                        </p:cTn>
                                        <p:tgtEl>
                                          <p:spTgt spid="3"/>
                                        </p:tgtEl>
                                        <p:attrNameLst>
                                          <p:attrName>style.visibility</p:attrName>
                                        </p:attrNameLst>
                                      </p:cBhvr>
                                      <p:to>
                                        <p:strVal val="visible"/>
                                      </p:to>
                                    </p:set>
                                    <p:animEffect filter="fade" transition="in">
                                      <p:cBhvr>
                                        <p:cTn dur="1000" id="24"/>
                                        <p:tgtEl>
                                          <p:spTgt spid="3"/>
                                        </p:tgtEl>
                                      </p:cBhvr>
                                    </p:animEffect>
                                    <p:anim calcmode="lin" valueType="num">
                                      <p:cBhvr>
                                        <p:cTn dur="1000" fill="hold" id="25"/>
                                        <p:tgtEl>
                                          <p:spTgt spid="3"/>
                                        </p:tgtEl>
                                        <p:attrNameLst>
                                          <p:attrName>ppt_x</p:attrName>
                                        </p:attrNameLst>
                                      </p:cBhvr>
                                      <p:tavLst>
                                        <p:tav tm="0">
                                          <p:val>
                                            <p:strVal val="#ppt_x"/>
                                          </p:val>
                                        </p:tav>
                                        <p:tav tm="100000">
                                          <p:val>
                                            <p:strVal val="#ppt_x"/>
                                          </p:val>
                                        </p:tav>
                                      </p:tavLst>
                                    </p:anim>
                                    <p:anim calcmode="lin" valueType="num">
                                      <p:cBhvr>
                                        <p:cTn dur="1000" fill="hold" id="26"/>
                                        <p:tgtEl>
                                          <p:spTgt spid="3"/>
                                        </p:tgtEl>
                                        <p:attrNameLst>
                                          <p:attrName>ppt_y</p:attrName>
                                        </p:attrNameLst>
                                      </p:cBhvr>
                                      <p:tavLst>
                                        <p:tav tm="0">
                                          <p:val>
                                            <p:strVal val="#ppt_y+.1"/>
                                          </p:val>
                                        </p:tav>
                                        <p:tav tm="100000">
                                          <p:val>
                                            <p:strVal val="#ppt_y"/>
                                          </p:val>
                                        </p:tav>
                                      </p:tavLst>
                                    </p:anim>
                                  </p:childTnLst>
                                </p:cTn>
                              </p:par>
                              <p:par>
                                <p:cTn fill="hold" grpId="0" id="27" nodeType="withEffect" presetClass="entr" presetID="10" presetSubtype="0">
                                  <p:stCondLst>
                                    <p:cond delay="2750"/>
                                  </p:stCondLst>
                                  <p:childTnLst>
                                    <p:set>
                                      <p:cBhvr>
                                        <p:cTn dur="1" fill="hold" id="28">
                                          <p:stCondLst>
                                            <p:cond delay="0"/>
                                          </p:stCondLst>
                                        </p:cTn>
                                        <p:tgtEl>
                                          <p:spTgt spid="13"/>
                                        </p:tgtEl>
                                        <p:attrNameLst>
                                          <p:attrName>style.visibility</p:attrName>
                                        </p:attrNameLst>
                                      </p:cBhvr>
                                      <p:to>
                                        <p:strVal val="visible"/>
                                      </p:to>
                                    </p:set>
                                    <p:animEffect filter="fade" transition="in">
                                      <p:cBhvr>
                                        <p:cTn dur="500" id="29"/>
                                        <p:tgtEl>
                                          <p:spTgt spid="13"/>
                                        </p:tgtEl>
                                      </p:cBhvr>
                                    </p:animEffect>
                                  </p:childTnLst>
                                </p:cTn>
                              </p:par>
                              <p:par>
                                <p:cTn fill="hold" grpId="0" id="30" nodeType="withEffect" presetClass="entr" presetID="10" presetSubtype="0">
                                  <p:stCondLst>
                                    <p:cond delay="3000"/>
                                  </p:stCondLst>
                                  <p:childTnLst>
                                    <p:set>
                                      <p:cBhvr>
                                        <p:cTn dur="1" fill="hold" id="31">
                                          <p:stCondLst>
                                            <p:cond delay="0"/>
                                          </p:stCondLst>
                                        </p:cTn>
                                        <p:tgtEl>
                                          <p:spTgt spid="14"/>
                                        </p:tgtEl>
                                        <p:attrNameLst>
                                          <p:attrName>style.visibility</p:attrName>
                                        </p:attrNameLst>
                                      </p:cBhvr>
                                      <p:to>
                                        <p:strVal val="visible"/>
                                      </p:to>
                                    </p:set>
                                    <p:animEffect filter="fade" transition="in">
                                      <p:cBhvr>
                                        <p:cTn dur="500" id="32"/>
                                        <p:tgtEl>
                                          <p:spTgt spid="14"/>
                                        </p:tgtEl>
                                      </p:cBhvr>
                                    </p:animEffect>
                                  </p:childTnLst>
                                </p:cTn>
                              </p:par>
                              <p:par>
                                <p:cTn fill="hold" grpId="0" id="33" nodeType="withEffect" presetClass="entr" presetID="10" presetSubtype="0">
                                  <p:stCondLst>
                                    <p:cond delay="3250"/>
                                  </p:stCondLst>
                                  <p:childTnLst>
                                    <p:set>
                                      <p:cBhvr>
                                        <p:cTn dur="1" fill="hold" id="34">
                                          <p:stCondLst>
                                            <p:cond delay="0"/>
                                          </p:stCondLst>
                                        </p:cTn>
                                        <p:tgtEl>
                                          <p:spTgt spid="15"/>
                                        </p:tgtEl>
                                        <p:attrNameLst>
                                          <p:attrName>style.visibility</p:attrName>
                                        </p:attrNameLst>
                                      </p:cBhvr>
                                      <p:to>
                                        <p:strVal val="visible"/>
                                      </p:to>
                                    </p:set>
                                    <p:animEffect filter="fade" transition="in">
                                      <p:cBhvr>
                                        <p:cTn dur="500" id="35"/>
                                        <p:tgtEl>
                                          <p:spTgt spid="15"/>
                                        </p:tgtEl>
                                      </p:cBhvr>
                                    </p:animEffect>
                                  </p:childTnLst>
                                </p:cTn>
                              </p:par>
                              <p:par>
                                <p:cTn fill="hold" grpId="0" id="36" nodeType="withEffect" presetClass="entr" presetID="16" presetSubtype="42">
                                  <p:stCondLst>
                                    <p:cond delay="3500"/>
                                  </p:stCondLst>
                                  <p:iterate type="lt">
                                    <p:tmPct val="5000"/>
                                  </p:iterate>
                                  <p:childTnLst>
                                    <p:set>
                                      <p:cBhvr>
                                        <p:cTn dur="1" fill="hold" id="37">
                                          <p:stCondLst>
                                            <p:cond delay="0"/>
                                          </p:stCondLst>
                                        </p:cTn>
                                        <p:tgtEl>
                                          <p:spTgt spid="4"/>
                                        </p:tgtEl>
                                        <p:attrNameLst>
                                          <p:attrName>style.visibility</p:attrName>
                                        </p:attrNameLst>
                                      </p:cBhvr>
                                      <p:to>
                                        <p:strVal val="visible"/>
                                      </p:to>
                                    </p:set>
                                    <p:animEffect filter="barn(outHorizontal)" transition="in">
                                      <p:cBhvr>
                                        <p:cTn dur="500" id="38"/>
                                        <p:tgtEl>
                                          <p:spTgt spid="4"/>
                                        </p:tgtEl>
                                      </p:cBhvr>
                                    </p:animEffect>
                                  </p:childTnLst>
                                </p:cTn>
                              </p:par>
                            </p:childTnLst>
                          </p:cTn>
                        </p:par>
                      </p:childTnLst>
                    </p:cTn>
                  </p:par>
                  <p:par>
                    <p:cTn fill="hold" id="39" nodeType="clickPar">
                      <p:stCondLst>
                        <p:cond delay="indefinite"/>
                        <p:cond delay="0" evt="onBegin">
                          <p:tn val="38"/>
                        </p:cond>
                      </p:stCondLst>
                      <p:childTnLst>
                        <p:par>
                          <p:cTn fill="hold" id="40" nodeType="afterGroup">
                            <p:stCondLst>
                              <p:cond delay="0"/>
                            </p:stCondLst>
                            <p:childTnLst>
                              <p:par>
                                <p:cTn fill="hold" grpId="0" id="41" nodeType="clickEffect" presetClass="entr" presetID="42" presetSubtype="0">
                                  <p:stCondLst>
                                    <p:cond delay="0"/>
                                  </p:stCondLst>
                                  <p:childTnLst>
                                    <p:set>
                                      <p:cBhvr>
                                        <p:cTn dur="1" fill="hold" id="42">
                                          <p:stCondLst>
                                            <p:cond delay="0"/>
                                          </p:stCondLst>
                                        </p:cTn>
                                        <p:tgtEl>
                                          <p:spTgt spid="17"/>
                                        </p:tgtEl>
                                        <p:attrNameLst>
                                          <p:attrName>style.visibility</p:attrName>
                                        </p:attrNameLst>
                                      </p:cBhvr>
                                      <p:to>
                                        <p:strVal val="visible"/>
                                      </p:to>
                                    </p:set>
                                    <p:animEffect filter="fade" transition="in">
                                      <p:cBhvr>
                                        <p:cTn dur="500" id="43"/>
                                        <p:tgtEl>
                                          <p:spTgt spid="17"/>
                                        </p:tgtEl>
                                      </p:cBhvr>
                                    </p:animEffect>
                                    <p:anim calcmode="lin" valueType="num">
                                      <p:cBhvr>
                                        <p:cTn dur="500" fill="hold" id="44"/>
                                        <p:tgtEl>
                                          <p:spTgt spid="17"/>
                                        </p:tgtEl>
                                        <p:attrNameLst>
                                          <p:attrName>ppt_x</p:attrName>
                                        </p:attrNameLst>
                                      </p:cBhvr>
                                      <p:tavLst>
                                        <p:tav tm="0">
                                          <p:val>
                                            <p:strVal val="#ppt_x"/>
                                          </p:val>
                                        </p:tav>
                                        <p:tav tm="100000">
                                          <p:val>
                                            <p:strVal val="#ppt_x"/>
                                          </p:val>
                                        </p:tav>
                                      </p:tavLst>
                                    </p:anim>
                                    <p:anim calcmode="lin" valueType="num">
                                      <p:cBhvr>
                                        <p:cTn dur="500" fill="hold" id="45"/>
                                        <p:tgtEl>
                                          <p:spTgt spid="17"/>
                                        </p:tgtEl>
                                        <p:attrNameLst>
                                          <p:attrName>ppt_y</p:attrName>
                                        </p:attrNameLst>
                                      </p:cBhvr>
                                      <p:tavLst>
                                        <p:tav tm="0">
                                          <p:val>
                                            <p:strVal val="#ppt_y+.1"/>
                                          </p:val>
                                        </p:tav>
                                        <p:tav tm="100000">
                                          <p:val>
                                            <p:strVal val="#ppt_y"/>
                                          </p:val>
                                        </p:tav>
                                      </p:tavLst>
                                    </p:anim>
                                  </p:childTnLst>
                                </p:cTn>
                              </p:par>
                              <p:par>
                                <p:cTn fill="hold" grpId="0" id="46" nodeType="withEffect" presetClass="entr" presetID="22" presetSubtype="8">
                                  <p:stCondLst>
                                    <p:cond delay="500"/>
                                  </p:stCondLst>
                                  <p:childTnLst>
                                    <p:set>
                                      <p:cBhvr>
                                        <p:cTn dur="1" fill="hold" id="47">
                                          <p:stCondLst>
                                            <p:cond delay="0"/>
                                          </p:stCondLst>
                                        </p:cTn>
                                        <p:tgtEl>
                                          <p:spTgt spid="18"/>
                                        </p:tgtEl>
                                        <p:attrNameLst>
                                          <p:attrName>style.visibility</p:attrName>
                                        </p:attrNameLst>
                                      </p:cBhvr>
                                      <p:to>
                                        <p:strVal val="visible"/>
                                      </p:to>
                                    </p:set>
                                    <p:animEffect filter="wipe(left)" transition="in">
                                      <p:cBhvr>
                                        <p:cTn dur="1500" id="48"/>
                                        <p:tgtEl>
                                          <p:spTgt spid="18"/>
                                        </p:tgtEl>
                                      </p:cBhvr>
                                    </p:animEffect>
                                  </p:childTnLst>
                                </p:cTn>
                              </p:par>
                              <p:par>
                                <p:cTn fill="hold" grpId="0" id="49" nodeType="withEffect" presetClass="entr" presetID="2" presetSubtype="4">
                                  <p:stCondLst>
                                    <p:cond delay="750"/>
                                  </p:stCondLst>
                                  <p:childTnLst>
                                    <p:set>
                                      <p:cBhvr>
                                        <p:cTn dur="1" fill="hold" id="50">
                                          <p:stCondLst>
                                            <p:cond delay="0"/>
                                          </p:stCondLst>
                                        </p:cTn>
                                        <p:tgtEl>
                                          <p:spTgt spid="23"/>
                                        </p:tgtEl>
                                        <p:attrNameLst>
                                          <p:attrName>style.visibility</p:attrName>
                                        </p:attrNameLst>
                                      </p:cBhvr>
                                      <p:to>
                                        <p:strVal val="visible"/>
                                      </p:to>
                                    </p:set>
                                    <p:anim calcmode="lin" valueType="num">
                                      <p:cBhvr additive="base">
                                        <p:cTn dur="500" fill="hold" id="51"/>
                                        <p:tgtEl>
                                          <p:spTgt spid="23"/>
                                        </p:tgtEl>
                                        <p:attrNameLst>
                                          <p:attrName>ppt_x</p:attrName>
                                        </p:attrNameLst>
                                      </p:cBhvr>
                                      <p:tavLst>
                                        <p:tav tm="0">
                                          <p:val>
                                            <p:strVal val="#ppt_x"/>
                                          </p:val>
                                        </p:tav>
                                        <p:tav tm="100000">
                                          <p:val>
                                            <p:strVal val="#ppt_x"/>
                                          </p:val>
                                        </p:tav>
                                      </p:tavLst>
                                    </p:anim>
                                    <p:anim calcmode="lin" valueType="num">
                                      <p:cBhvr additive="base">
                                        <p:cTn dur="500" fill="hold" id="52"/>
                                        <p:tgtEl>
                                          <p:spTgt spid="23"/>
                                        </p:tgtEl>
                                        <p:attrNameLst>
                                          <p:attrName>ppt_y</p:attrName>
                                        </p:attrNameLst>
                                      </p:cBhvr>
                                      <p:tavLst>
                                        <p:tav tm="0">
                                          <p:val>
                                            <p:strVal val="1+#ppt_h/2"/>
                                          </p:val>
                                        </p:tav>
                                        <p:tav tm="100000">
                                          <p:val>
                                            <p:strVal val="#ppt_y"/>
                                          </p:val>
                                        </p:tav>
                                      </p:tavLst>
                                    </p:anim>
                                  </p:childTnLst>
                                </p:cTn>
                              </p:par>
                              <p:par>
                                <p:cTn fill="hold" grpId="0" id="53" nodeType="withEffect" presetClass="entr" presetID="2" presetSubtype="4">
                                  <p:stCondLst>
                                    <p:cond delay="1000"/>
                                  </p:stCondLst>
                                  <p:childTnLst>
                                    <p:set>
                                      <p:cBhvr>
                                        <p:cTn dur="1" fill="hold" id="54">
                                          <p:stCondLst>
                                            <p:cond delay="0"/>
                                          </p:stCondLst>
                                        </p:cTn>
                                        <p:tgtEl>
                                          <p:spTgt spid="24"/>
                                        </p:tgtEl>
                                        <p:attrNameLst>
                                          <p:attrName>style.visibility</p:attrName>
                                        </p:attrNameLst>
                                      </p:cBhvr>
                                      <p:to>
                                        <p:strVal val="visible"/>
                                      </p:to>
                                    </p:set>
                                    <p:anim calcmode="lin" valueType="num">
                                      <p:cBhvr additive="base">
                                        <p:cTn dur="500" fill="hold" id="55"/>
                                        <p:tgtEl>
                                          <p:spTgt spid="24"/>
                                        </p:tgtEl>
                                        <p:attrNameLst>
                                          <p:attrName>ppt_x</p:attrName>
                                        </p:attrNameLst>
                                      </p:cBhvr>
                                      <p:tavLst>
                                        <p:tav tm="0">
                                          <p:val>
                                            <p:strVal val="#ppt_x"/>
                                          </p:val>
                                        </p:tav>
                                        <p:tav tm="100000">
                                          <p:val>
                                            <p:strVal val="#ppt_x"/>
                                          </p:val>
                                        </p:tav>
                                      </p:tavLst>
                                    </p:anim>
                                    <p:anim calcmode="lin" valueType="num">
                                      <p:cBhvr additive="base">
                                        <p:cTn dur="500" fill="hold" id="56"/>
                                        <p:tgtEl>
                                          <p:spTgt spid="24"/>
                                        </p:tgtEl>
                                        <p:attrNameLst>
                                          <p:attrName>ppt_y</p:attrName>
                                        </p:attrNameLst>
                                      </p:cBhvr>
                                      <p:tavLst>
                                        <p:tav tm="0">
                                          <p:val>
                                            <p:strVal val="1+#ppt_h/2"/>
                                          </p:val>
                                        </p:tav>
                                        <p:tav tm="100000">
                                          <p:val>
                                            <p:strVal val="#ppt_y"/>
                                          </p:val>
                                        </p:tav>
                                      </p:tavLst>
                                    </p:anim>
                                  </p:childTnLst>
                                </p:cTn>
                              </p:par>
                              <p:par>
                                <p:cTn fill="hold" grpId="0" id="57" nodeType="withEffect" presetClass="entr" presetID="2" presetSubtype="4">
                                  <p:stCondLst>
                                    <p:cond delay="1250"/>
                                  </p:stCondLst>
                                  <p:childTnLst>
                                    <p:set>
                                      <p:cBhvr>
                                        <p:cTn dur="1" fill="hold" id="58">
                                          <p:stCondLst>
                                            <p:cond delay="0"/>
                                          </p:stCondLst>
                                        </p:cTn>
                                        <p:tgtEl>
                                          <p:spTgt spid="25"/>
                                        </p:tgtEl>
                                        <p:attrNameLst>
                                          <p:attrName>style.visibility</p:attrName>
                                        </p:attrNameLst>
                                      </p:cBhvr>
                                      <p:to>
                                        <p:strVal val="visible"/>
                                      </p:to>
                                    </p:set>
                                    <p:anim calcmode="lin" valueType="num">
                                      <p:cBhvr additive="base">
                                        <p:cTn dur="500" fill="hold" id="59"/>
                                        <p:tgtEl>
                                          <p:spTgt spid="25"/>
                                        </p:tgtEl>
                                        <p:attrNameLst>
                                          <p:attrName>ppt_x</p:attrName>
                                        </p:attrNameLst>
                                      </p:cBhvr>
                                      <p:tavLst>
                                        <p:tav tm="0">
                                          <p:val>
                                            <p:strVal val="#ppt_x"/>
                                          </p:val>
                                        </p:tav>
                                        <p:tav tm="100000">
                                          <p:val>
                                            <p:strVal val="#ppt_x"/>
                                          </p:val>
                                        </p:tav>
                                      </p:tavLst>
                                    </p:anim>
                                    <p:anim calcmode="lin" valueType="num">
                                      <p:cBhvr additive="base">
                                        <p:cTn dur="500" fill="hold" id="60"/>
                                        <p:tgtEl>
                                          <p:spTgt spid="25"/>
                                        </p:tgtEl>
                                        <p:attrNameLst>
                                          <p:attrName>ppt_y</p:attrName>
                                        </p:attrNameLst>
                                      </p:cBhvr>
                                      <p:tavLst>
                                        <p:tav tm="0">
                                          <p:val>
                                            <p:strVal val="1+#ppt_h/2"/>
                                          </p:val>
                                        </p:tav>
                                        <p:tav tm="100000">
                                          <p:val>
                                            <p:strVal val="#ppt_y"/>
                                          </p:val>
                                        </p:tav>
                                      </p:tavLst>
                                    </p:anim>
                                  </p:childTnLst>
                                </p:cTn>
                              </p:par>
                              <p:par>
                                <p:cTn fill="hold" grpId="0" id="61" nodeType="withEffect" presetClass="entr" presetID="2" presetSubtype="4">
                                  <p:stCondLst>
                                    <p:cond delay="1500"/>
                                  </p:stCondLst>
                                  <p:childTnLst>
                                    <p:set>
                                      <p:cBhvr>
                                        <p:cTn dur="1" fill="hold" id="62">
                                          <p:stCondLst>
                                            <p:cond delay="0"/>
                                          </p:stCondLst>
                                        </p:cTn>
                                        <p:tgtEl>
                                          <p:spTgt spid="26"/>
                                        </p:tgtEl>
                                        <p:attrNameLst>
                                          <p:attrName>style.visibility</p:attrName>
                                        </p:attrNameLst>
                                      </p:cBhvr>
                                      <p:to>
                                        <p:strVal val="visible"/>
                                      </p:to>
                                    </p:set>
                                    <p:anim calcmode="lin" valueType="num">
                                      <p:cBhvr additive="base">
                                        <p:cTn dur="500" fill="hold" id="63"/>
                                        <p:tgtEl>
                                          <p:spTgt spid="26"/>
                                        </p:tgtEl>
                                        <p:attrNameLst>
                                          <p:attrName>ppt_x</p:attrName>
                                        </p:attrNameLst>
                                      </p:cBhvr>
                                      <p:tavLst>
                                        <p:tav tm="0">
                                          <p:val>
                                            <p:strVal val="#ppt_x"/>
                                          </p:val>
                                        </p:tav>
                                        <p:tav tm="100000">
                                          <p:val>
                                            <p:strVal val="#ppt_x"/>
                                          </p:val>
                                        </p:tav>
                                      </p:tavLst>
                                    </p:anim>
                                    <p:anim calcmode="lin" valueType="num">
                                      <p:cBhvr additive="base">
                                        <p:cTn dur="500" fill="hold" id="64"/>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5"/>
      <p:bldP grpId="0" spid="3"/>
      <p:bldP grpId="0" spid="4"/>
      <p:bldP grpId="0" spid="6"/>
      <p:bldP grpId="0" spid="7"/>
      <p:bldP grpId="0" spid="13"/>
      <p:bldP grpId="0" spid="14"/>
      <p:bldP grpId="0" spid="15"/>
      <p:bldP grpId="0" spid="17"/>
      <p:bldP grpId="0" spid="18"/>
      <p:bldP grpId="0" spid="23"/>
      <p:bldP grpId="0" spid="24"/>
      <p:bldP grpId="0" spid="25"/>
      <p:bldP grpId="0" spid="26"/>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1" y="4303285"/>
            <a:ext cx="12192000" cy="2554715"/>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3" name="直接连接符 2"/>
          <p:cNvCxnSpPr/>
          <p:nvPr/>
        </p:nvCxnSpPr>
        <p:spPr>
          <a:xfrm>
            <a:off x="2891971" y="2286000"/>
            <a:ext cx="8505371"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972338" y="1032468"/>
            <a:ext cx="1591130" cy="2505457"/>
          </a:xfrm>
          <a:prstGeom prst="rect">
            <a:avLst/>
          </a:prstGeom>
          <a:noFill/>
        </p:spPr>
        <p:txBody>
          <a:bodyPr rtlCol="0" wrap="square">
            <a:spAutoFit/>
          </a:bodyPr>
          <a:lstStyle/>
          <a:p>
            <a:pPr algn="ctr">
              <a:lnSpc>
                <a:spcPct val="120000"/>
              </a:lnSpc>
            </a:pPr>
            <a:r>
              <a:rPr altLang="en-US" kern="100" lang="zh-CN" sz="6600">
                <a:solidFill>
                  <a:schemeClr val="accent6"/>
                </a:solidFill>
                <a:latin charset="-122" panose="020b0503020204020204" pitchFamily="34" typeface="微软雅黑"/>
                <a:ea charset="-122" panose="020b0503020204020204" pitchFamily="34" typeface="微软雅黑"/>
              </a:rPr>
              <a:t>目录</a:t>
            </a:r>
          </a:p>
        </p:txBody>
      </p:sp>
      <p:sp>
        <p:nvSpPr>
          <p:cNvPr id="5" name="文本框 4"/>
          <p:cNvSpPr txBox="1"/>
          <p:nvPr/>
        </p:nvSpPr>
        <p:spPr>
          <a:xfrm flipV="1">
            <a:off x="650848" y="444423"/>
            <a:ext cx="694944" cy="3706013"/>
          </a:xfrm>
          <a:prstGeom prst="rect">
            <a:avLst/>
          </a:prstGeom>
          <a:noFill/>
        </p:spPr>
        <p:txBody>
          <a:bodyPr rtlCol="0" vert="eaVert" wrap="square">
            <a:spAutoFit/>
          </a:bodyPr>
          <a:lstStyle/>
          <a:p>
            <a:pPr algn="ctr" lvl="0">
              <a:lnSpc>
                <a:spcPct val="120000"/>
              </a:lnSpc>
            </a:pPr>
            <a:r>
              <a:rPr altLang="zh-CN" b="0" baseline="0" cap="none" i="0" kern="100" kumimoji="0" lang="en-US" noProof="0" normalizeH="0" spc="300" strike="noStrike" sz="2800" u="none">
                <a:ln>
                  <a:noFill/>
                </a:ln>
                <a:solidFill>
                  <a:schemeClr val="accent6"/>
                </a:solidFill>
                <a:effectLst/>
                <a:uLnTx/>
                <a:uFillTx/>
                <a:latin charset="-122" panose="020b0503020204020204" pitchFamily="34" typeface="微软雅黑"/>
                <a:ea charset="-122" panose="020b0503020204020204" pitchFamily="34" typeface="微软雅黑"/>
              </a:rPr>
              <a:t>CONTENTS</a:t>
            </a:r>
          </a:p>
        </p:txBody>
      </p:sp>
      <p:sp>
        <p:nvSpPr>
          <p:cNvPr id="6" name="椭圆 5"/>
          <p:cNvSpPr/>
          <p:nvPr/>
        </p:nvSpPr>
        <p:spPr>
          <a:xfrm>
            <a:off x="3980530" y="2220292"/>
            <a:ext cx="137160" cy="137160"/>
          </a:xfrm>
          <a:prstGeom prst="ellipse">
            <a:avLst/>
          </a:prstGeom>
          <a:solidFill>
            <a:schemeClr val="accent6"/>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文本框 6"/>
          <p:cNvSpPr txBox="1"/>
          <p:nvPr/>
        </p:nvSpPr>
        <p:spPr>
          <a:xfrm>
            <a:off x="2945643" y="2599565"/>
            <a:ext cx="2206935" cy="969264"/>
          </a:xfrm>
          <a:prstGeom prst="rect">
            <a:avLst/>
          </a:prstGeom>
          <a:noFill/>
        </p:spPr>
        <p:txBody>
          <a:bodyPr rtlCol="0" wrap="square">
            <a:spAutoFit/>
          </a:bodyPr>
          <a:lstStyle/>
          <a:p>
            <a:pPr algn="ctr">
              <a:lnSpc>
                <a:spcPct val="120000"/>
              </a:lnSpc>
            </a:pPr>
            <a:r>
              <a:rPr altLang="zh-CN" kern="100" lang="en-US" sz="2400">
                <a:solidFill>
                  <a:schemeClr val="tx1">
                    <a:lumMod val="85000"/>
                    <a:lumOff val="15000"/>
                  </a:schemeClr>
                </a:solidFill>
                <a:latin charset="-122" panose="020b0503020204020204" pitchFamily="34" typeface="微软雅黑"/>
                <a:ea charset="-122" panose="020b0503020204020204" pitchFamily="34" typeface="微软雅黑"/>
              </a:rPr>
              <a:t>Title of Part One</a:t>
            </a:r>
          </a:p>
        </p:txBody>
      </p:sp>
      <p:sp>
        <p:nvSpPr>
          <p:cNvPr id="8" name="椭圆 7"/>
          <p:cNvSpPr/>
          <p:nvPr/>
        </p:nvSpPr>
        <p:spPr>
          <a:xfrm>
            <a:off x="6034640" y="2220292"/>
            <a:ext cx="137160" cy="137160"/>
          </a:xfrm>
          <a:prstGeom prst="ellipse">
            <a:avLst/>
          </a:prstGeom>
          <a:solidFill>
            <a:srgbClr val="F3F3F3"/>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9" name="文本框 8"/>
          <p:cNvSpPr txBox="1"/>
          <p:nvPr/>
        </p:nvSpPr>
        <p:spPr>
          <a:xfrm>
            <a:off x="4999753" y="2599565"/>
            <a:ext cx="2206935" cy="969264"/>
          </a:xfrm>
          <a:prstGeom prst="rect">
            <a:avLst/>
          </a:prstGeom>
          <a:noFill/>
        </p:spPr>
        <p:txBody>
          <a:bodyPr rtlCol="0" wrap="square">
            <a:spAutoFit/>
          </a:bodyPr>
          <a:lstStyle/>
          <a:p>
            <a:pPr algn="ctr">
              <a:lnSpc>
                <a:spcPct val="120000"/>
              </a:lnSpc>
            </a:pPr>
            <a:r>
              <a:rPr altLang="zh-CN" kern="100" lang="en-US" sz="2400">
                <a:solidFill>
                  <a:schemeClr val="tx1">
                    <a:lumMod val="85000"/>
                    <a:lumOff val="15000"/>
                  </a:schemeClr>
                </a:solidFill>
                <a:latin charset="-122" panose="020b0503020204020204" pitchFamily="34" typeface="微软雅黑"/>
                <a:ea charset="-122" panose="020b0503020204020204" pitchFamily="34" typeface="微软雅黑"/>
              </a:rPr>
              <a:t>Title of Part Two</a:t>
            </a:r>
          </a:p>
        </p:txBody>
      </p:sp>
      <p:sp>
        <p:nvSpPr>
          <p:cNvPr id="10" name="椭圆 9"/>
          <p:cNvSpPr/>
          <p:nvPr/>
        </p:nvSpPr>
        <p:spPr>
          <a:xfrm>
            <a:off x="8088750" y="2220292"/>
            <a:ext cx="137160" cy="137160"/>
          </a:xfrm>
          <a:prstGeom prst="ellipse">
            <a:avLst/>
          </a:prstGeom>
          <a:solidFill>
            <a:srgbClr val="002B91"/>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11" name="文本框 10"/>
          <p:cNvSpPr txBox="1"/>
          <p:nvPr/>
        </p:nvSpPr>
        <p:spPr>
          <a:xfrm>
            <a:off x="7053864" y="2599565"/>
            <a:ext cx="2206935" cy="969264"/>
          </a:xfrm>
          <a:prstGeom prst="rect">
            <a:avLst/>
          </a:prstGeom>
          <a:noFill/>
        </p:spPr>
        <p:txBody>
          <a:bodyPr rtlCol="0" wrap="square">
            <a:spAutoFit/>
          </a:bodyPr>
          <a:lstStyle/>
          <a:p>
            <a:pPr algn="ctr">
              <a:lnSpc>
                <a:spcPct val="120000"/>
              </a:lnSpc>
            </a:pPr>
            <a:r>
              <a:rPr altLang="zh-CN" kern="100" lang="en-US" sz="2400">
                <a:solidFill>
                  <a:schemeClr val="tx1">
                    <a:lumMod val="85000"/>
                    <a:lumOff val="15000"/>
                  </a:schemeClr>
                </a:solidFill>
                <a:latin charset="-122" panose="020b0503020204020204" pitchFamily="34" typeface="微软雅黑"/>
                <a:ea charset="-122" panose="020b0503020204020204" pitchFamily="34" typeface="微软雅黑"/>
              </a:rPr>
              <a:t>Title of Part Three</a:t>
            </a:r>
          </a:p>
        </p:txBody>
      </p:sp>
      <p:sp>
        <p:nvSpPr>
          <p:cNvPr id="12" name="椭圆 11"/>
          <p:cNvSpPr/>
          <p:nvPr/>
        </p:nvSpPr>
        <p:spPr>
          <a:xfrm>
            <a:off x="10142859" y="2220292"/>
            <a:ext cx="137160" cy="137160"/>
          </a:xfrm>
          <a:prstGeom prst="ellipse">
            <a:avLst/>
          </a:prstGeom>
          <a:solidFill>
            <a:srgbClr val="F3F3F3"/>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13" name="文本框 12"/>
          <p:cNvSpPr txBox="1"/>
          <p:nvPr/>
        </p:nvSpPr>
        <p:spPr>
          <a:xfrm>
            <a:off x="9107973" y="2599565"/>
            <a:ext cx="2206935" cy="969264"/>
          </a:xfrm>
          <a:prstGeom prst="rect">
            <a:avLst/>
          </a:prstGeom>
          <a:noFill/>
        </p:spPr>
        <p:txBody>
          <a:bodyPr rtlCol="0" wrap="square">
            <a:spAutoFit/>
          </a:bodyPr>
          <a:lstStyle/>
          <a:p>
            <a:pPr algn="ctr">
              <a:lnSpc>
                <a:spcPct val="120000"/>
              </a:lnSpc>
            </a:pPr>
            <a:r>
              <a:rPr altLang="zh-CN" kern="100" lang="en-US" sz="2400">
                <a:solidFill>
                  <a:schemeClr val="tx1">
                    <a:lumMod val="85000"/>
                    <a:lumOff val="15000"/>
                  </a:schemeClr>
                </a:solidFill>
                <a:latin charset="-122" panose="020b0503020204020204" pitchFamily="34" typeface="微软雅黑"/>
                <a:ea charset="-122" panose="020b0503020204020204" pitchFamily="34" typeface="微软雅黑"/>
              </a:rPr>
              <a:t>Title of Part Four</a:t>
            </a:r>
          </a:p>
        </p:txBody>
      </p:sp>
      <p:sp>
        <p:nvSpPr>
          <p:cNvPr id="14" name="文本框 13"/>
          <p:cNvSpPr txBox="1"/>
          <p:nvPr/>
        </p:nvSpPr>
        <p:spPr>
          <a:xfrm>
            <a:off x="3669697" y="1348904"/>
            <a:ext cx="758827" cy="701040"/>
          </a:xfrm>
          <a:prstGeom prst="rect">
            <a:avLst/>
          </a:prstGeom>
          <a:noFill/>
        </p:spPr>
        <p:txBody>
          <a:bodyPr rtlCol="0" wrap="square">
            <a:spAutoFit/>
          </a:bodyPr>
          <a:lstStyle/>
          <a:p>
            <a:pPr algn="ctr"/>
            <a:r>
              <a:rPr altLang="zh-CN" kern="100" lang="en-US" sz="4000">
                <a:solidFill>
                  <a:schemeClr val="accent6"/>
                </a:solidFill>
                <a:latin charset="0" panose="020b0503020202020204" pitchFamily="34" typeface="Agency FB"/>
                <a:ea charset="-122" panose="020b0503020204020204" pitchFamily="34" typeface="微软雅黑"/>
              </a:rPr>
              <a:t>01</a:t>
            </a:r>
          </a:p>
        </p:txBody>
      </p:sp>
      <p:sp>
        <p:nvSpPr>
          <p:cNvPr id="15" name="文本框 14"/>
          <p:cNvSpPr txBox="1"/>
          <p:nvPr/>
        </p:nvSpPr>
        <p:spPr>
          <a:xfrm>
            <a:off x="5723807" y="1348904"/>
            <a:ext cx="758827" cy="701040"/>
          </a:xfrm>
          <a:prstGeom prst="rect">
            <a:avLst/>
          </a:prstGeom>
          <a:noFill/>
        </p:spPr>
        <p:txBody>
          <a:bodyPr rtlCol="0" wrap="square">
            <a:spAutoFit/>
          </a:bodyPr>
          <a:lstStyle/>
          <a:p>
            <a:pPr algn="ctr"/>
            <a:r>
              <a:rPr altLang="zh-CN" kern="100" lang="en-US" sz="4000">
                <a:solidFill>
                  <a:schemeClr val="accent6"/>
                </a:solidFill>
                <a:latin charset="0" panose="020b0503020202020204" pitchFamily="34" typeface="Agency FB"/>
                <a:ea charset="-122" panose="020b0503020204020204" pitchFamily="34" typeface="微软雅黑"/>
              </a:rPr>
              <a:t>02</a:t>
            </a:r>
          </a:p>
        </p:txBody>
      </p:sp>
      <p:sp>
        <p:nvSpPr>
          <p:cNvPr id="16" name="文本框 15"/>
          <p:cNvSpPr txBox="1"/>
          <p:nvPr/>
        </p:nvSpPr>
        <p:spPr>
          <a:xfrm>
            <a:off x="7777917" y="1348904"/>
            <a:ext cx="758827" cy="701040"/>
          </a:xfrm>
          <a:prstGeom prst="rect">
            <a:avLst/>
          </a:prstGeom>
          <a:noFill/>
        </p:spPr>
        <p:txBody>
          <a:bodyPr rtlCol="0" wrap="square">
            <a:spAutoFit/>
          </a:bodyPr>
          <a:lstStyle/>
          <a:p>
            <a:pPr algn="ctr"/>
            <a:r>
              <a:rPr altLang="zh-CN" kern="100" lang="en-US" sz="4000">
                <a:solidFill>
                  <a:schemeClr val="accent6"/>
                </a:solidFill>
                <a:latin charset="0" panose="020b0503020202020204" pitchFamily="34" typeface="Agency FB"/>
                <a:ea charset="-122" panose="020b0503020204020204" pitchFamily="34" typeface="微软雅黑"/>
              </a:rPr>
              <a:t>03</a:t>
            </a:r>
          </a:p>
        </p:txBody>
      </p:sp>
      <p:sp>
        <p:nvSpPr>
          <p:cNvPr id="17" name="文本框 16"/>
          <p:cNvSpPr txBox="1"/>
          <p:nvPr/>
        </p:nvSpPr>
        <p:spPr>
          <a:xfrm>
            <a:off x="9832026" y="1348904"/>
            <a:ext cx="758827" cy="701040"/>
          </a:xfrm>
          <a:prstGeom prst="rect">
            <a:avLst/>
          </a:prstGeom>
          <a:noFill/>
        </p:spPr>
        <p:txBody>
          <a:bodyPr rtlCol="0" wrap="square">
            <a:spAutoFit/>
          </a:bodyPr>
          <a:lstStyle/>
          <a:p>
            <a:pPr algn="ctr"/>
            <a:r>
              <a:rPr altLang="zh-CN" kern="100" lang="en-US" sz="4000">
                <a:solidFill>
                  <a:schemeClr val="accent6"/>
                </a:solidFill>
                <a:latin charset="0" panose="020b0503020202020204" pitchFamily="34" typeface="Agency FB"/>
                <a:ea charset="-122" panose="020b0503020204020204" pitchFamily="34" typeface="微软雅黑"/>
              </a:rPr>
              <a:t>04</a:t>
            </a:r>
          </a:p>
        </p:txBody>
      </p:sp>
      <p:sp>
        <p:nvSpPr>
          <p:cNvPr id="18" name="矩形 17"/>
          <p:cNvSpPr/>
          <p:nvPr/>
        </p:nvSpPr>
        <p:spPr>
          <a:xfrm>
            <a:off x="675724" y="885046"/>
            <a:ext cx="1650928" cy="2824766"/>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9" name="组合 18"/>
          <p:cNvGrpSpPr/>
          <p:nvPr/>
        </p:nvGrpSpPr>
        <p:grpSpPr>
          <a:xfrm>
            <a:off x="3576798" y="1210555"/>
            <a:ext cx="944625" cy="927986"/>
            <a:chOff x="3627746" y="1200316"/>
            <a:chExt cx="944625" cy="927986"/>
          </a:xfrm>
        </p:grpSpPr>
        <p:grpSp>
          <p:nvGrpSpPr>
            <p:cNvPr id="20" name="组合 19"/>
            <p:cNvGrpSpPr/>
            <p:nvPr/>
          </p:nvGrpSpPr>
          <p:grpSpPr>
            <a:xfrm>
              <a:off x="4339636" y="1200316"/>
              <a:ext cx="232735" cy="235114"/>
              <a:chOff x="4387704" y="1106340"/>
              <a:chExt cx="232735" cy="235114"/>
            </a:xfrm>
          </p:grpSpPr>
          <p:cxnSp>
            <p:nvCxnSpPr>
              <p:cNvPr id="24" name="直接连接符 23"/>
              <p:cNvCxnSpPr/>
              <p:nvPr/>
            </p:nvCxnSpPr>
            <p:spPr>
              <a:xfrm flipH="1">
                <a:off x="4387704" y="1108721"/>
                <a:ext cx="232735" cy="232733"/>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H="1">
                <a:off x="4425478" y="1106340"/>
                <a:ext cx="128616" cy="128617"/>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grpSp>
        <p:grpSp>
          <p:nvGrpSpPr>
            <p:cNvPr id="21" name="组合 20"/>
            <p:cNvGrpSpPr/>
            <p:nvPr/>
          </p:nvGrpSpPr>
          <p:grpSpPr>
            <a:xfrm flipH="1" flipV="1">
              <a:off x="3627746" y="1893188"/>
              <a:ext cx="232735" cy="235114"/>
              <a:chOff x="4387704" y="1106340"/>
              <a:chExt cx="232735" cy="235114"/>
            </a:xfrm>
          </p:grpSpPr>
          <p:cxnSp>
            <p:nvCxnSpPr>
              <p:cNvPr id="22" name="直接连接符 21"/>
              <p:cNvCxnSpPr/>
              <p:nvPr/>
            </p:nvCxnSpPr>
            <p:spPr>
              <a:xfrm flipH="1">
                <a:off x="4387704" y="1108721"/>
                <a:ext cx="232735" cy="232733"/>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a:off x="4425478" y="1106340"/>
                <a:ext cx="128616" cy="128617"/>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grpSp>
      </p:grpSp>
      <p:cxnSp>
        <p:nvCxnSpPr>
          <p:cNvPr id="31" name="直接连接符 30"/>
          <p:cNvCxnSpPr/>
          <p:nvPr/>
        </p:nvCxnSpPr>
        <p:spPr>
          <a:xfrm flipH="1">
            <a:off x="6342798" y="1212936"/>
            <a:ext cx="232735" cy="232733"/>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H="1">
            <a:off x="6380572" y="1210555"/>
            <a:ext cx="128616" cy="128617"/>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V="1">
            <a:off x="5630908" y="1903427"/>
            <a:ext cx="232735" cy="232733"/>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V="1">
            <a:off x="5697253" y="2009924"/>
            <a:ext cx="128616" cy="128617"/>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H="1">
            <a:off x="8396908" y="1212936"/>
            <a:ext cx="232735" cy="232733"/>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flipH="1">
            <a:off x="8434682" y="1210555"/>
            <a:ext cx="128616" cy="128617"/>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flipV="1">
            <a:off x="7685018" y="1903427"/>
            <a:ext cx="232735" cy="232733"/>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flipV="1">
            <a:off x="7751363" y="2009924"/>
            <a:ext cx="128616" cy="128617"/>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flipH="1">
            <a:off x="10451017" y="1212936"/>
            <a:ext cx="232735" cy="232733"/>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flipH="1">
            <a:off x="10488791" y="1210555"/>
            <a:ext cx="128616" cy="128617"/>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flipV="1">
            <a:off x="9739127" y="1903427"/>
            <a:ext cx="232735" cy="232733"/>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flipV="1">
            <a:off x="9805472" y="2009924"/>
            <a:ext cx="128616" cy="128617"/>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48" name="矩形 47"/>
          <p:cNvSpPr/>
          <p:nvPr/>
        </p:nvSpPr>
        <p:spPr>
          <a:xfrm>
            <a:off x="-1" y="4286404"/>
            <a:ext cx="12192000" cy="2571596"/>
          </a:xfrm>
          <a:prstGeom prst="rect">
            <a:avLst/>
          </a:prstGeom>
          <a:solidFill>
            <a:srgbClr val="00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9" name="箭头: 虚尾 48"/>
          <p:cNvSpPr/>
          <p:nvPr/>
        </p:nvSpPr>
        <p:spPr>
          <a:xfrm rot="16200000">
            <a:off x="5926250" y="3719939"/>
            <a:ext cx="353940" cy="333686"/>
          </a:xfrm>
          <a:prstGeom prst="stripedRightArrow">
            <a:avLst>
              <a:gd fmla="val 52965" name="adj1"/>
              <a:gd fmla="val 46974" name="adj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1261165260"/>
      </p:ext>
    </p:extLst>
  </p:cSld>
  <p:clrMapOvr>
    <a:masterClrMapping/>
  </p:clrMapOvr>
  <mc:AlternateContent>
    <mc:Choice Requires="p14">
      <p:transition p14:dur="1600" spd="slow">
        <p:blinds dir="vert"/>
      </p:transition>
    </mc:Choice>
    <mc:Fallback>
      <p:transition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2" presetSubtype="0">
                                  <p:stCondLst>
                                    <p:cond delay="0"/>
                                  </p:stCondLst>
                                  <p:childTnLst>
                                    <p:set>
                                      <p:cBhvr>
                                        <p:cTn dur="1" fill="hold" id="6">
                                          <p:stCondLst>
                                            <p:cond delay="0"/>
                                          </p:stCondLst>
                                        </p:cTn>
                                        <p:tgtEl>
                                          <p:spTgt spid="49"/>
                                        </p:tgtEl>
                                        <p:attrNameLst>
                                          <p:attrName>style.visibility</p:attrName>
                                        </p:attrNameLst>
                                      </p:cBhvr>
                                      <p:to>
                                        <p:strVal val="visible"/>
                                      </p:to>
                                    </p:set>
                                    <p:animEffect filter="fade" transition="in">
                                      <p:cBhvr>
                                        <p:cTn dur="1000" id="7"/>
                                        <p:tgtEl>
                                          <p:spTgt spid="49"/>
                                        </p:tgtEl>
                                      </p:cBhvr>
                                    </p:animEffect>
                                    <p:anim calcmode="lin" valueType="num">
                                      <p:cBhvr>
                                        <p:cTn dur="1000" fill="hold" id="8"/>
                                        <p:tgtEl>
                                          <p:spTgt spid="49"/>
                                        </p:tgtEl>
                                        <p:attrNameLst>
                                          <p:attrName>ppt_x</p:attrName>
                                        </p:attrNameLst>
                                      </p:cBhvr>
                                      <p:tavLst>
                                        <p:tav tm="0">
                                          <p:val>
                                            <p:strVal val="#ppt_x"/>
                                          </p:val>
                                        </p:tav>
                                        <p:tav tm="100000">
                                          <p:val>
                                            <p:strVal val="#ppt_x"/>
                                          </p:val>
                                        </p:tav>
                                      </p:tavLst>
                                    </p:anim>
                                    <p:anim calcmode="lin" valueType="num">
                                      <p:cBhvr>
                                        <p:cTn dur="1000" fill="hold" id="9"/>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9"/>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aphicFrame>
        <p:nvGraphicFramePr>
          <p:cNvPr id="2" name="图表 1">
            <a:extLst/>
          </p:cNvPr>
          <p:cNvGraphicFramePr/>
          <p:nvPr>
            <p:extLst>
              <p:ext uri="{D42A27DB-BD31-4B8C-83A1-F6EECF244321}">
                <p14:modId val="2728222373"/>
              </p:ext>
            </p:extLst>
          </p:nvPr>
        </p:nvGraphicFramePr>
        <p:xfrm>
          <a:off x="442596" y="3235012"/>
          <a:ext cx="5306059" cy="2857134"/>
        </p:xfrm>
        <a:graphic>
          <a:graphicData uri="http://schemas.openxmlformats.org/drawingml/2006/chart">
            <c:chart xmlns:c="http://schemas.openxmlformats.org/drawingml/2006/chart" r:id="rId2"/>
          </a:graphicData>
        </a:graphic>
      </p:graphicFrame>
      <p:graphicFrame>
        <p:nvGraphicFramePr>
          <p:cNvPr id="3" name="图表 2">
            <a:extLst/>
          </p:cNvPr>
          <p:cNvGraphicFramePr/>
          <p:nvPr>
            <p:extLst>
              <p:ext uri="{D42A27DB-BD31-4B8C-83A1-F6EECF244321}">
                <p14:modId val="985362982"/>
              </p:ext>
            </p:extLst>
          </p:nvPr>
        </p:nvGraphicFramePr>
        <p:xfrm>
          <a:off x="6443346" y="3235012"/>
          <a:ext cx="5306059" cy="2857134"/>
        </p:xfrm>
        <a:graphic>
          <a:graphicData uri="http://schemas.openxmlformats.org/drawingml/2006/chart">
            <c:chart xmlns:c="http://schemas.openxmlformats.org/drawingml/2006/chart" r:id="rId3"/>
          </a:graphicData>
        </a:graphic>
      </p:graphicFrame>
      <p:sp>
        <p:nvSpPr>
          <p:cNvPr id="4" name="椭圆 3"/>
          <p:cNvSpPr/>
          <p:nvPr/>
        </p:nvSpPr>
        <p:spPr>
          <a:xfrm>
            <a:off x="1112838" y="1582057"/>
            <a:ext cx="1066800" cy="10668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矩形 4"/>
          <p:cNvSpPr/>
          <p:nvPr/>
        </p:nvSpPr>
        <p:spPr>
          <a:xfrm>
            <a:off x="2329356" y="1869139"/>
            <a:ext cx="2749057" cy="859536"/>
          </a:xfrm>
          <a:prstGeom prst="rect">
            <a:avLst/>
          </a:prstGeom>
        </p:spPr>
        <p:txBody>
          <a:bodyPr wrap="square">
            <a:spAutoFit/>
          </a:bodyPr>
          <a:lstStyle/>
          <a:p>
            <a:pPr latinLnBrk="1">
              <a:lnSpc>
                <a:spcPct val="120000"/>
              </a:lnSpc>
              <a:spcBef>
                <a:spcPts val="300"/>
              </a:spcBef>
              <a:spcAft>
                <a:spcPts val="300"/>
              </a:spcAft>
            </a:pPr>
            <a:r>
              <a:rPr altLang="zh-CN" kern="100" lang="en-US" sz="1400">
                <a:solidFill>
                  <a:schemeClr val="tx1">
                    <a:lumMod val="85000"/>
                    <a:lumOff val="15000"/>
                  </a:schemeClr>
                </a:solidFill>
                <a:latin charset="-122" panose="020b0503020204020204" pitchFamily="34" typeface="微软雅黑"/>
                <a:ea charset="-122" panose="020b0503020204020204" pitchFamily="34" typeface="微软雅黑"/>
              </a:rPr>
              <a:t>Lorem ipsum dolor sit amet, consectetur adipisicing elit, sed do eiusmod</a:t>
            </a:r>
          </a:p>
        </p:txBody>
      </p:sp>
      <p:sp>
        <p:nvSpPr>
          <p:cNvPr id="6" name="文本框 5"/>
          <p:cNvSpPr txBox="1"/>
          <p:nvPr/>
        </p:nvSpPr>
        <p:spPr>
          <a:xfrm>
            <a:off x="2329356" y="1493846"/>
            <a:ext cx="2303294" cy="457200"/>
          </a:xfrm>
          <a:prstGeom prst="rect">
            <a:avLst/>
          </a:prstGeom>
          <a:noFill/>
        </p:spPr>
        <p:txBody>
          <a:bodyPr rtlCol="0" wrap="square">
            <a:spAutoFit/>
          </a:bodyPr>
          <a:lstStyle/>
          <a:p>
            <a:pPr>
              <a:lnSpc>
                <a:spcPct val="120000"/>
              </a:lnSpc>
              <a:spcBef>
                <a:spcPts val="300"/>
              </a:spcBef>
              <a:spcAft>
                <a:spcPts val="300"/>
              </a:spcAft>
            </a:pPr>
            <a:r>
              <a:rPr altLang="zh-CN" kern="100" lang="en-US" sz="2000">
                <a:solidFill>
                  <a:schemeClr val="tx1">
                    <a:lumMod val="85000"/>
                    <a:lumOff val="15000"/>
                  </a:schemeClr>
                </a:solidFill>
                <a:latin charset="-122" panose="020b0503020204020204" pitchFamily="34" typeface="微软雅黑"/>
                <a:ea charset="-122" panose="020b0503020204020204" pitchFamily="34" typeface="微软雅黑"/>
              </a:rPr>
              <a:t>Keyword Here</a:t>
            </a:r>
          </a:p>
        </p:txBody>
      </p:sp>
      <p:sp>
        <p:nvSpPr>
          <p:cNvPr id="7" name="自由: 形状 44"/>
          <p:cNvSpPr/>
          <p:nvPr/>
        </p:nvSpPr>
        <p:spPr bwMode="auto">
          <a:xfrm>
            <a:off x="1453504" y="1877913"/>
            <a:ext cx="385469" cy="475089"/>
          </a:xfrm>
          <a:custGeom>
            <a:gdLst>
              <a:gd fmla="*/ 458304 w 889564" name="connsiteX0"/>
              <a:gd fmla="*/ 0 h 1096384" name="connsiteY0"/>
              <a:gd fmla="*/ 801998 w 889564" name="connsiteX1"/>
              <a:gd fmla="*/ 351632 h 1096384" name="connsiteY1"/>
              <a:gd fmla="*/ 797105 w 889564" name="connsiteX2"/>
              <a:gd fmla="*/ 401295 h 1096384" name="connsiteY2"/>
              <a:gd fmla="*/ 812113 w 889564" name="connsiteX3"/>
              <a:gd fmla="*/ 406163 h 1096384" name="connsiteY3"/>
              <a:gd fmla="*/ 841685 w 889564" name="connsiteX4"/>
              <a:gd fmla="*/ 477838 h 1096384" name="connsiteY4"/>
              <a:gd fmla="*/ 827503 w 889564" name="connsiteX5"/>
              <a:gd fmla="*/ 532842 h 1096384" name="connsiteY5"/>
              <a:gd fmla="*/ 814948 w 889564" name="connsiteX6"/>
              <a:gd fmla="*/ 546443 h 1096384" name="connsiteY6"/>
              <a:gd fmla="*/ 829134 w 889564" name="connsiteX7"/>
              <a:gd fmla="*/ 564356 h 1096384" name="connsiteY7"/>
              <a:gd fmla="*/ 865224 w 889564" name="connsiteX8"/>
              <a:gd fmla="*/ 636814 h 1096384" name="connsiteY8"/>
              <a:gd fmla="*/ 865224 w 889564" name="connsiteX9"/>
              <a:gd fmla="*/ 849086 h 1096384" name="connsiteY9"/>
              <a:gd fmla="*/ 806281 w 889564" name="connsiteX10"/>
              <a:gd fmla="*/ 808264 h 1096384" name="connsiteY10"/>
              <a:gd fmla="*/ 773495 w 889564" name="connsiteX11"/>
              <a:gd fmla="*/ 765188 h 1096384" name="connsiteY11"/>
              <a:gd fmla="*/ 769873 w 889564" name="connsiteX12"/>
              <a:gd fmla="*/ 795771 h 1096384" name="connsiteY12"/>
              <a:gd fmla="*/ 720069 w 889564" name="connsiteX13"/>
              <a:gd fmla="*/ 896529 h 1096384" name="connsiteY13"/>
              <a:gd fmla="*/ 703743 w 889564" name="connsiteX14"/>
              <a:gd fmla="*/ 913375 h 1096384" name="connsiteY14"/>
              <a:gd fmla="*/ 716396 w 889564" name="connsiteX15"/>
              <a:gd fmla="*/ 916795 h 1096384" name="connsiteY15"/>
              <a:gd fmla="*/ 809865 w 889564" name="connsiteX16"/>
              <a:gd fmla="*/ 1021496 h 1096384" name="connsiteY16"/>
              <a:gd fmla="*/ 625679 w 889564" name="connsiteX17"/>
              <a:gd fmla="*/ 1086950 h 1096384" name="connsiteY17"/>
              <a:gd fmla="*/ 506559 w 889564" name="connsiteX18"/>
              <a:gd fmla="*/ 1045018 h 1096384" name="connsiteY18"/>
              <a:gd fmla="*/ 481012 w 889564" name="connsiteX19"/>
              <a:gd fmla="*/ 1017725 h 1096384" name="connsiteY19"/>
              <a:gd fmla="*/ 445604 w 889564" name="connsiteX20"/>
              <a:gd fmla="*/ 1020764 h 1096384" name="connsiteY20"/>
              <a:gd fmla="*/ 430677 w 889564" name="connsiteX21"/>
              <a:gd fmla="*/ 1019483 h 1096384" name="connsiteY21"/>
              <a:gd fmla="*/ 399531 w 889564" name="connsiteX22"/>
              <a:gd fmla="*/ 1050132 h 1096384" name="connsiteY22"/>
              <a:gd fmla="*/ 273428 w 889564" name="connsiteX23"/>
              <a:gd fmla="*/ 1095131 h 1096384" name="connsiteY23"/>
              <a:gd fmla="*/ 89278 w 889564" name="connsiteX24"/>
              <a:gd fmla="*/ 1021496 h 1096384" name="connsiteY24"/>
              <a:gd fmla="*/ 182730 w 889564" name="connsiteX25"/>
              <a:gd fmla="*/ 920247 h 1096384" name="connsiteY25"/>
              <a:gd fmla="*/ 192280 w 889564" name="connsiteX26"/>
              <a:gd fmla="*/ 918343 h 1096384" name="connsiteY26"/>
              <a:gd fmla="*/ 171139 w 889564" name="connsiteX27"/>
              <a:gd fmla="*/ 896529 h 1096384" name="connsiteY27"/>
              <a:gd fmla="*/ 118424 w 889564" name="connsiteX28"/>
              <a:gd fmla="*/ 781895 h 1096384" name="connsiteY28"/>
              <a:gd fmla="*/ 116884 w 889564" name="connsiteX29"/>
              <a:gd fmla="*/ 764571 h 1096384" name="connsiteY29"/>
              <a:gd fmla="*/ 88856 w 889564" name="connsiteX30"/>
              <a:gd fmla="*/ 798489 h 1096384" name="connsiteY30"/>
              <a:gd fmla="*/ 25958 w 889564" name="connsiteX31"/>
              <a:gd fmla="*/ 833207 h 1096384" name="connsiteY31"/>
              <a:gd fmla="*/ 33945 w 889564" name="connsiteX32"/>
              <a:gd fmla="*/ 612643 h 1096384" name="connsiteY32"/>
              <a:gd fmla="*/ 74754 w 889564" name="connsiteX33"/>
              <a:gd fmla="*/ 546143 h 1096384" name="connsiteY33"/>
              <a:gd fmla="*/ 99228 w 889564" name="connsiteX34"/>
              <a:gd fmla="*/ 520162 h 1096384" name="connsiteY34"/>
              <a:gd fmla="*/ 89210 w 889564" name="connsiteX35"/>
              <a:gd fmla="*/ 477838 h 1096384" name="connsiteY35"/>
              <a:gd fmla="*/ 116358 w 889564" name="connsiteX36"/>
              <a:gd fmla="*/ 406163 h 1096384" name="connsiteY36"/>
              <a:gd fmla="*/ 119861 w 889564" name="connsiteX37"/>
              <a:gd fmla="*/ 404925 h 1096384" name="connsiteY37"/>
              <a:gd fmla="*/ 114610 w 889564" name="connsiteX38"/>
              <a:gd fmla="*/ 351632 h 1096384" name="connsiteY38"/>
              <a:gd fmla="*/ 458304 w 889564" name="connsiteX39"/>
              <a:gd fmla="*/ 0 h 1096384" name="connsiteY3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b="b" l="l" r="r" t="t"/>
            <a:pathLst>
              <a:path h="1096384" w="889564">
                <a:moveTo>
                  <a:pt x="458304" y="0"/>
                </a:moveTo>
                <a:cubicBezTo>
                  <a:pt x="648121" y="0"/>
                  <a:pt x="801998" y="157431"/>
                  <a:pt x="801998" y="351632"/>
                </a:cubicBezTo>
                <a:lnTo>
                  <a:pt x="797105" y="401295"/>
                </a:lnTo>
                <a:lnTo>
                  <a:pt x="812113" y="406163"/>
                </a:lnTo>
                <a:cubicBezTo>
                  <a:pt x="829491" y="417972"/>
                  <a:pt x="841685" y="445617"/>
                  <a:pt x="841685" y="477838"/>
                </a:cubicBezTo>
                <a:cubicBezTo>
                  <a:pt x="841685" y="499319"/>
                  <a:pt x="836266" y="518766"/>
                  <a:pt x="827503" y="532842"/>
                </a:cubicBezTo>
                <a:lnTo>
                  <a:pt x="814948" y="546443"/>
                </a:lnTo>
                <a:lnTo>
                  <a:pt x="829134" y="564356"/>
                </a:lnTo>
                <a:cubicBezTo>
                  <a:pt x="842746" y="585788"/>
                  <a:pt x="855233" y="610280"/>
                  <a:pt x="865224" y="636814"/>
                </a:cubicBezTo>
                <a:cubicBezTo>
                  <a:pt x="905185" y="734786"/>
                  <a:pt x="889201" y="840922"/>
                  <a:pt x="865224" y="849086"/>
                </a:cubicBezTo>
                <a:cubicBezTo>
                  <a:pt x="853235" y="853168"/>
                  <a:pt x="831257" y="836839"/>
                  <a:pt x="806281" y="808264"/>
                </a:cubicBezTo>
                <a:lnTo>
                  <a:pt x="773495" y="765188"/>
                </a:lnTo>
                <a:lnTo>
                  <a:pt x="769873" y="795771"/>
                </a:lnTo>
                <a:cubicBezTo>
                  <a:pt x="761055" y="832458"/>
                  <a:pt x="743862" y="866547"/>
                  <a:pt x="720069" y="896529"/>
                </a:cubicBezTo>
                <a:lnTo>
                  <a:pt x="703743" y="913375"/>
                </a:lnTo>
                <a:lnTo>
                  <a:pt x="716396" y="916795"/>
                </a:lnTo>
                <a:cubicBezTo>
                  <a:pt x="776832" y="940190"/>
                  <a:pt x="815871" y="978542"/>
                  <a:pt x="809865" y="1021496"/>
                </a:cubicBezTo>
                <a:cubicBezTo>
                  <a:pt x="801857" y="1070586"/>
                  <a:pt x="721776" y="1103313"/>
                  <a:pt x="625679" y="1086950"/>
                </a:cubicBezTo>
                <a:cubicBezTo>
                  <a:pt x="577631" y="1082859"/>
                  <a:pt x="535589" y="1066495"/>
                  <a:pt x="506559" y="1045018"/>
                </a:cubicBezTo>
                <a:lnTo>
                  <a:pt x="481012" y="1017725"/>
                </a:lnTo>
                <a:lnTo>
                  <a:pt x="445604" y="1020764"/>
                </a:lnTo>
                <a:lnTo>
                  <a:pt x="430677" y="1019483"/>
                </a:lnTo>
                <a:lnTo>
                  <a:pt x="399531" y="1050132"/>
                </a:lnTo>
                <a:cubicBezTo>
                  <a:pt x="369507" y="1070586"/>
                  <a:pt x="325471" y="1086950"/>
                  <a:pt x="273428" y="1095131"/>
                </a:cubicBezTo>
                <a:cubicBezTo>
                  <a:pt x="177350" y="1103313"/>
                  <a:pt x="97285" y="1070586"/>
                  <a:pt x="89278" y="1021496"/>
                </a:cubicBezTo>
                <a:cubicBezTo>
                  <a:pt x="83274" y="978542"/>
                  <a:pt x="122305" y="940190"/>
                  <a:pt x="182730" y="920247"/>
                </a:cubicBezTo>
                <a:lnTo>
                  <a:pt x="192280" y="918343"/>
                </a:lnTo>
                <a:lnTo>
                  <a:pt x="171139" y="896529"/>
                </a:lnTo>
                <a:cubicBezTo>
                  <a:pt x="144372" y="862800"/>
                  <a:pt x="125958" y="823871"/>
                  <a:pt x="118424" y="781895"/>
                </a:cubicBezTo>
                <a:lnTo>
                  <a:pt x="116884" y="764571"/>
                </a:lnTo>
                <a:lnTo>
                  <a:pt x="88856" y="798489"/>
                </a:lnTo>
                <a:cubicBezTo>
                  <a:pt x="61900" y="825038"/>
                  <a:pt x="37938" y="837292"/>
                  <a:pt x="25958" y="833207"/>
                </a:cubicBezTo>
                <a:cubicBezTo>
                  <a:pt x="-5991" y="816869"/>
                  <a:pt x="-13978" y="710672"/>
                  <a:pt x="33945" y="612643"/>
                </a:cubicBezTo>
                <a:cubicBezTo>
                  <a:pt x="45925" y="588136"/>
                  <a:pt x="59903" y="565672"/>
                  <a:pt x="74754" y="546143"/>
                </a:cubicBezTo>
                <a:lnTo>
                  <a:pt x="99228" y="520162"/>
                </a:lnTo>
                <a:lnTo>
                  <a:pt x="89210" y="477838"/>
                </a:lnTo>
                <a:cubicBezTo>
                  <a:pt x="89210" y="445617"/>
                  <a:pt x="100404" y="417972"/>
                  <a:pt x="116358" y="406163"/>
                </a:cubicBezTo>
                <a:lnTo>
                  <a:pt x="119861" y="404925"/>
                </a:lnTo>
                <a:lnTo>
                  <a:pt x="114610" y="351632"/>
                </a:lnTo>
                <a:cubicBezTo>
                  <a:pt x="114610" y="157431"/>
                  <a:pt x="268487" y="0"/>
                  <a:pt x="458304" y="0"/>
                </a:cubicBezTo>
                <a:close/>
              </a:path>
            </a:pathLst>
          </a:custGeom>
          <a:solidFill>
            <a:schemeClr val="bg1"/>
          </a:solidFill>
          <a:ln>
            <a:noFill/>
          </a:ln>
          <a:extLst/>
        </p:spPr>
        <p:txBody>
          <a:bodyPr anchor="t" anchorCtr="0" bIns="45720" compatLnSpc="1" lIns="91440" numCol="1" rIns="91440" tIns="45720" vert="horz" wrap="square">
            <a:prstTxWarp prst="textNoShape">
              <a:avLst/>
            </a:prstTxWarp>
            <a:noAutofit/>
          </a:bodyPr>
          <a:lstStyle/>
          <a:p>
            <a:endParaRPr altLang="en-US" lang="zh-CN"/>
          </a:p>
        </p:txBody>
      </p:sp>
      <p:sp>
        <p:nvSpPr>
          <p:cNvPr id="8" name="椭圆 7"/>
          <p:cNvSpPr/>
          <p:nvPr/>
        </p:nvSpPr>
        <p:spPr>
          <a:xfrm>
            <a:off x="7113588" y="1582057"/>
            <a:ext cx="1066800" cy="10668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矩形 8"/>
          <p:cNvSpPr/>
          <p:nvPr/>
        </p:nvSpPr>
        <p:spPr>
          <a:xfrm>
            <a:off x="8330107" y="1869139"/>
            <a:ext cx="2749057" cy="859536"/>
          </a:xfrm>
          <a:prstGeom prst="rect">
            <a:avLst/>
          </a:prstGeom>
        </p:spPr>
        <p:txBody>
          <a:bodyPr wrap="square">
            <a:spAutoFit/>
          </a:bodyPr>
          <a:lstStyle/>
          <a:p>
            <a:pPr latinLnBrk="1">
              <a:lnSpc>
                <a:spcPct val="120000"/>
              </a:lnSpc>
              <a:spcBef>
                <a:spcPts val="300"/>
              </a:spcBef>
              <a:spcAft>
                <a:spcPts val="300"/>
              </a:spcAft>
            </a:pPr>
            <a:r>
              <a:rPr altLang="zh-CN" kern="100" lang="en-US" sz="1400">
                <a:solidFill>
                  <a:schemeClr val="tx1">
                    <a:lumMod val="85000"/>
                    <a:lumOff val="15000"/>
                  </a:schemeClr>
                </a:solidFill>
                <a:latin charset="-122" panose="020b0503020204020204" pitchFamily="34" typeface="微软雅黑"/>
                <a:ea charset="-122" panose="020b0503020204020204" pitchFamily="34" typeface="微软雅黑"/>
              </a:rPr>
              <a:t>Lorem ipsum dolor sit amet, consectetur adipisicing elit, sed do eiusmod</a:t>
            </a:r>
          </a:p>
        </p:txBody>
      </p:sp>
      <p:sp>
        <p:nvSpPr>
          <p:cNvPr id="10" name="文本框 9"/>
          <p:cNvSpPr txBox="1"/>
          <p:nvPr/>
        </p:nvSpPr>
        <p:spPr>
          <a:xfrm>
            <a:off x="8330107" y="1493846"/>
            <a:ext cx="2303294" cy="457200"/>
          </a:xfrm>
          <a:prstGeom prst="rect">
            <a:avLst/>
          </a:prstGeom>
          <a:noFill/>
        </p:spPr>
        <p:txBody>
          <a:bodyPr rtlCol="0" wrap="square">
            <a:spAutoFit/>
          </a:bodyPr>
          <a:lstStyle/>
          <a:p>
            <a:pPr>
              <a:lnSpc>
                <a:spcPct val="120000"/>
              </a:lnSpc>
              <a:spcBef>
                <a:spcPts val="300"/>
              </a:spcBef>
              <a:spcAft>
                <a:spcPts val="300"/>
              </a:spcAft>
            </a:pPr>
            <a:r>
              <a:rPr altLang="zh-CN" kern="100" lang="en-US" sz="2000">
                <a:solidFill>
                  <a:schemeClr val="tx1">
                    <a:lumMod val="85000"/>
                    <a:lumOff val="15000"/>
                  </a:schemeClr>
                </a:solidFill>
                <a:latin charset="-122" panose="020b0503020204020204" pitchFamily="34" typeface="微软雅黑"/>
                <a:ea charset="-122" panose="020b0503020204020204" pitchFamily="34" typeface="微软雅黑"/>
              </a:rPr>
              <a:t>Keyword Here</a:t>
            </a:r>
          </a:p>
        </p:txBody>
      </p:sp>
      <p:grpSp>
        <p:nvGrpSpPr>
          <p:cNvPr id="11" name="组合 10"/>
          <p:cNvGrpSpPr/>
          <p:nvPr/>
        </p:nvGrpSpPr>
        <p:grpSpPr>
          <a:xfrm>
            <a:off x="7396557" y="1905290"/>
            <a:ext cx="500862" cy="420334"/>
            <a:chOff x="7226300" y="2881313"/>
            <a:chExt cx="1303338" cy="1093788"/>
          </a:xfrm>
          <a:solidFill>
            <a:schemeClr val="bg1">
              <a:lumMod val="95000"/>
            </a:schemeClr>
          </a:solidFill>
        </p:grpSpPr>
        <p:sp>
          <p:nvSpPr>
            <p:cNvPr id="12" name="Freeform 5"/>
            <p:cNvSpPr>
              <a:spLocks noEditPoints="1"/>
            </p:cNvSpPr>
            <p:nvPr/>
          </p:nvSpPr>
          <p:spPr bwMode="auto">
            <a:xfrm>
              <a:off x="7226300" y="2881313"/>
              <a:ext cx="927100" cy="865188"/>
            </a:xfrm>
            <a:custGeom>
              <a:gdLst>
                <a:gd fmla="*/ 114 w 116" name="T0"/>
                <a:gd fmla="*/ 41 h 106" name="T1"/>
                <a:gd fmla="*/ 116 w 116" name="T2"/>
                <a:gd fmla="*/ 41 h 106" name="T3"/>
                <a:gd fmla="*/ 58 w 116" name="T4"/>
                <a:gd fmla="*/ 0 h 106" name="T5"/>
                <a:gd fmla="*/ 0 w 116" name="T6"/>
                <a:gd fmla="*/ 49 h 106" name="T7"/>
                <a:gd fmla="*/ 23 w 116" name="T8"/>
                <a:gd fmla="*/ 88 h 106" name="T9"/>
                <a:gd fmla="*/ 24 w 116" name="T10"/>
                <a:gd fmla="*/ 88 h 106" name="T11"/>
                <a:gd fmla="*/ 18 w 116" name="T12"/>
                <a:gd fmla="*/ 106 h 106" name="T13"/>
                <a:gd fmla="*/ 39 w 116" name="T14"/>
                <a:gd fmla="*/ 95 h 106" name="T15"/>
                <a:gd fmla="*/ 40 w 116" name="T16"/>
                <a:gd fmla="*/ 95 h 106" name="T17"/>
                <a:gd fmla="*/ 58 w 116" name="T18"/>
                <a:gd fmla="*/ 98 h 106" name="T19"/>
                <a:gd fmla="*/ 62 w 116" name="T20"/>
                <a:gd fmla="*/ 98 h 106" name="T21"/>
                <a:gd fmla="*/ 61 w 116" name="T22"/>
                <a:gd fmla="*/ 86 h 106" name="T23"/>
                <a:gd fmla="*/ 114 w 116" name="T24"/>
                <a:gd fmla="*/ 41 h 106" name="T25"/>
                <a:gd fmla="*/ 79 w 116" name="T26"/>
                <a:gd fmla="*/ 24 h 106" name="T27"/>
                <a:gd fmla="*/ 87 w 116" name="T28"/>
                <a:gd fmla="*/ 32 h 106" name="T29"/>
                <a:gd fmla="*/ 79 w 116" name="T30"/>
                <a:gd fmla="*/ 40 h 106" name="T31"/>
                <a:gd fmla="*/ 71 w 116" name="T32"/>
                <a:gd fmla="*/ 32 h 106" name="T33"/>
                <a:gd fmla="*/ 79 w 116" name="T34"/>
                <a:gd fmla="*/ 24 h 106" name="T35"/>
                <a:gd fmla="*/ 38 w 116" name="T36"/>
                <a:gd fmla="*/ 40 h 106" name="T37"/>
                <a:gd fmla="*/ 30 w 116" name="T38"/>
                <a:gd fmla="*/ 32 h 106" name="T39"/>
                <a:gd fmla="*/ 38 w 116" name="T40"/>
                <a:gd fmla="*/ 24 h 106" name="T41"/>
                <a:gd fmla="*/ 46 w 116" name="T42"/>
                <a:gd fmla="*/ 32 h 106" name="T43"/>
                <a:gd fmla="*/ 38 w 116" name="T44"/>
                <a:gd fmla="*/ 40 h 106"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105" w="115">
                  <a:moveTo>
                    <a:pt x="114" y="41"/>
                  </a:moveTo>
                  <a:cubicBezTo>
                    <a:pt x="115" y="41"/>
                    <a:pt x="115" y="41"/>
                    <a:pt x="116" y="41"/>
                  </a:cubicBezTo>
                  <a:cubicBezTo>
                    <a:pt x="112" y="18"/>
                    <a:pt x="88" y="0"/>
                    <a:pt x="58" y="0"/>
                  </a:cubicBezTo>
                  <a:cubicBezTo>
                    <a:pt x="26" y="0"/>
                    <a:pt x="0" y="22"/>
                    <a:pt x="0" y="49"/>
                  </a:cubicBezTo>
                  <a:cubicBezTo>
                    <a:pt x="0" y="65"/>
                    <a:pt x="9" y="79"/>
                    <a:pt x="23" y="88"/>
                  </a:cubicBezTo>
                  <a:cubicBezTo>
                    <a:pt x="23" y="88"/>
                    <a:pt x="24" y="88"/>
                    <a:pt x="24" y="88"/>
                  </a:cubicBezTo>
                  <a:cubicBezTo>
                    <a:pt x="18" y="106"/>
                    <a:pt x="18" y="106"/>
                    <a:pt x="18" y="106"/>
                  </a:cubicBezTo>
                  <a:cubicBezTo>
                    <a:pt x="39" y="95"/>
                    <a:pt x="39" y="95"/>
                    <a:pt x="39" y="95"/>
                  </a:cubicBezTo>
                  <a:cubicBezTo>
                    <a:pt x="39" y="95"/>
                    <a:pt x="40" y="95"/>
                    <a:pt x="40" y="95"/>
                  </a:cubicBezTo>
                  <a:cubicBezTo>
                    <a:pt x="46" y="97"/>
                    <a:pt x="52" y="98"/>
                    <a:pt x="58" y="98"/>
                  </a:cubicBezTo>
                  <a:cubicBezTo>
                    <a:pt x="60" y="98"/>
                    <a:pt x="61" y="98"/>
                    <a:pt x="62" y="98"/>
                  </a:cubicBezTo>
                  <a:cubicBezTo>
                    <a:pt x="61" y="94"/>
                    <a:pt x="61" y="90"/>
                    <a:pt x="61" y="86"/>
                  </a:cubicBezTo>
                  <a:cubicBezTo>
                    <a:pt x="61" y="61"/>
                    <a:pt x="84" y="41"/>
                    <a:pt x="114" y="41"/>
                  </a:cubicBezTo>
                  <a:close/>
                  <a:moveTo>
                    <a:pt x="79" y="24"/>
                  </a:moveTo>
                  <a:cubicBezTo>
                    <a:pt x="83" y="24"/>
                    <a:pt x="87" y="28"/>
                    <a:pt x="87" y="32"/>
                  </a:cubicBezTo>
                  <a:cubicBezTo>
                    <a:pt x="87" y="37"/>
                    <a:pt x="83" y="40"/>
                    <a:pt x="79" y="40"/>
                  </a:cubicBezTo>
                  <a:cubicBezTo>
                    <a:pt x="74" y="40"/>
                    <a:pt x="71" y="37"/>
                    <a:pt x="71" y="32"/>
                  </a:cubicBezTo>
                  <a:cubicBezTo>
                    <a:pt x="71" y="28"/>
                    <a:pt x="74" y="24"/>
                    <a:pt x="79" y="24"/>
                  </a:cubicBezTo>
                  <a:close/>
                  <a:moveTo>
                    <a:pt x="38" y="40"/>
                  </a:moveTo>
                  <a:cubicBezTo>
                    <a:pt x="34" y="40"/>
                    <a:pt x="30" y="37"/>
                    <a:pt x="30" y="32"/>
                  </a:cubicBezTo>
                  <a:cubicBezTo>
                    <a:pt x="30" y="28"/>
                    <a:pt x="34" y="24"/>
                    <a:pt x="38" y="24"/>
                  </a:cubicBezTo>
                  <a:cubicBezTo>
                    <a:pt x="43" y="24"/>
                    <a:pt x="46" y="28"/>
                    <a:pt x="46" y="32"/>
                  </a:cubicBezTo>
                  <a:cubicBezTo>
                    <a:pt x="46" y="37"/>
                    <a:pt x="43" y="40"/>
                    <a:pt x="38" y="4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 name="Freeform 6"/>
            <p:cNvSpPr>
              <a:spLocks noEditPoints="1"/>
            </p:cNvSpPr>
            <p:nvPr/>
          </p:nvSpPr>
          <p:spPr bwMode="auto">
            <a:xfrm>
              <a:off x="7747000" y="3249613"/>
              <a:ext cx="782638" cy="725488"/>
            </a:xfrm>
            <a:custGeom>
              <a:gdLst>
                <a:gd fmla="*/ 0 w 98" name="T0"/>
                <a:gd fmla="*/ 41 h 89" name="T1"/>
                <a:gd fmla="*/ 49 w 98" name="T2"/>
                <a:gd fmla="*/ 82 h 89" name="T3"/>
                <a:gd fmla="*/ 65 w 98" name="T4"/>
                <a:gd fmla="*/ 80 h 89" name="T5"/>
                <a:gd fmla="*/ 66 w 98" name="T6"/>
                <a:gd fmla="*/ 80 h 89" name="T7"/>
                <a:gd fmla="*/ 83 w 98" name="T8"/>
                <a:gd fmla="*/ 89 h 89" name="T9"/>
                <a:gd fmla="*/ 79 w 98" name="T10"/>
                <a:gd fmla="*/ 74 h 89" name="T11"/>
                <a:gd fmla="*/ 79 w 98" name="T12"/>
                <a:gd fmla="*/ 74 h 89" name="T13"/>
                <a:gd fmla="*/ 98 w 98" name="T14"/>
                <a:gd fmla="*/ 41 h 89" name="T15"/>
                <a:gd fmla="*/ 49 w 98" name="T16"/>
                <a:gd fmla="*/ 0 h 89" name="T17"/>
                <a:gd fmla="*/ 0 w 98" name="T18"/>
                <a:gd fmla="*/ 41 h 89" name="T19"/>
                <a:gd fmla="*/ 59 w 98" name="T20"/>
                <a:gd fmla="*/ 27 h 89" name="T21"/>
                <a:gd fmla="*/ 66 w 98" name="T22"/>
                <a:gd fmla="*/ 20 h 89" name="T23"/>
                <a:gd fmla="*/ 73 w 98" name="T24"/>
                <a:gd fmla="*/ 27 h 89" name="T25"/>
                <a:gd fmla="*/ 66 w 98" name="T26"/>
                <a:gd fmla="*/ 34 h 89" name="T27"/>
                <a:gd fmla="*/ 59 w 98" name="T28"/>
                <a:gd fmla="*/ 27 h 89" name="T29"/>
                <a:gd fmla="*/ 25 w 98" name="T30"/>
                <a:gd fmla="*/ 27 h 89" name="T31"/>
                <a:gd fmla="*/ 32 w 98" name="T32"/>
                <a:gd fmla="*/ 20 h 89" name="T33"/>
                <a:gd fmla="*/ 39 w 98" name="T34"/>
                <a:gd fmla="*/ 27 h 89" name="T35"/>
                <a:gd fmla="*/ 32 w 98" name="T36"/>
                <a:gd fmla="*/ 34 h 89" name="T37"/>
                <a:gd fmla="*/ 25 w 98" name="T38"/>
                <a:gd fmla="*/ 27 h 89"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89" w="98">
                  <a:moveTo>
                    <a:pt x="0" y="41"/>
                  </a:moveTo>
                  <a:cubicBezTo>
                    <a:pt x="0" y="64"/>
                    <a:pt x="22" y="82"/>
                    <a:pt x="49" y="82"/>
                  </a:cubicBezTo>
                  <a:cubicBezTo>
                    <a:pt x="55" y="82"/>
                    <a:pt x="60" y="82"/>
                    <a:pt x="65" y="80"/>
                  </a:cubicBezTo>
                  <a:cubicBezTo>
                    <a:pt x="65" y="80"/>
                    <a:pt x="66" y="80"/>
                    <a:pt x="66" y="80"/>
                  </a:cubicBezTo>
                  <a:cubicBezTo>
                    <a:pt x="83" y="89"/>
                    <a:pt x="83" y="89"/>
                    <a:pt x="83" y="89"/>
                  </a:cubicBezTo>
                  <a:cubicBezTo>
                    <a:pt x="79" y="74"/>
                    <a:pt x="79" y="74"/>
                    <a:pt x="79" y="74"/>
                  </a:cubicBezTo>
                  <a:cubicBezTo>
                    <a:pt x="79" y="74"/>
                    <a:pt x="79" y="74"/>
                    <a:pt x="79" y="74"/>
                  </a:cubicBezTo>
                  <a:cubicBezTo>
                    <a:pt x="91" y="66"/>
                    <a:pt x="98" y="55"/>
                    <a:pt x="98" y="41"/>
                  </a:cubicBezTo>
                  <a:cubicBezTo>
                    <a:pt x="98" y="18"/>
                    <a:pt x="76" y="0"/>
                    <a:pt x="49" y="0"/>
                  </a:cubicBezTo>
                  <a:cubicBezTo>
                    <a:pt x="22" y="0"/>
                    <a:pt x="0" y="18"/>
                    <a:pt x="0" y="41"/>
                  </a:cubicBezTo>
                  <a:close/>
                  <a:moveTo>
                    <a:pt x="59" y="27"/>
                  </a:moveTo>
                  <a:cubicBezTo>
                    <a:pt x="59" y="23"/>
                    <a:pt x="62" y="20"/>
                    <a:pt x="66" y="20"/>
                  </a:cubicBezTo>
                  <a:cubicBezTo>
                    <a:pt x="70" y="20"/>
                    <a:pt x="73" y="23"/>
                    <a:pt x="73" y="27"/>
                  </a:cubicBezTo>
                  <a:cubicBezTo>
                    <a:pt x="73" y="31"/>
                    <a:pt x="70" y="34"/>
                    <a:pt x="66" y="34"/>
                  </a:cubicBezTo>
                  <a:cubicBezTo>
                    <a:pt x="62" y="34"/>
                    <a:pt x="59" y="31"/>
                    <a:pt x="59" y="27"/>
                  </a:cubicBezTo>
                  <a:close/>
                  <a:moveTo>
                    <a:pt x="25" y="27"/>
                  </a:moveTo>
                  <a:cubicBezTo>
                    <a:pt x="25" y="23"/>
                    <a:pt x="28" y="20"/>
                    <a:pt x="32" y="20"/>
                  </a:cubicBezTo>
                  <a:cubicBezTo>
                    <a:pt x="36" y="20"/>
                    <a:pt x="39" y="23"/>
                    <a:pt x="39" y="27"/>
                  </a:cubicBezTo>
                  <a:cubicBezTo>
                    <a:pt x="39" y="31"/>
                    <a:pt x="36" y="34"/>
                    <a:pt x="32" y="34"/>
                  </a:cubicBezTo>
                  <a:cubicBezTo>
                    <a:pt x="28" y="34"/>
                    <a:pt x="25" y="31"/>
                    <a:pt x="25" y="2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14" name="矩形 13"/>
          <p:cNvSpPr/>
          <p:nvPr/>
        </p:nvSpPr>
        <p:spPr>
          <a:xfrm>
            <a:off x="4534857" y="6092146"/>
            <a:ext cx="3122286" cy="347472"/>
          </a:xfrm>
          <a:prstGeom prst="rect">
            <a:avLst/>
          </a:prstGeom>
        </p:spPr>
        <p:txBody>
          <a:bodyPr wrap="square">
            <a:spAutoFit/>
          </a:bodyPr>
          <a:lstStyle/>
          <a:p>
            <a:pPr algn="ctr">
              <a:lnSpc>
                <a:spcPct val="120000"/>
              </a:lnSpc>
              <a:spcBef>
                <a:spcPts val="300"/>
              </a:spcBef>
              <a:spcAft>
                <a:spcPts val="300"/>
              </a:spcAft>
            </a:pPr>
            <a:r>
              <a:rPr altLang="en-US" b="1" kern="100" lang="zh-CN" sz="1400">
                <a:solidFill>
                  <a:schemeClr val="bg1">
                    <a:lumMod val="50000"/>
                  </a:schemeClr>
                </a:solidFill>
                <a:latin charset="-122" panose="02010609060101010101" pitchFamily="49" typeface="楷体"/>
                <a:ea charset="-122" panose="02010609060101010101" pitchFamily="49" typeface="楷体"/>
              </a:rPr>
              <a:t>备注：Excel图表（带源数据）</a:t>
            </a:r>
          </a:p>
        </p:txBody>
      </p:sp>
    </p:spTree>
    <p:extLst>
      <p:ext uri="{BB962C8B-B14F-4D97-AF65-F5344CB8AC3E}">
        <p14:creationId val="1244378164"/>
      </p:ext>
    </p:extLst>
  </p:cSld>
  <p:clrMapOvr>
    <a:masterClrMapping/>
  </p:clrMapOvr>
  <mc:AlternateContent>
    <mc:Choice Requires="p14">
      <p:transition p14:dur="1600" spd="slow">
        <p:blinds dir="vert"/>
      </p:transition>
    </mc:Choice>
    <mc:Fallback>
      <p:transition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 presetSubtype="8">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750" fill="hold" id="7"/>
                                        <p:tgtEl>
                                          <p:spTgt spid="2"/>
                                        </p:tgtEl>
                                        <p:attrNameLst>
                                          <p:attrName>ppt_x</p:attrName>
                                        </p:attrNameLst>
                                      </p:cBhvr>
                                      <p:tavLst>
                                        <p:tav tm="0">
                                          <p:val>
                                            <p:strVal val="0-#ppt_w/2"/>
                                          </p:val>
                                        </p:tav>
                                        <p:tav tm="100000">
                                          <p:val>
                                            <p:strVal val="#ppt_x"/>
                                          </p:val>
                                        </p:tav>
                                      </p:tavLst>
                                    </p:anim>
                                    <p:anim calcmode="lin" valueType="num">
                                      <p:cBhvr additive="base">
                                        <p:cTn dur="750" fill="hold" id="8"/>
                                        <p:tgtEl>
                                          <p:spTgt spid="2"/>
                                        </p:tgtEl>
                                        <p:attrNameLst>
                                          <p:attrName>ppt_y</p:attrName>
                                        </p:attrNameLst>
                                      </p:cBhvr>
                                      <p:tavLst>
                                        <p:tav tm="0">
                                          <p:val>
                                            <p:strVal val="#ppt_y"/>
                                          </p:val>
                                        </p:tav>
                                        <p:tav tm="100000">
                                          <p:val>
                                            <p:strVal val="#ppt_y"/>
                                          </p:val>
                                        </p:tav>
                                      </p:tavLst>
                                    </p:anim>
                                  </p:childTnLst>
                                </p:cTn>
                              </p:par>
                              <p:par>
                                <p:cTn fill="hold" grpId="0" id="9" nodeType="withEffect" presetClass="entr" presetID="53" presetSubtype="0">
                                  <p:stCondLst>
                                    <p:cond delay="0"/>
                                  </p:stCondLst>
                                  <p:childTnLst>
                                    <p:set>
                                      <p:cBhvr>
                                        <p:cTn dur="1" fill="hold" id="10">
                                          <p:stCondLst>
                                            <p:cond delay="0"/>
                                          </p:stCondLst>
                                        </p:cTn>
                                        <p:tgtEl>
                                          <p:spTgt spid="4"/>
                                        </p:tgtEl>
                                        <p:attrNameLst>
                                          <p:attrName>style.visibility</p:attrName>
                                        </p:attrNameLst>
                                      </p:cBhvr>
                                      <p:to>
                                        <p:strVal val="visible"/>
                                      </p:to>
                                    </p:set>
                                    <p:anim calcmode="lin" valueType="num">
                                      <p:cBhvr>
                                        <p:cTn dur="750" fill="hold" id="11"/>
                                        <p:tgtEl>
                                          <p:spTgt spid="4"/>
                                        </p:tgtEl>
                                        <p:attrNameLst>
                                          <p:attrName>ppt_w</p:attrName>
                                        </p:attrNameLst>
                                      </p:cBhvr>
                                      <p:tavLst>
                                        <p:tav tm="0">
                                          <p:val>
                                            <p:fltVal val="0"/>
                                          </p:val>
                                        </p:tav>
                                        <p:tav tm="100000">
                                          <p:val>
                                            <p:strVal val="#ppt_w"/>
                                          </p:val>
                                        </p:tav>
                                      </p:tavLst>
                                    </p:anim>
                                    <p:anim calcmode="lin" valueType="num">
                                      <p:cBhvr>
                                        <p:cTn dur="750" fill="hold" id="12"/>
                                        <p:tgtEl>
                                          <p:spTgt spid="4"/>
                                        </p:tgtEl>
                                        <p:attrNameLst>
                                          <p:attrName>ppt_h</p:attrName>
                                        </p:attrNameLst>
                                      </p:cBhvr>
                                      <p:tavLst>
                                        <p:tav tm="0">
                                          <p:val>
                                            <p:fltVal val="0"/>
                                          </p:val>
                                        </p:tav>
                                        <p:tav tm="100000">
                                          <p:val>
                                            <p:strVal val="#ppt_h"/>
                                          </p:val>
                                        </p:tav>
                                      </p:tavLst>
                                    </p:anim>
                                    <p:animEffect filter="fade" transition="in">
                                      <p:cBhvr>
                                        <p:cTn dur="750" id="13"/>
                                        <p:tgtEl>
                                          <p:spTgt spid="4"/>
                                        </p:tgtEl>
                                      </p:cBhvr>
                                    </p:animEffect>
                                  </p:childTnLst>
                                </p:cTn>
                              </p:par>
                              <p:par>
                                <p:cTn fill="hold" grpId="0" id="14" nodeType="withEffect" presetClass="entr" presetID="53" presetSubtype="0">
                                  <p:stCondLst>
                                    <p:cond delay="0"/>
                                  </p:stCondLst>
                                  <p:childTnLst>
                                    <p:set>
                                      <p:cBhvr>
                                        <p:cTn dur="1" fill="hold" id="15">
                                          <p:stCondLst>
                                            <p:cond delay="0"/>
                                          </p:stCondLst>
                                        </p:cTn>
                                        <p:tgtEl>
                                          <p:spTgt spid="7"/>
                                        </p:tgtEl>
                                        <p:attrNameLst>
                                          <p:attrName>style.visibility</p:attrName>
                                        </p:attrNameLst>
                                      </p:cBhvr>
                                      <p:to>
                                        <p:strVal val="visible"/>
                                      </p:to>
                                    </p:set>
                                    <p:anim calcmode="lin" valueType="num">
                                      <p:cBhvr>
                                        <p:cTn dur="750" fill="hold" id="16"/>
                                        <p:tgtEl>
                                          <p:spTgt spid="7"/>
                                        </p:tgtEl>
                                        <p:attrNameLst>
                                          <p:attrName>ppt_w</p:attrName>
                                        </p:attrNameLst>
                                      </p:cBhvr>
                                      <p:tavLst>
                                        <p:tav tm="0">
                                          <p:val>
                                            <p:fltVal val="0"/>
                                          </p:val>
                                        </p:tav>
                                        <p:tav tm="100000">
                                          <p:val>
                                            <p:strVal val="#ppt_w"/>
                                          </p:val>
                                        </p:tav>
                                      </p:tavLst>
                                    </p:anim>
                                    <p:anim calcmode="lin" valueType="num">
                                      <p:cBhvr>
                                        <p:cTn dur="750" fill="hold" id="17"/>
                                        <p:tgtEl>
                                          <p:spTgt spid="7"/>
                                        </p:tgtEl>
                                        <p:attrNameLst>
                                          <p:attrName>ppt_h</p:attrName>
                                        </p:attrNameLst>
                                      </p:cBhvr>
                                      <p:tavLst>
                                        <p:tav tm="0">
                                          <p:val>
                                            <p:fltVal val="0"/>
                                          </p:val>
                                        </p:tav>
                                        <p:tav tm="100000">
                                          <p:val>
                                            <p:strVal val="#ppt_h"/>
                                          </p:val>
                                        </p:tav>
                                      </p:tavLst>
                                    </p:anim>
                                    <p:animEffect filter="fade" transition="in">
                                      <p:cBhvr>
                                        <p:cTn dur="750" id="18"/>
                                        <p:tgtEl>
                                          <p:spTgt spid="7"/>
                                        </p:tgtEl>
                                      </p:cBhvr>
                                    </p:animEffect>
                                  </p:childTnLst>
                                </p:cTn>
                              </p:par>
                              <p:par>
                                <p:cTn fill="hold" grpId="0" id="19" nodeType="withEffect" presetClass="entr" presetID="22" presetSubtype="8">
                                  <p:stCondLst>
                                    <p:cond delay="750"/>
                                  </p:stCondLst>
                                  <p:childTnLst>
                                    <p:set>
                                      <p:cBhvr>
                                        <p:cTn dur="1" fill="hold" id="20">
                                          <p:stCondLst>
                                            <p:cond delay="0"/>
                                          </p:stCondLst>
                                        </p:cTn>
                                        <p:tgtEl>
                                          <p:spTgt spid="6"/>
                                        </p:tgtEl>
                                        <p:attrNameLst>
                                          <p:attrName>style.visibility</p:attrName>
                                        </p:attrNameLst>
                                      </p:cBhvr>
                                      <p:to>
                                        <p:strVal val="visible"/>
                                      </p:to>
                                    </p:set>
                                    <p:animEffect filter="wipe(left)" transition="in">
                                      <p:cBhvr>
                                        <p:cTn dur="750" id="21"/>
                                        <p:tgtEl>
                                          <p:spTgt spid="6"/>
                                        </p:tgtEl>
                                      </p:cBhvr>
                                    </p:animEffect>
                                  </p:childTnLst>
                                </p:cTn>
                              </p:par>
                              <p:par>
                                <p:cTn fill="hold" grpId="0" id="22" nodeType="withEffect" presetClass="entr" presetID="22" presetSubtype="8">
                                  <p:stCondLst>
                                    <p:cond delay="750"/>
                                  </p:stCondLst>
                                  <p:childTnLst>
                                    <p:set>
                                      <p:cBhvr>
                                        <p:cTn dur="1" fill="hold" id="23">
                                          <p:stCondLst>
                                            <p:cond delay="0"/>
                                          </p:stCondLst>
                                        </p:cTn>
                                        <p:tgtEl>
                                          <p:spTgt spid="5"/>
                                        </p:tgtEl>
                                        <p:attrNameLst>
                                          <p:attrName>style.visibility</p:attrName>
                                        </p:attrNameLst>
                                      </p:cBhvr>
                                      <p:to>
                                        <p:strVal val="visible"/>
                                      </p:to>
                                    </p:set>
                                    <p:animEffect filter="wipe(left)" transition="in">
                                      <p:cBhvr>
                                        <p:cTn dur="750" id="24"/>
                                        <p:tgtEl>
                                          <p:spTgt spid="5"/>
                                        </p:tgtEl>
                                      </p:cBhvr>
                                    </p:animEffect>
                                  </p:childTnLst>
                                </p:cTn>
                              </p:par>
                            </p:childTnLst>
                          </p:cTn>
                        </p:par>
                      </p:childTnLst>
                    </p:cTn>
                  </p:par>
                  <p:par>
                    <p:cTn fill="hold" id="25" nodeType="clickPar">
                      <p:stCondLst>
                        <p:cond delay="indefinite"/>
                      </p:stCondLst>
                      <p:childTnLst>
                        <p:par>
                          <p:cTn fill="hold" id="26" nodeType="afterGroup">
                            <p:stCondLst>
                              <p:cond delay="0"/>
                            </p:stCondLst>
                            <p:childTnLst>
                              <p:par>
                                <p:cTn fill="hold" grpId="0" id="27" nodeType="clickEffect" presetClass="entr" presetID="2" presetSubtype="2">
                                  <p:stCondLst>
                                    <p:cond delay="0"/>
                                  </p:stCondLst>
                                  <p:childTnLst>
                                    <p:set>
                                      <p:cBhvr>
                                        <p:cTn dur="1" fill="hold" id="28">
                                          <p:stCondLst>
                                            <p:cond delay="0"/>
                                          </p:stCondLst>
                                        </p:cTn>
                                        <p:tgtEl>
                                          <p:spTgt spid="3"/>
                                        </p:tgtEl>
                                        <p:attrNameLst>
                                          <p:attrName>style.visibility</p:attrName>
                                        </p:attrNameLst>
                                      </p:cBhvr>
                                      <p:to>
                                        <p:strVal val="visible"/>
                                      </p:to>
                                    </p:set>
                                    <p:anim calcmode="lin" valueType="num">
                                      <p:cBhvr additive="base">
                                        <p:cTn dur="750" fill="hold" id="29"/>
                                        <p:tgtEl>
                                          <p:spTgt spid="3"/>
                                        </p:tgtEl>
                                        <p:attrNameLst>
                                          <p:attrName>ppt_x</p:attrName>
                                        </p:attrNameLst>
                                      </p:cBhvr>
                                      <p:tavLst>
                                        <p:tav tm="0">
                                          <p:val>
                                            <p:strVal val="1+#ppt_w/2"/>
                                          </p:val>
                                        </p:tav>
                                        <p:tav tm="100000">
                                          <p:val>
                                            <p:strVal val="#ppt_x"/>
                                          </p:val>
                                        </p:tav>
                                      </p:tavLst>
                                    </p:anim>
                                    <p:anim calcmode="lin" valueType="num">
                                      <p:cBhvr additive="base">
                                        <p:cTn dur="750" fill="hold" id="30"/>
                                        <p:tgtEl>
                                          <p:spTgt spid="3"/>
                                        </p:tgtEl>
                                        <p:attrNameLst>
                                          <p:attrName>ppt_y</p:attrName>
                                        </p:attrNameLst>
                                      </p:cBhvr>
                                      <p:tavLst>
                                        <p:tav tm="0">
                                          <p:val>
                                            <p:strVal val="#ppt_y"/>
                                          </p:val>
                                        </p:tav>
                                        <p:tav tm="100000">
                                          <p:val>
                                            <p:strVal val="#ppt_y"/>
                                          </p:val>
                                        </p:tav>
                                      </p:tavLst>
                                    </p:anim>
                                  </p:childTnLst>
                                </p:cTn>
                              </p:par>
                              <p:par>
                                <p:cTn fill="hold" grpId="0" id="31" nodeType="withEffect" presetClass="entr" presetID="53" presetSubtype="0">
                                  <p:stCondLst>
                                    <p:cond delay="0"/>
                                  </p:stCondLst>
                                  <p:childTnLst>
                                    <p:set>
                                      <p:cBhvr>
                                        <p:cTn dur="1" fill="hold" id="32">
                                          <p:stCondLst>
                                            <p:cond delay="0"/>
                                          </p:stCondLst>
                                        </p:cTn>
                                        <p:tgtEl>
                                          <p:spTgt spid="8"/>
                                        </p:tgtEl>
                                        <p:attrNameLst>
                                          <p:attrName>style.visibility</p:attrName>
                                        </p:attrNameLst>
                                      </p:cBhvr>
                                      <p:to>
                                        <p:strVal val="visible"/>
                                      </p:to>
                                    </p:set>
                                    <p:anim calcmode="lin" valueType="num">
                                      <p:cBhvr>
                                        <p:cTn dur="750" fill="hold" id="33"/>
                                        <p:tgtEl>
                                          <p:spTgt spid="8"/>
                                        </p:tgtEl>
                                        <p:attrNameLst>
                                          <p:attrName>ppt_w</p:attrName>
                                        </p:attrNameLst>
                                      </p:cBhvr>
                                      <p:tavLst>
                                        <p:tav tm="0">
                                          <p:val>
                                            <p:fltVal val="0"/>
                                          </p:val>
                                        </p:tav>
                                        <p:tav tm="100000">
                                          <p:val>
                                            <p:strVal val="#ppt_w"/>
                                          </p:val>
                                        </p:tav>
                                      </p:tavLst>
                                    </p:anim>
                                    <p:anim calcmode="lin" valueType="num">
                                      <p:cBhvr>
                                        <p:cTn dur="750" fill="hold" id="34"/>
                                        <p:tgtEl>
                                          <p:spTgt spid="8"/>
                                        </p:tgtEl>
                                        <p:attrNameLst>
                                          <p:attrName>ppt_h</p:attrName>
                                        </p:attrNameLst>
                                      </p:cBhvr>
                                      <p:tavLst>
                                        <p:tav tm="0">
                                          <p:val>
                                            <p:fltVal val="0"/>
                                          </p:val>
                                        </p:tav>
                                        <p:tav tm="100000">
                                          <p:val>
                                            <p:strVal val="#ppt_h"/>
                                          </p:val>
                                        </p:tav>
                                      </p:tavLst>
                                    </p:anim>
                                    <p:animEffect filter="fade" transition="in">
                                      <p:cBhvr>
                                        <p:cTn dur="750" id="35"/>
                                        <p:tgtEl>
                                          <p:spTgt spid="8"/>
                                        </p:tgtEl>
                                      </p:cBhvr>
                                    </p:animEffect>
                                  </p:childTnLst>
                                </p:cTn>
                              </p:par>
                              <p:par>
                                <p:cTn fill="hold" id="36" nodeType="withEffect" presetClass="entr" presetID="53" presetSubtype="0">
                                  <p:stCondLst>
                                    <p:cond delay="0"/>
                                  </p:stCondLst>
                                  <p:childTnLst>
                                    <p:set>
                                      <p:cBhvr>
                                        <p:cTn dur="1" fill="hold" id="37">
                                          <p:stCondLst>
                                            <p:cond delay="0"/>
                                          </p:stCondLst>
                                        </p:cTn>
                                        <p:tgtEl>
                                          <p:spTgt spid="11"/>
                                        </p:tgtEl>
                                        <p:attrNameLst>
                                          <p:attrName>style.visibility</p:attrName>
                                        </p:attrNameLst>
                                      </p:cBhvr>
                                      <p:to>
                                        <p:strVal val="visible"/>
                                      </p:to>
                                    </p:set>
                                    <p:anim calcmode="lin" valueType="num">
                                      <p:cBhvr>
                                        <p:cTn dur="750" fill="hold" id="38"/>
                                        <p:tgtEl>
                                          <p:spTgt spid="11"/>
                                        </p:tgtEl>
                                        <p:attrNameLst>
                                          <p:attrName>ppt_w</p:attrName>
                                        </p:attrNameLst>
                                      </p:cBhvr>
                                      <p:tavLst>
                                        <p:tav tm="0">
                                          <p:val>
                                            <p:fltVal val="0"/>
                                          </p:val>
                                        </p:tav>
                                        <p:tav tm="100000">
                                          <p:val>
                                            <p:strVal val="#ppt_w"/>
                                          </p:val>
                                        </p:tav>
                                      </p:tavLst>
                                    </p:anim>
                                    <p:anim calcmode="lin" valueType="num">
                                      <p:cBhvr>
                                        <p:cTn dur="750" fill="hold" id="39"/>
                                        <p:tgtEl>
                                          <p:spTgt spid="11"/>
                                        </p:tgtEl>
                                        <p:attrNameLst>
                                          <p:attrName>ppt_h</p:attrName>
                                        </p:attrNameLst>
                                      </p:cBhvr>
                                      <p:tavLst>
                                        <p:tav tm="0">
                                          <p:val>
                                            <p:fltVal val="0"/>
                                          </p:val>
                                        </p:tav>
                                        <p:tav tm="100000">
                                          <p:val>
                                            <p:strVal val="#ppt_h"/>
                                          </p:val>
                                        </p:tav>
                                      </p:tavLst>
                                    </p:anim>
                                    <p:animEffect filter="fade" transition="in">
                                      <p:cBhvr>
                                        <p:cTn dur="750" id="40"/>
                                        <p:tgtEl>
                                          <p:spTgt spid="11"/>
                                        </p:tgtEl>
                                      </p:cBhvr>
                                    </p:animEffect>
                                  </p:childTnLst>
                                </p:cTn>
                              </p:par>
                              <p:par>
                                <p:cTn fill="hold" grpId="0" id="41" nodeType="withEffect" presetClass="entr" presetID="22" presetSubtype="8">
                                  <p:stCondLst>
                                    <p:cond delay="750"/>
                                  </p:stCondLst>
                                  <p:childTnLst>
                                    <p:set>
                                      <p:cBhvr>
                                        <p:cTn dur="1" fill="hold" id="42">
                                          <p:stCondLst>
                                            <p:cond delay="0"/>
                                          </p:stCondLst>
                                        </p:cTn>
                                        <p:tgtEl>
                                          <p:spTgt spid="10"/>
                                        </p:tgtEl>
                                        <p:attrNameLst>
                                          <p:attrName>style.visibility</p:attrName>
                                        </p:attrNameLst>
                                      </p:cBhvr>
                                      <p:to>
                                        <p:strVal val="visible"/>
                                      </p:to>
                                    </p:set>
                                    <p:animEffect filter="wipe(left)" transition="in">
                                      <p:cBhvr>
                                        <p:cTn dur="750" id="43"/>
                                        <p:tgtEl>
                                          <p:spTgt spid="10"/>
                                        </p:tgtEl>
                                      </p:cBhvr>
                                    </p:animEffect>
                                  </p:childTnLst>
                                </p:cTn>
                              </p:par>
                              <p:par>
                                <p:cTn fill="hold" grpId="0" id="44" nodeType="withEffect" presetClass="entr" presetID="22" presetSubtype="8">
                                  <p:stCondLst>
                                    <p:cond delay="750"/>
                                  </p:stCondLst>
                                  <p:childTnLst>
                                    <p:set>
                                      <p:cBhvr>
                                        <p:cTn dur="1" fill="hold" id="45">
                                          <p:stCondLst>
                                            <p:cond delay="0"/>
                                          </p:stCondLst>
                                        </p:cTn>
                                        <p:tgtEl>
                                          <p:spTgt spid="9"/>
                                        </p:tgtEl>
                                        <p:attrNameLst>
                                          <p:attrName>style.visibility</p:attrName>
                                        </p:attrNameLst>
                                      </p:cBhvr>
                                      <p:to>
                                        <p:strVal val="visible"/>
                                      </p:to>
                                    </p:set>
                                    <p:animEffect filter="wipe(left)" transition="in">
                                      <p:cBhvr>
                                        <p:cTn dur="750" id="46"/>
                                        <p:tgtEl>
                                          <p:spTgt spid="9"/>
                                        </p:tgtEl>
                                      </p:cBhvr>
                                    </p:animEffect>
                                  </p:childTnLst>
                                </p:cTn>
                              </p:par>
                              <p:par>
                                <p:cTn fill="hold" grpId="0" id="47" nodeType="withEffect" presetClass="entr" presetID="10" presetSubtype="0">
                                  <p:stCondLst>
                                    <p:cond delay="1500"/>
                                  </p:stCondLst>
                                  <p:childTnLst>
                                    <p:set>
                                      <p:cBhvr>
                                        <p:cTn dur="1" fill="hold" id="48">
                                          <p:stCondLst>
                                            <p:cond delay="0"/>
                                          </p:stCondLst>
                                        </p:cTn>
                                        <p:tgtEl>
                                          <p:spTgt spid="14"/>
                                        </p:tgtEl>
                                        <p:attrNameLst>
                                          <p:attrName>style.visibility</p:attrName>
                                        </p:attrNameLst>
                                      </p:cBhvr>
                                      <p:to>
                                        <p:strVal val="visible"/>
                                      </p:to>
                                    </p:set>
                                    <p:animEffect filter="fade" transition="in">
                                      <p:cBhvr>
                                        <p:cTn dur="500" id="49"/>
                                        <p:tgtEl>
                                          <p:spTgt spid="1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6"/>
      <p:bldP grpId="0" spid="7"/>
      <p:bldP grpId="0" spid="8"/>
      <p:bldP grpId="0" spid="9"/>
      <p:bldP grpId="0" spid="10"/>
      <p:bldP grpId="0" spid="14"/>
      <p:bldGraphic grpId="0" spid="2">
        <p:bldAsOne/>
      </p:bldGraphic>
      <p:bldGraphic grpId="0" spid="3">
        <p:bldAsOne/>
      </p:bldGraphic>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aphicFrame>
        <p:nvGraphicFramePr>
          <p:cNvPr id="20" name="图表 19">
            <a:extLst/>
          </p:cNvPr>
          <p:cNvGraphicFramePr/>
          <p:nvPr>
            <p:extLst>
              <p:ext uri="{D42A27DB-BD31-4B8C-83A1-F6EECF244321}">
                <p14:modId val="2431568527"/>
              </p:ext>
            </p:extLst>
          </p:nvPr>
        </p:nvGraphicFramePr>
        <p:xfrm>
          <a:off x="213605" y="1388503"/>
          <a:ext cx="5882395" cy="4570770"/>
        </p:xfrm>
        <a:graphic>
          <a:graphicData uri="http://schemas.openxmlformats.org/drawingml/2006/chart">
            <c:chart xmlns:c="http://schemas.openxmlformats.org/drawingml/2006/chart" r:id="rId2"/>
          </a:graphicData>
        </a:graphic>
      </p:graphicFrame>
      <p:sp>
        <p:nvSpPr>
          <p:cNvPr id="12" name="矩形 11"/>
          <p:cNvSpPr/>
          <p:nvPr/>
        </p:nvSpPr>
        <p:spPr>
          <a:xfrm>
            <a:off x="7106728" y="1697608"/>
            <a:ext cx="4045369" cy="603504"/>
          </a:xfrm>
          <a:prstGeom prst="rect">
            <a:avLst/>
          </a:prstGeom>
        </p:spPr>
        <p:txBody>
          <a:bodyPr wrap="square">
            <a:spAutoFit/>
          </a:bodyPr>
          <a:lstStyle/>
          <a:p>
            <a:pPr latinLnBrk="1">
              <a:lnSpc>
                <a:spcPct val="120000"/>
              </a:lnSpc>
              <a:spcBef>
                <a:spcPts val="300"/>
              </a:spcBef>
              <a:spcAft>
                <a:spcPts val="300"/>
              </a:spcAft>
            </a:pPr>
            <a:r>
              <a:rPr altLang="zh-CN" kern="100" lang="en-US" sz="1400">
                <a:solidFill>
                  <a:schemeClr val="tx1">
                    <a:lumMod val="85000"/>
                    <a:lumOff val="15000"/>
                  </a:schemeClr>
                </a:solidFill>
                <a:latin charset="-122" panose="020b0503020204020204" pitchFamily="34" typeface="微软雅黑"/>
                <a:ea charset="-122" panose="020b0503020204020204" pitchFamily="34" typeface="微软雅黑"/>
              </a:rPr>
              <a:t>Lorem ipsum dolor sit amet, consectetur adipisicing elit, sed do eiusmod tempor.</a:t>
            </a:r>
          </a:p>
        </p:txBody>
      </p:sp>
      <p:sp>
        <p:nvSpPr>
          <p:cNvPr id="13" name="文本框 12"/>
          <p:cNvSpPr txBox="1"/>
          <p:nvPr/>
        </p:nvSpPr>
        <p:spPr>
          <a:xfrm>
            <a:off x="7106728" y="1274690"/>
            <a:ext cx="2303294" cy="457200"/>
          </a:xfrm>
          <a:prstGeom prst="rect">
            <a:avLst/>
          </a:prstGeom>
          <a:noFill/>
        </p:spPr>
        <p:txBody>
          <a:bodyPr rtlCol="0" wrap="square">
            <a:spAutoFit/>
          </a:bodyPr>
          <a:lstStyle/>
          <a:p>
            <a:pPr>
              <a:lnSpc>
                <a:spcPct val="120000"/>
              </a:lnSpc>
              <a:spcBef>
                <a:spcPts val="300"/>
              </a:spcBef>
              <a:spcAft>
                <a:spcPts val="300"/>
              </a:spcAft>
            </a:pPr>
            <a:r>
              <a:rPr altLang="zh-CN" kern="100" lang="en-US" sz="2000">
                <a:solidFill>
                  <a:schemeClr val="tx1">
                    <a:lumMod val="85000"/>
                    <a:lumOff val="15000"/>
                  </a:schemeClr>
                </a:solidFill>
                <a:latin charset="-122" panose="020b0503020204020204" pitchFamily="34" typeface="微软雅黑"/>
                <a:ea charset="-122" panose="020b0503020204020204" pitchFamily="34" typeface="微软雅黑"/>
              </a:rPr>
              <a:t>Keyword Here</a:t>
            </a:r>
          </a:p>
        </p:txBody>
      </p:sp>
      <p:sp>
        <p:nvSpPr>
          <p:cNvPr id="3" name="椭圆 2"/>
          <p:cNvSpPr/>
          <p:nvPr/>
        </p:nvSpPr>
        <p:spPr>
          <a:xfrm>
            <a:off x="6402917" y="1375574"/>
            <a:ext cx="576550" cy="576549"/>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a:solidFill>
                <a:schemeClr val="bg1">
                  <a:lumMod val="95000"/>
                </a:schemeClr>
              </a:solidFill>
            </a:endParaRPr>
          </a:p>
        </p:txBody>
      </p:sp>
      <p:grpSp>
        <p:nvGrpSpPr>
          <p:cNvPr id="4" name="组合 3"/>
          <p:cNvGrpSpPr/>
          <p:nvPr/>
        </p:nvGrpSpPr>
        <p:grpSpPr>
          <a:xfrm>
            <a:off x="6533282" y="1531329"/>
            <a:ext cx="315818" cy="265039"/>
            <a:chOff x="7226300" y="2881313"/>
            <a:chExt cx="1303338" cy="1093788"/>
          </a:xfrm>
          <a:solidFill>
            <a:schemeClr val="bg1">
              <a:lumMod val="95000"/>
            </a:schemeClr>
          </a:solidFill>
        </p:grpSpPr>
        <p:sp>
          <p:nvSpPr>
            <p:cNvPr id="5" name="Freeform 5"/>
            <p:cNvSpPr>
              <a:spLocks noEditPoints="1"/>
            </p:cNvSpPr>
            <p:nvPr/>
          </p:nvSpPr>
          <p:spPr bwMode="auto">
            <a:xfrm>
              <a:off x="7226300" y="2881313"/>
              <a:ext cx="927100" cy="865188"/>
            </a:xfrm>
            <a:custGeom>
              <a:gdLst>
                <a:gd fmla="*/ 114 w 116" name="T0"/>
                <a:gd fmla="*/ 41 h 106" name="T1"/>
                <a:gd fmla="*/ 116 w 116" name="T2"/>
                <a:gd fmla="*/ 41 h 106" name="T3"/>
                <a:gd fmla="*/ 58 w 116" name="T4"/>
                <a:gd fmla="*/ 0 h 106" name="T5"/>
                <a:gd fmla="*/ 0 w 116" name="T6"/>
                <a:gd fmla="*/ 49 h 106" name="T7"/>
                <a:gd fmla="*/ 23 w 116" name="T8"/>
                <a:gd fmla="*/ 88 h 106" name="T9"/>
                <a:gd fmla="*/ 24 w 116" name="T10"/>
                <a:gd fmla="*/ 88 h 106" name="T11"/>
                <a:gd fmla="*/ 18 w 116" name="T12"/>
                <a:gd fmla="*/ 106 h 106" name="T13"/>
                <a:gd fmla="*/ 39 w 116" name="T14"/>
                <a:gd fmla="*/ 95 h 106" name="T15"/>
                <a:gd fmla="*/ 40 w 116" name="T16"/>
                <a:gd fmla="*/ 95 h 106" name="T17"/>
                <a:gd fmla="*/ 58 w 116" name="T18"/>
                <a:gd fmla="*/ 98 h 106" name="T19"/>
                <a:gd fmla="*/ 62 w 116" name="T20"/>
                <a:gd fmla="*/ 98 h 106" name="T21"/>
                <a:gd fmla="*/ 61 w 116" name="T22"/>
                <a:gd fmla="*/ 86 h 106" name="T23"/>
                <a:gd fmla="*/ 114 w 116" name="T24"/>
                <a:gd fmla="*/ 41 h 106" name="T25"/>
                <a:gd fmla="*/ 79 w 116" name="T26"/>
                <a:gd fmla="*/ 24 h 106" name="T27"/>
                <a:gd fmla="*/ 87 w 116" name="T28"/>
                <a:gd fmla="*/ 32 h 106" name="T29"/>
                <a:gd fmla="*/ 79 w 116" name="T30"/>
                <a:gd fmla="*/ 40 h 106" name="T31"/>
                <a:gd fmla="*/ 71 w 116" name="T32"/>
                <a:gd fmla="*/ 32 h 106" name="T33"/>
                <a:gd fmla="*/ 79 w 116" name="T34"/>
                <a:gd fmla="*/ 24 h 106" name="T35"/>
                <a:gd fmla="*/ 38 w 116" name="T36"/>
                <a:gd fmla="*/ 40 h 106" name="T37"/>
                <a:gd fmla="*/ 30 w 116" name="T38"/>
                <a:gd fmla="*/ 32 h 106" name="T39"/>
                <a:gd fmla="*/ 38 w 116" name="T40"/>
                <a:gd fmla="*/ 24 h 106" name="T41"/>
                <a:gd fmla="*/ 46 w 116" name="T42"/>
                <a:gd fmla="*/ 32 h 106" name="T43"/>
                <a:gd fmla="*/ 38 w 116" name="T44"/>
                <a:gd fmla="*/ 40 h 106"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105" w="115">
                  <a:moveTo>
                    <a:pt x="114" y="41"/>
                  </a:moveTo>
                  <a:cubicBezTo>
                    <a:pt x="115" y="41"/>
                    <a:pt x="115" y="41"/>
                    <a:pt x="116" y="41"/>
                  </a:cubicBezTo>
                  <a:cubicBezTo>
                    <a:pt x="112" y="18"/>
                    <a:pt x="88" y="0"/>
                    <a:pt x="58" y="0"/>
                  </a:cubicBezTo>
                  <a:cubicBezTo>
                    <a:pt x="26" y="0"/>
                    <a:pt x="0" y="22"/>
                    <a:pt x="0" y="49"/>
                  </a:cubicBezTo>
                  <a:cubicBezTo>
                    <a:pt x="0" y="65"/>
                    <a:pt x="9" y="79"/>
                    <a:pt x="23" y="88"/>
                  </a:cubicBezTo>
                  <a:cubicBezTo>
                    <a:pt x="23" y="88"/>
                    <a:pt x="24" y="88"/>
                    <a:pt x="24" y="88"/>
                  </a:cubicBezTo>
                  <a:cubicBezTo>
                    <a:pt x="18" y="106"/>
                    <a:pt x="18" y="106"/>
                    <a:pt x="18" y="106"/>
                  </a:cubicBezTo>
                  <a:cubicBezTo>
                    <a:pt x="39" y="95"/>
                    <a:pt x="39" y="95"/>
                    <a:pt x="39" y="95"/>
                  </a:cubicBezTo>
                  <a:cubicBezTo>
                    <a:pt x="39" y="95"/>
                    <a:pt x="40" y="95"/>
                    <a:pt x="40" y="95"/>
                  </a:cubicBezTo>
                  <a:cubicBezTo>
                    <a:pt x="46" y="97"/>
                    <a:pt x="52" y="98"/>
                    <a:pt x="58" y="98"/>
                  </a:cubicBezTo>
                  <a:cubicBezTo>
                    <a:pt x="60" y="98"/>
                    <a:pt x="61" y="98"/>
                    <a:pt x="62" y="98"/>
                  </a:cubicBezTo>
                  <a:cubicBezTo>
                    <a:pt x="61" y="94"/>
                    <a:pt x="61" y="90"/>
                    <a:pt x="61" y="86"/>
                  </a:cubicBezTo>
                  <a:cubicBezTo>
                    <a:pt x="61" y="61"/>
                    <a:pt x="84" y="41"/>
                    <a:pt x="114" y="41"/>
                  </a:cubicBezTo>
                  <a:close/>
                  <a:moveTo>
                    <a:pt x="79" y="24"/>
                  </a:moveTo>
                  <a:cubicBezTo>
                    <a:pt x="83" y="24"/>
                    <a:pt x="87" y="28"/>
                    <a:pt x="87" y="32"/>
                  </a:cubicBezTo>
                  <a:cubicBezTo>
                    <a:pt x="87" y="37"/>
                    <a:pt x="83" y="40"/>
                    <a:pt x="79" y="40"/>
                  </a:cubicBezTo>
                  <a:cubicBezTo>
                    <a:pt x="74" y="40"/>
                    <a:pt x="71" y="37"/>
                    <a:pt x="71" y="32"/>
                  </a:cubicBezTo>
                  <a:cubicBezTo>
                    <a:pt x="71" y="28"/>
                    <a:pt x="74" y="24"/>
                    <a:pt x="79" y="24"/>
                  </a:cubicBezTo>
                  <a:close/>
                  <a:moveTo>
                    <a:pt x="38" y="40"/>
                  </a:moveTo>
                  <a:cubicBezTo>
                    <a:pt x="34" y="40"/>
                    <a:pt x="30" y="37"/>
                    <a:pt x="30" y="32"/>
                  </a:cubicBezTo>
                  <a:cubicBezTo>
                    <a:pt x="30" y="28"/>
                    <a:pt x="34" y="24"/>
                    <a:pt x="38" y="24"/>
                  </a:cubicBezTo>
                  <a:cubicBezTo>
                    <a:pt x="43" y="24"/>
                    <a:pt x="46" y="28"/>
                    <a:pt x="46" y="32"/>
                  </a:cubicBezTo>
                  <a:cubicBezTo>
                    <a:pt x="46" y="37"/>
                    <a:pt x="43" y="40"/>
                    <a:pt x="38" y="4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 name="Freeform 6"/>
            <p:cNvSpPr>
              <a:spLocks noEditPoints="1"/>
            </p:cNvSpPr>
            <p:nvPr/>
          </p:nvSpPr>
          <p:spPr bwMode="auto">
            <a:xfrm>
              <a:off x="7747000" y="3249613"/>
              <a:ext cx="782638" cy="725488"/>
            </a:xfrm>
            <a:custGeom>
              <a:gdLst>
                <a:gd fmla="*/ 0 w 98" name="T0"/>
                <a:gd fmla="*/ 41 h 89" name="T1"/>
                <a:gd fmla="*/ 49 w 98" name="T2"/>
                <a:gd fmla="*/ 82 h 89" name="T3"/>
                <a:gd fmla="*/ 65 w 98" name="T4"/>
                <a:gd fmla="*/ 80 h 89" name="T5"/>
                <a:gd fmla="*/ 66 w 98" name="T6"/>
                <a:gd fmla="*/ 80 h 89" name="T7"/>
                <a:gd fmla="*/ 83 w 98" name="T8"/>
                <a:gd fmla="*/ 89 h 89" name="T9"/>
                <a:gd fmla="*/ 79 w 98" name="T10"/>
                <a:gd fmla="*/ 74 h 89" name="T11"/>
                <a:gd fmla="*/ 79 w 98" name="T12"/>
                <a:gd fmla="*/ 74 h 89" name="T13"/>
                <a:gd fmla="*/ 98 w 98" name="T14"/>
                <a:gd fmla="*/ 41 h 89" name="T15"/>
                <a:gd fmla="*/ 49 w 98" name="T16"/>
                <a:gd fmla="*/ 0 h 89" name="T17"/>
                <a:gd fmla="*/ 0 w 98" name="T18"/>
                <a:gd fmla="*/ 41 h 89" name="T19"/>
                <a:gd fmla="*/ 59 w 98" name="T20"/>
                <a:gd fmla="*/ 27 h 89" name="T21"/>
                <a:gd fmla="*/ 66 w 98" name="T22"/>
                <a:gd fmla="*/ 20 h 89" name="T23"/>
                <a:gd fmla="*/ 73 w 98" name="T24"/>
                <a:gd fmla="*/ 27 h 89" name="T25"/>
                <a:gd fmla="*/ 66 w 98" name="T26"/>
                <a:gd fmla="*/ 34 h 89" name="T27"/>
                <a:gd fmla="*/ 59 w 98" name="T28"/>
                <a:gd fmla="*/ 27 h 89" name="T29"/>
                <a:gd fmla="*/ 25 w 98" name="T30"/>
                <a:gd fmla="*/ 27 h 89" name="T31"/>
                <a:gd fmla="*/ 32 w 98" name="T32"/>
                <a:gd fmla="*/ 20 h 89" name="T33"/>
                <a:gd fmla="*/ 39 w 98" name="T34"/>
                <a:gd fmla="*/ 27 h 89" name="T35"/>
                <a:gd fmla="*/ 32 w 98" name="T36"/>
                <a:gd fmla="*/ 34 h 89" name="T37"/>
                <a:gd fmla="*/ 25 w 98" name="T38"/>
                <a:gd fmla="*/ 27 h 89"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89" w="98">
                  <a:moveTo>
                    <a:pt x="0" y="41"/>
                  </a:moveTo>
                  <a:cubicBezTo>
                    <a:pt x="0" y="64"/>
                    <a:pt x="22" y="82"/>
                    <a:pt x="49" y="82"/>
                  </a:cubicBezTo>
                  <a:cubicBezTo>
                    <a:pt x="55" y="82"/>
                    <a:pt x="60" y="82"/>
                    <a:pt x="65" y="80"/>
                  </a:cubicBezTo>
                  <a:cubicBezTo>
                    <a:pt x="65" y="80"/>
                    <a:pt x="66" y="80"/>
                    <a:pt x="66" y="80"/>
                  </a:cubicBezTo>
                  <a:cubicBezTo>
                    <a:pt x="83" y="89"/>
                    <a:pt x="83" y="89"/>
                    <a:pt x="83" y="89"/>
                  </a:cubicBezTo>
                  <a:cubicBezTo>
                    <a:pt x="79" y="74"/>
                    <a:pt x="79" y="74"/>
                    <a:pt x="79" y="74"/>
                  </a:cubicBezTo>
                  <a:cubicBezTo>
                    <a:pt x="79" y="74"/>
                    <a:pt x="79" y="74"/>
                    <a:pt x="79" y="74"/>
                  </a:cubicBezTo>
                  <a:cubicBezTo>
                    <a:pt x="91" y="66"/>
                    <a:pt x="98" y="55"/>
                    <a:pt x="98" y="41"/>
                  </a:cubicBezTo>
                  <a:cubicBezTo>
                    <a:pt x="98" y="18"/>
                    <a:pt x="76" y="0"/>
                    <a:pt x="49" y="0"/>
                  </a:cubicBezTo>
                  <a:cubicBezTo>
                    <a:pt x="22" y="0"/>
                    <a:pt x="0" y="18"/>
                    <a:pt x="0" y="41"/>
                  </a:cubicBezTo>
                  <a:close/>
                  <a:moveTo>
                    <a:pt x="59" y="27"/>
                  </a:moveTo>
                  <a:cubicBezTo>
                    <a:pt x="59" y="23"/>
                    <a:pt x="62" y="20"/>
                    <a:pt x="66" y="20"/>
                  </a:cubicBezTo>
                  <a:cubicBezTo>
                    <a:pt x="70" y="20"/>
                    <a:pt x="73" y="23"/>
                    <a:pt x="73" y="27"/>
                  </a:cubicBezTo>
                  <a:cubicBezTo>
                    <a:pt x="73" y="31"/>
                    <a:pt x="70" y="34"/>
                    <a:pt x="66" y="34"/>
                  </a:cubicBezTo>
                  <a:cubicBezTo>
                    <a:pt x="62" y="34"/>
                    <a:pt x="59" y="31"/>
                    <a:pt x="59" y="27"/>
                  </a:cubicBezTo>
                  <a:close/>
                  <a:moveTo>
                    <a:pt x="25" y="27"/>
                  </a:moveTo>
                  <a:cubicBezTo>
                    <a:pt x="25" y="23"/>
                    <a:pt x="28" y="20"/>
                    <a:pt x="32" y="20"/>
                  </a:cubicBezTo>
                  <a:cubicBezTo>
                    <a:pt x="36" y="20"/>
                    <a:pt x="39" y="23"/>
                    <a:pt x="39" y="27"/>
                  </a:cubicBezTo>
                  <a:cubicBezTo>
                    <a:pt x="39" y="31"/>
                    <a:pt x="36" y="34"/>
                    <a:pt x="32" y="34"/>
                  </a:cubicBezTo>
                  <a:cubicBezTo>
                    <a:pt x="28" y="34"/>
                    <a:pt x="25" y="31"/>
                    <a:pt x="25" y="2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41" name="矩形 40"/>
          <p:cNvSpPr/>
          <p:nvPr/>
        </p:nvSpPr>
        <p:spPr>
          <a:xfrm>
            <a:off x="7106728" y="2952968"/>
            <a:ext cx="4045369" cy="603504"/>
          </a:xfrm>
          <a:prstGeom prst="rect">
            <a:avLst/>
          </a:prstGeom>
        </p:spPr>
        <p:txBody>
          <a:bodyPr wrap="square">
            <a:spAutoFit/>
          </a:bodyPr>
          <a:lstStyle/>
          <a:p>
            <a:pPr latinLnBrk="1">
              <a:lnSpc>
                <a:spcPct val="120000"/>
              </a:lnSpc>
              <a:spcBef>
                <a:spcPts val="300"/>
              </a:spcBef>
              <a:spcAft>
                <a:spcPts val="300"/>
              </a:spcAft>
            </a:pPr>
            <a:r>
              <a:rPr altLang="zh-CN" kern="100" lang="en-US" sz="1400">
                <a:solidFill>
                  <a:schemeClr val="tx1">
                    <a:lumMod val="85000"/>
                    <a:lumOff val="15000"/>
                  </a:schemeClr>
                </a:solidFill>
                <a:latin charset="-122" panose="020b0503020204020204" pitchFamily="34" typeface="微软雅黑"/>
                <a:ea charset="-122" panose="020b0503020204020204" pitchFamily="34" typeface="微软雅黑"/>
              </a:rPr>
              <a:t>Lorem ipsum dolor sit amet, consectetur adipisicing elit, sed do eiusmod tempor.</a:t>
            </a:r>
          </a:p>
        </p:txBody>
      </p:sp>
      <p:sp>
        <p:nvSpPr>
          <p:cNvPr id="42" name="文本框 41"/>
          <p:cNvSpPr txBox="1"/>
          <p:nvPr/>
        </p:nvSpPr>
        <p:spPr>
          <a:xfrm>
            <a:off x="7106728" y="2530050"/>
            <a:ext cx="2303294" cy="457200"/>
          </a:xfrm>
          <a:prstGeom prst="rect">
            <a:avLst/>
          </a:prstGeom>
          <a:noFill/>
        </p:spPr>
        <p:txBody>
          <a:bodyPr rtlCol="0" wrap="square">
            <a:spAutoFit/>
          </a:bodyPr>
          <a:lstStyle/>
          <a:p>
            <a:pPr>
              <a:lnSpc>
                <a:spcPct val="120000"/>
              </a:lnSpc>
              <a:spcBef>
                <a:spcPts val="300"/>
              </a:spcBef>
              <a:spcAft>
                <a:spcPts val="300"/>
              </a:spcAft>
            </a:pPr>
            <a:r>
              <a:rPr altLang="zh-CN" kern="100" lang="en-US" sz="2000">
                <a:solidFill>
                  <a:schemeClr val="tx1">
                    <a:lumMod val="85000"/>
                    <a:lumOff val="15000"/>
                  </a:schemeClr>
                </a:solidFill>
                <a:latin charset="-122" panose="020b0503020204020204" pitchFamily="34" typeface="微软雅黑"/>
                <a:ea charset="-122" panose="020b0503020204020204" pitchFamily="34" typeface="微软雅黑"/>
              </a:rPr>
              <a:t>Keyword Here</a:t>
            </a:r>
          </a:p>
        </p:txBody>
      </p:sp>
      <p:sp>
        <p:nvSpPr>
          <p:cNvPr id="37" name="椭圆 36"/>
          <p:cNvSpPr/>
          <p:nvPr/>
        </p:nvSpPr>
        <p:spPr>
          <a:xfrm>
            <a:off x="6402917" y="2630934"/>
            <a:ext cx="576550" cy="576549"/>
          </a:xfrm>
          <a:prstGeom prst="ellipse">
            <a:avLst/>
          </a:prstGeom>
          <a:solidFill>
            <a:srgbClr val="344AA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a:solidFill>
                <a:schemeClr val="bg1">
                  <a:lumMod val="95000"/>
                </a:schemeClr>
              </a:solidFill>
            </a:endParaRPr>
          </a:p>
        </p:txBody>
      </p:sp>
      <p:sp>
        <p:nvSpPr>
          <p:cNvPr id="50" name="矩形 49"/>
          <p:cNvSpPr/>
          <p:nvPr/>
        </p:nvSpPr>
        <p:spPr>
          <a:xfrm>
            <a:off x="7106728" y="4208328"/>
            <a:ext cx="4045369" cy="603504"/>
          </a:xfrm>
          <a:prstGeom prst="rect">
            <a:avLst/>
          </a:prstGeom>
        </p:spPr>
        <p:txBody>
          <a:bodyPr wrap="square">
            <a:spAutoFit/>
          </a:bodyPr>
          <a:lstStyle/>
          <a:p>
            <a:pPr latinLnBrk="1">
              <a:lnSpc>
                <a:spcPct val="120000"/>
              </a:lnSpc>
              <a:spcBef>
                <a:spcPts val="300"/>
              </a:spcBef>
              <a:spcAft>
                <a:spcPts val="300"/>
              </a:spcAft>
            </a:pPr>
            <a:r>
              <a:rPr altLang="zh-CN" kern="100" lang="en-US" sz="1400">
                <a:solidFill>
                  <a:schemeClr val="tx1">
                    <a:lumMod val="85000"/>
                    <a:lumOff val="15000"/>
                  </a:schemeClr>
                </a:solidFill>
                <a:latin charset="-122" panose="020b0503020204020204" pitchFamily="34" typeface="微软雅黑"/>
                <a:ea charset="-122" panose="020b0503020204020204" pitchFamily="34" typeface="微软雅黑"/>
              </a:rPr>
              <a:t>Lorem ipsum dolor sit amet, consectetur adipisicing elit, sed do eiusmod tempor.</a:t>
            </a:r>
          </a:p>
        </p:txBody>
      </p:sp>
      <p:sp>
        <p:nvSpPr>
          <p:cNvPr id="51" name="文本框 50"/>
          <p:cNvSpPr txBox="1"/>
          <p:nvPr/>
        </p:nvSpPr>
        <p:spPr>
          <a:xfrm>
            <a:off x="7106728" y="3785410"/>
            <a:ext cx="2303294" cy="457200"/>
          </a:xfrm>
          <a:prstGeom prst="rect">
            <a:avLst/>
          </a:prstGeom>
          <a:noFill/>
        </p:spPr>
        <p:txBody>
          <a:bodyPr rtlCol="0" wrap="square">
            <a:spAutoFit/>
          </a:bodyPr>
          <a:lstStyle/>
          <a:p>
            <a:pPr>
              <a:lnSpc>
                <a:spcPct val="120000"/>
              </a:lnSpc>
              <a:spcBef>
                <a:spcPts val="300"/>
              </a:spcBef>
              <a:spcAft>
                <a:spcPts val="300"/>
              </a:spcAft>
            </a:pPr>
            <a:r>
              <a:rPr altLang="zh-CN" kern="100" lang="en-US" sz="2000">
                <a:solidFill>
                  <a:schemeClr val="tx1">
                    <a:lumMod val="85000"/>
                    <a:lumOff val="15000"/>
                  </a:schemeClr>
                </a:solidFill>
                <a:latin charset="-122" panose="020b0503020204020204" pitchFamily="34" typeface="微软雅黑"/>
                <a:ea charset="-122" panose="020b0503020204020204" pitchFamily="34" typeface="微软雅黑"/>
              </a:rPr>
              <a:t>Keyword Here</a:t>
            </a:r>
          </a:p>
        </p:txBody>
      </p:sp>
      <p:sp>
        <p:nvSpPr>
          <p:cNvPr id="46" name="椭圆 45"/>
          <p:cNvSpPr/>
          <p:nvPr/>
        </p:nvSpPr>
        <p:spPr>
          <a:xfrm>
            <a:off x="6402917" y="3886294"/>
            <a:ext cx="576550" cy="57654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a:solidFill>
                <a:schemeClr val="bg1">
                  <a:lumMod val="95000"/>
                </a:schemeClr>
              </a:solidFill>
            </a:endParaRPr>
          </a:p>
        </p:txBody>
      </p:sp>
      <p:sp>
        <p:nvSpPr>
          <p:cNvPr id="59" name="矩形 58"/>
          <p:cNvSpPr/>
          <p:nvPr/>
        </p:nvSpPr>
        <p:spPr>
          <a:xfrm>
            <a:off x="7106728" y="5463688"/>
            <a:ext cx="4045369" cy="603504"/>
          </a:xfrm>
          <a:prstGeom prst="rect">
            <a:avLst/>
          </a:prstGeom>
        </p:spPr>
        <p:txBody>
          <a:bodyPr wrap="square">
            <a:spAutoFit/>
          </a:bodyPr>
          <a:lstStyle/>
          <a:p>
            <a:pPr latinLnBrk="1">
              <a:lnSpc>
                <a:spcPct val="120000"/>
              </a:lnSpc>
              <a:spcBef>
                <a:spcPts val="300"/>
              </a:spcBef>
              <a:spcAft>
                <a:spcPts val="300"/>
              </a:spcAft>
            </a:pPr>
            <a:r>
              <a:rPr altLang="zh-CN" kern="100" lang="en-US" sz="1400">
                <a:solidFill>
                  <a:schemeClr val="tx1">
                    <a:lumMod val="85000"/>
                    <a:lumOff val="15000"/>
                  </a:schemeClr>
                </a:solidFill>
                <a:latin charset="-122" panose="020b0503020204020204" pitchFamily="34" typeface="微软雅黑"/>
                <a:ea charset="-122" panose="020b0503020204020204" pitchFamily="34" typeface="微软雅黑"/>
              </a:rPr>
              <a:t>Lorem ipsum dolor sit amet, consectetur adipisicing elit, sed do eiusmod tempor.</a:t>
            </a:r>
          </a:p>
        </p:txBody>
      </p:sp>
      <p:sp>
        <p:nvSpPr>
          <p:cNvPr id="60" name="文本框 59"/>
          <p:cNvSpPr txBox="1"/>
          <p:nvPr/>
        </p:nvSpPr>
        <p:spPr>
          <a:xfrm>
            <a:off x="7106728" y="5040769"/>
            <a:ext cx="2303294" cy="457200"/>
          </a:xfrm>
          <a:prstGeom prst="rect">
            <a:avLst/>
          </a:prstGeom>
          <a:noFill/>
        </p:spPr>
        <p:txBody>
          <a:bodyPr rtlCol="0" wrap="square">
            <a:spAutoFit/>
          </a:bodyPr>
          <a:lstStyle/>
          <a:p>
            <a:pPr>
              <a:lnSpc>
                <a:spcPct val="120000"/>
              </a:lnSpc>
              <a:spcBef>
                <a:spcPts val="300"/>
              </a:spcBef>
              <a:spcAft>
                <a:spcPts val="300"/>
              </a:spcAft>
            </a:pPr>
            <a:r>
              <a:rPr altLang="zh-CN" kern="100" lang="en-US" sz="2000">
                <a:solidFill>
                  <a:schemeClr val="tx1">
                    <a:lumMod val="85000"/>
                    <a:lumOff val="15000"/>
                  </a:schemeClr>
                </a:solidFill>
                <a:latin charset="-122" panose="020b0503020204020204" pitchFamily="34" typeface="微软雅黑"/>
                <a:ea charset="-122" panose="020b0503020204020204" pitchFamily="34" typeface="微软雅黑"/>
              </a:rPr>
              <a:t>Keyword Here</a:t>
            </a:r>
          </a:p>
        </p:txBody>
      </p:sp>
      <p:sp>
        <p:nvSpPr>
          <p:cNvPr id="55" name="椭圆 54"/>
          <p:cNvSpPr/>
          <p:nvPr/>
        </p:nvSpPr>
        <p:spPr>
          <a:xfrm>
            <a:off x="6402917" y="5141654"/>
            <a:ext cx="576550" cy="576549"/>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a:solidFill>
                <a:schemeClr val="bg1">
                  <a:lumMod val="95000"/>
                </a:schemeClr>
              </a:solidFill>
            </a:endParaRPr>
          </a:p>
        </p:txBody>
      </p:sp>
      <p:sp>
        <p:nvSpPr>
          <p:cNvPr id="10" name="自由: 形状 44"/>
          <p:cNvSpPr/>
          <p:nvPr/>
        </p:nvSpPr>
        <p:spPr bwMode="auto">
          <a:xfrm>
            <a:off x="6577857" y="2779523"/>
            <a:ext cx="226670" cy="279371"/>
          </a:xfrm>
          <a:custGeom>
            <a:gdLst>
              <a:gd fmla="*/ 458304 w 889564" name="connsiteX0"/>
              <a:gd fmla="*/ 0 h 1096384" name="connsiteY0"/>
              <a:gd fmla="*/ 801998 w 889564" name="connsiteX1"/>
              <a:gd fmla="*/ 351632 h 1096384" name="connsiteY1"/>
              <a:gd fmla="*/ 797105 w 889564" name="connsiteX2"/>
              <a:gd fmla="*/ 401295 h 1096384" name="connsiteY2"/>
              <a:gd fmla="*/ 812113 w 889564" name="connsiteX3"/>
              <a:gd fmla="*/ 406163 h 1096384" name="connsiteY3"/>
              <a:gd fmla="*/ 841685 w 889564" name="connsiteX4"/>
              <a:gd fmla="*/ 477838 h 1096384" name="connsiteY4"/>
              <a:gd fmla="*/ 827503 w 889564" name="connsiteX5"/>
              <a:gd fmla="*/ 532842 h 1096384" name="connsiteY5"/>
              <a:gd fmla="*/ 814948 w 889564" name="connsiteX6"/>
              <a:gd fmla="*/ 546443 h 1096384" name="connsiteY6"/>
              <a:gd fmla="*/ 829134 w 889564" name="connsiteX7"/>
              <a:gd fmla="*/ 564356 h 1096384" name="connsiteY7"/>
              <a:gd fmla="*/ 865224 w 889564" name="connsiteX8"/>
              <a:gd fmla="*/ 636814 h 1096384" name="connsiteY8"/>
              <a:gd fmla="*/ 865224 w 889564" name="connsiteX9"/>
              <a:gd fmla="*/ 849086 h 1096384" name="connsiteY9"/>
              <a:gd fmla="*/ 806281 w 889564" name="connsiteX10"/>
              <a:gd fmla="*/ 808264 h 1096384" name="connsiteY10"/>
              <a:gd fmla="*/ 773495 w 889564" name="connsiteX11"/>
              <a:gd fmla="*/ 765188 h 1096384" name="connsiteY11"/>
              <a:gd fmla="*/ 769873 w 889564" name="connsiteX12"/>
              <a:gd fmla="*/ 795771 h 1096384" name="connsiteY12"/>
              <a:gd fmla="*/ 720069 w 889564" name="connsiteX13"/>
              <a:gd fmla="*/ 896529 h 1096384" name="connsiteY13"/>
              <a:gd fmla="*/ 703743 w 889564" name="connsiteX14"/>
              <a:gd fmla="*/ 913375 h 1096384" name="connsiteY14"/>
              <a:gd fmla="*/ 716396 w 889564" name="connsiteX15"/>
              <a:gd fmla="*/ 916795 h 1096384" name="connsiteY15"/>
              <a:gd fmla="*/ 809865 w 889564" name="connsiteX16"/>
              <a:gd fmla="*/ 1021496 h 1096384" name="connsiteY16"/>
              <a:gd fmla="*/ 625679 w 889564" name="connsiteX17"/>
              <a:gd fmla="*/ 1086950 h 1096384" name="connsiteY17"/>
              <a:gd fmla="*/ 506559 w 889564" name="connsiteX18"/>
              <a:gd fmla="*/ 1045018 h 1096384" name="connsiteY18"/>
              <a:gd fmla="*/ 481012 w 889564" name="connsiteX19"/>
              <a:gd fmla="*/ 1017725 h 1096384" name="connsiteY19"/>
              <a:gd fmla="*/ 445604 w 889564" name="connsiteX20"/>
              <a:gd fmla="*/ 1020764 h 1096384" name="connsiteY20"/>
              <a:gd fmla="*/ 430677 w 889564" name="connsiteX21"/>
              <a:gd fmla="*/ 1019483 h 1096384" name="connsiteY21"/>
              <a:gd fmla="*/ 399531 w 889564" name="connsiteX22"/>
              <a:gd fmla="*/ 1050132 h 1096384" name="connsiteY22"/>
              <a:gd fmla="*/ 273428 w 889564" name="connsiteX23"/>
              <a:gd fmla="*/ 1095131 h 1096384" name="connsiteY23"/>
              <a:gd fmla="*/ 89278 w 889564" name="connsiteX24"/>
              <a:gd fmla="*/ 1021496 h 1096384" name="connsiteY24"/>
              <a:gd fmla="*/ 182730 w 889564" name="connsiteX25"/>
              <a:gd fmla="*/ 920247 h 1096384" name="connsiteY25"/>
              <a:gd fmla="*/ 192280 w 889564" name="connsiteX26"/>
              <a:gd fmla="*/ 918343 h 1096384" name="connsiteY26"/>
              <a:gd fmla="*/ 171139 w 889564" name="connsiteX27"/>
              <a:gd fmla="*/ 896529 h 1096384" name="connsiteY27"/>
              <a:gd fmla="*/ 118424 w 889564" name="connsiteX28"/>
              <a:gd fmla="*/ 781895 h 1096384" name="connsiteY28"/>
              <a:gd fmla="*/ 116884 w 889564" name="connsiteX29"/>
              <a:gd fmla="*/ 764571 h 1096384" name="connsiteY29"/>
              <a:gd fmla="*/ 88856 w 889564" name="connsiteX30"/>
              <a:gd fmla="*/ 798489 h 1096384" name="connsiteY30"/>
              <a:gd fmla="*/ 25958 w 889564" name="connsiteX31"/>
              <a:gd fmla="*/ 833207 h 1096384" name="connsiteY31"/>
              <a:gd fmla="*/ 33945 w 889564" name="connsiteX32"/>
              <a:gd fmla="*/ 612643 h 1096384" name="connsiteY32"/>
              <a:gd fmla="*/ 74754 w 889564" name="connsiteX33"/>
              <a:gd fmla="*/ 546143 h 1096384" name="connsiteY33"/>
              <a:gd fmla="*/ 99228 w 889564" name="connsiteX34"/>
              <a:gd fmla="*/ 520162 h 1096384" name="connsiteY34"/>
              <a:gd fmla="*/ 89210 w 889564" name="connsiteX35"/>
              <a:gd fmla="*/ 477838 h 1096384" name="connsiteY35"/>
              <a:gd fmla="*/ 116358 w 889564" name="connsiteX36"/>
              <a:gd fmla="*/ 406163 h 1096384" name="connsiteY36"/>
              <a:gd fmla="*/ 119861 w 889564" name="connsiteX37"/>
              <a:gd fmla="*/ 404925 h 1096384" name="connsiteY37"/>
              <a:gd fmla="*/ 114610 w 889564" name="connsiteX38"/>
              <a:gd fmla="*/ 351632 h 1096384" name="connsiteY38"/>
              <a:gd fmla="*/ 458304 w 889564" name="connsiteX39"/>
              <a:gd fmla="*/ 0 h 1096384" name="connsiteY3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b="b" l="l" r="r" t="t"/>
            <a:pathLst>
              <a:path h="1096384" w="889564">
                <a:moveTo>
                  <a:pt x="458304" y="0"/>
                </a:moveTo>
                <a:cubicBezTo>
                  <a:pt x="648121" y="0"/>
                  <a:pt x="801998" y="157431"/>
                  <a:pt x="801998" y="351632"/>
                </a:cubicBezTo>
                <a:lnTo>
                  <a:pt x="797105" y="401295"/>
                </a:lnTo>
                <a:lnTo>
                  <a:pt x="812113" y="406163"/>
                </a:lnTo>
                <a:cubicBezTo>
                  <a:pt x="829491" y="417972"/>
                  <a:pt x="841685" y="445617"/>
                  <a:pt x="841685" y="477838"/>
                </a:cubicBezTo>
                <a:cubicBezTo>
                  <a:pt x="841685" y="499319"/>
                  <a:pt x="836266" y="518766"/>
                  <a:pt x="827503" y="532842"/>
                </a:cubicBezTo>
                <a:lnTo>
                  <a:pt x="814948" y="546443"/>
                </a:lnTo>
                <a:lnTo>
                  <a:pt x="829134" y="564356"/>
                </a:lnTo>
                <a:cubicBezTo>
                  <a:pt x="842746" y="585788"/>
                  <a:pt x="855233" y="610280"/>
                  <a:pt x="865224" y="636814"/>
                </a:cubicBezTo>
                <a:cubicBezTo>
                  <a:pt x="905185" y="734786"/>
                  <a:pt x="889201" y="840922"/>
                  <a:pt x="865224" y="849086"/>
                </a:cubicBezTo>
                <a:cubicBezTo>
                  <a:pt x="853235" y="853168"/>
                  <a:pt x="831257" y="836839"/>
                  <a:pt x="806281" y="808264"/>
                </a:cubicBezTo>
                <a:lnTo>
                  <a:pt x="773495" y="765188"/>
                </a:lnTo>
                <a:lnTo>
                  <a:pt x="769873" y="795771"/>
                </a:lnTo>
                <a:cubicBezTo>
                  <a:pt x="761055" y="832458"/>
                  <a:pt x="743862" y="866547"/>
                  <a:pt x="720069" y="896529"/>
                </a:cubicBezTo>
                <a:lnTo>
                  <a:pt x="703743" y="913375"/>
                </a:lnTo>
                <a:lnTo>
                  <a:pt x="716396" y="916795"/>
                </a:lnTo>
                <a:cubicBezTo>
                  <a:pt x="776832" y="940190"/>
                  <a:pt x="815871" y="978542"/>
                  <a:pt x="809865" y="1021496"/>
                </a:cubicBezTo>
                <a:cubicBezTo>
                  <a:pt x="801857" y="1070586"/>
                  <a:pt x="721776" y="1103313"/>
                  <a:pt x="625679" y="1086950"/>
                </a:cubicBezTo>
                <a:cubicBezTo>
                  <a:pt x="577631" y="1082859"/>
                  <a:pt x="535589" y="1066495"/>
                  <a:pt x="506559" y="1045018"/>
                </a:cubicBezTo>
                <a:lnTo>
                  <a:pt x="481012" y="1017725"/>
                </a:lnTo>
                <a:lnTo>
                  <a:pt x="445604" y="1020764"/>
                </a:lnTo>
                <a:lnTo>
                  <a:pt x="430677" y="1019483"/>
                </a:lnTo>
                <a:lnTo>
                  <a:pt x="399531" y="1050132"/>
                </a:lnTo>
                <a:cubicBezTo>
                  <a:pt x="369507" y="1070586"/>
                  <a:pt x="325471" y="1086950"/>
                  <a:pt x="273428" y="1095131"/>
                </a:cubicBezTo>
                <a:cubicBezTo>
                  <a:pt x="177350" y="1103313"/>
                  <a:pt x="97285" y="1070586"/>
                  <a:pt x="89278" y="1021496"/>
                </a:cubicBezTo>
                <a:cubicBezTo>
                  <a:pt x="83274" y="978542"/>
                  <a:pt x="122305" y="940190"/>
                  <a:pt x="182730" y="920247"/>
                </a:cubicBezTo>
                <a:lnTo>
                  <a:pt x="192280" y="918343"/>
                </a:lnTo>
                <a:lnTo>
                  <a:pt x="171139" y="896529"/>
                </a:lnTo>
                <a:cubicBezTo>
                  <a:pt x="144372" y="862800"/>
                  <a:pt x="125958" y="823871"/>
                  <a:pt x="118424" y="781895"/>
                </a:cubicBezTo>
                <a:lnTo>
                  <a:pt x="116884" y="764571"/>
                </a:lnTo>
                <a:lnTo>
                  <a:pt x="88856" y="798489"/>
                </a:lnTo>
                <a:cubicBezTo>
                  <a:pt x="61900" y="825038"/>
                  <a:pt x="37938" y="837292"/>
                  <a:pt x="25958" y="833207"/>
                </a:cubicBezTo>
                <a:cubicBezTo>
                  <a:pt x="-5991" y="816869"/>
                  <a:pt x="-13978" y="710672"/>
                  <a:pt x="33945" y="612643"/>
                </a:cubicBezTo>
                <a:cubicBezTo>
                  <a:pt x="45925" y="588136"/>
                  <a:pt x="59903" y="565672"/>
                  <a:pt x="74754" y="546143"/>
                </a:cubicBezTo>
                <a:lnTo>
                  <a:pt x="99228" y="520162"/>
                </a:lnTo>
                <a:lnTo>
                  <a:pt x="89210" y="477838"/>
                </a:lnTo>
                <a:cubicBezTo>
                  <a:pt x="89210" y="445617"/>
                  <a:pt x="100404" y="417972"/>
                  <a:pt x="116358" y="406163"/>
                </a:cubicBezTo>
                <a:lnTo>
                  <a:pt x="119861" y="404925"/>
                </a:lnTo>
                <a:lnTo>
                  <a:pt x="114610" y="351632"/>
                </a:lnTo>
                <a:cubicBezTo>
                  <a:pt x="114610" y="157431"/>
                  <a:pt x="268487" y="0"/>
                  <a:pt x="458304" y="0"/>
                </a:cubicBezTo>
                <a:close/>
              </a:path>
            </a:pathLst>
          </a:custGeom>
          <a:solidFill>
            <a:schemeClr val="bg1">
              <a:lumMod val="95000"/>
            </a:schemeClr>
          </a:solidFill>
          <a:ln>
            <a:noFill/>
          </a:ln>
          <a:extLst/>
        </p:spPr>
        <p:txBody>
          <a:bodyPr anchor="t" anchorCtr="0" bIns="45720" compatLnSpc="1" lIns="91440" numCol="1" rIns="91440" tIns="45720" vert="horz" wrap="square">
            <a:prstTxWarp prst="textNoShape">
              <a:avLst/>
            </a:prstTxWarp>
            <a:noAutofit/>
          </a:bodyPr>
          <a:lstStyle/>
          <a:p>
            <a:endParaRPr altLang="en-US" lang="zh-CN"/>
          </a:p>
        </p:txBody>
      </p:sp>
      <p:grpSp>
        <p:nvGrpSpPr>
          <p:cNvPr id="26" name="组合 25"/>
          <p:cNvGrpSpPr/>
          <p:nvPr/>
        </p:nvGrpSpPr>
        <p:grpSpPr>
          <a:xfrm>
            <a:off x="6542693" y="5296797"/>
            <a:ext cx="296999" cy="266263"/>
            <a:chOff x="7761288" y="2786063"/>
            <a:chExt cx="1411287" cy="1265238"/>
          </a:xfrm>
          <a:solidFill>
            <a:srgbClr val="F2F2F2"/>
          </a:solidFill>
        </p:grpSpPr>
        <p:sp>
          <p:nvSpPr>
            <p:cNvPr id="27" name="Freeform 62"/>
            <p:cNvSpPr>
              <a:spLocks noEditPoints="1"/>
            </p:cNvSpPr>
            <p:nvPr/>
          </p:nvSpPr>
          <p:spPr bwMode="auto">
            <a:xfrm>
              <a:off x="7851775" y="2786063"/>
              <a:ext cx="1320800" cy="1265238"/>
            </a:xfrm>
            <a:custGeom>
              <a:gdLst>
                <a:gd fmla="*/ 130 w 130" name="T0"/>
                <a:gd fmla="*/ 53 h 122" name="T1"/>
                <a:gd fmla="*/ 65 w 130" name="T2"/>
                <a:gd fmla="*/ 0 h 122" name="T3"/>
                <a:gd fmla="*/ 0 w 130" name="T4"/>
                <a:gd fmla="*/ 53 h 122" name="T5"/>
                <a:gd fmla="*/ 65 w 130" name="T6"/>
                <a:gd fmla="*/ 105 h 122" name="T7"/>
                <a:gd fmla="*/ 75 w 130" name="T8"/>
                <a:gd fmla="*/ 105 h 122" name="T9"/>
                <a:gd fmla="*/ 106 w 130" name="T10"/>
                <a:gd fmla="*/ 122 h 122" name="T11"/>
                <a:gd fmla="*/ 100 w 130" name="T12"/>
                <a:gd fmla="*/ 106 h 122" name="T13"/>
                <a:gd fmla="*/ 102 w 130" name="T14"/>
                <a:gd fmla="*/ 96 h 122" name="T15"/>
                <a:gd fmla="*/ 130 w 130" name="T16"/>
                <a:gd fmla="*/ 53 h 122" name="T17"/>
                <a:gd fmla="*/ 78 w 130" name="T18"/>
                <a:gd fmla="*/ 45 h 122" name="T19"/>
                <a:gd fmla="*/ 78 w 130" name="T20"/>
                <a:gd fmla="*/ 46 h 122" name="T21"/>
                <a:gd fmla="*/ 78 w 130" name="T22"/>
                <a:gd fmla="*/ 74 h 122" name="T23"/>
                <a:gd fmla="*/ 70 w 130" name="T24"/>
                <a:gd fmla="*/ 74 h 122" name="T25"/>
                <a:gd fmla="*/ 70 w 130" name="T26"/>
                <a:gd fmla="*/ 50 h 122" name="T27"/>
                <a:gd fmla="*/ 70 w 130" name="T28"/>
                <a:gd fmla="*/ 50 h 122" name="T29"/>
                <a:gd fmla="*/ 65 w 130" name="T30"/>
                <a:gd fmla="*/ 46 h 122" name="T31"/>
                <a:gd fmla="*/ 59 w 130" name="T32"/>
                <a:gd fmla="*/ 46 h 122" name="T33"/>
                <a:gd fmla="*/ 59 w 130" name="T34"/>
                <a:gd fmla="*/ 74 h 122" name="T35"/>
                <a:gd fmla="*/ 51 w 130" name="T36"/>
                <a:gd fmla="*/ 74 h 122" name="T37"/>
                <a:gd fmla="*/ 51 w 130" name="T38"/>
                <a:gd fmla="*/ 50 h 122" name="T39"/>
                <a:gd fmla="*/ 51 w 130" name="T40"/>
                <a:gd fmla="*/ 50 h 122" name="T41"/>
                <a:gd fmla="*/ 47 w 130" name="T42"/>
                <a:gd fmla="*/ 46 h 122" name="T43"/>
                <a:gd fmla="*/ 40 w 130" name="T44"/>
                <a:gd fmla="*/ 46 h 122" name="T45"/>
                <a:gd fmla="*/ 40 w 130" name="T46"/>
                <a:gd fmla="*/ 74 h 122" name="T47"/>
                <a:gd fmla="*/ 32 w 130" name="T48"/>
                <a:gd fmla="*/ 74 h 122" name="T49"/>
                <a:gd fmla="*/ 32 w 130" name="T50"/>
                <a:gd fmla="*/ 46 h 122" name="T51"/>
                <a:gd fmla="*/ 32 w 130" name="T52"/>
                <a:gd fmla="*/ 38 h 122" name="T53"/>
                <a:gd fmla="*/ 40 w 130" name="T54"/>
                <a:gd fmla="*/ 38 h 122" name="T55"/>
                <a:gd fmla="*/ 51 w 130" name="T56"/>
                <a:gd fmla="*/ 38 h 122" name="T57"/>
                <a:gd fmla="*/ 59 w 130" name="T58"/>
                <a:gd fmla="*/ 38 h 122" name="T59"/>
                <a:gd fmla="*/ 70 w 130" name="T60"/>
                <a:gd fmla="*/ 38 h 122" name="T61"/>
                <a:gd fmla="*/ 70 w 130" name="T62"/>
                <a:gd fmla="*/ 38 h 122" name="T63"/>
                <a:gd fmla="*/ 78 w 130" name="T64"/>
                <a:gd fmla="*/ 45 h 122" name="T65"/>
                <a:gd fmla="*/ 96 w 130" name="T66"/>
                <a:gd fmla="*/ 74 h 122" name="T67"/>
                <a:gd fmla="*/ 88 w 130" name="T68"/>
                <a:gd fmla="*/ 74 h 122" name="T69"/>
                <a:gd fmla="*/ 88 w 130" name="T70"/>
                <a:gd fmla="*/ 50 h 122" name="T71"/>
                <a:gd fmla="*/ 96 w 130" name="T72"/>
                <a:gd fmla="*/ 50 h 122" name="T73"/>
                <a:gd fmla="*/ 96 w 130" name="T74"/>
                <a:gd fmla="*/ 74 h 122" name="T75"/>
                <a:gd fmla="*/ 96 w 130" name="T76"/>
                <a:gd fmla="*/ 36 h 122" name="T77"/>
                <a:gd fmla="*/ 92 w 130" name="T78"/>
                <a:gd fmla="*/ 41 h 122" name="T79"/>
                <a:gd fmla="*/ 87 w 130" name="T80"/>
                <a:gd fmla="*/ 36 h 122" name="T81"/>
                <a:gd fmla="*/ 87 w 130" name="T82"/>
                <a:gd fmla="*/ 35 h 122" name="T83"/>
                <a:gd fmla="*/ 92 w 130" name="T84"/>
                <a:gd fmla="*/ 31 h 122" name="T85"/>
                <a:gd fmla="*/ 96 w 130" name="T86"/>
                <a:gd fmla="*/ 35 h 122" name="T87"/>
                <a:gd fmla="*/ 96 w 130" name="T88"/>
                <a:gd fmla="*/ 36 h 122"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122" w="130">
                  <a:moveTo>
                    <a:pt x="130" y="53"/>
                  </a:moveTo>
                  <a:cubicBezTo>
                    <a:pt x="130" y="24"/>
                    <a:pt x="101" y="0"/>
                    <a:pt x="65" y="0"/>
                  </a:cubicBezTo>
                  <a:cubicBezTo>
                    <a:pt x="29" y="0"/>
                    <a:pt x="0" y="24"/>
                    <a:pt x="0" y="53"/>
                  </a:cubicBezTo>
                  <a:cubicBezTo>
                    <a:pt x="0" y="82"/>
                    <a:pt x="29" y="105"/>
                    <a:pt x="65" y="105"/>
                  </a:cubicBezTo>
                  <a:cubicBezTo>
                    <a:pt x="69" y="105"/>
                    <a:pt x="72" y="105"/>
                    <a:pt x="75" y="105"/>
                  </a:cubicBezTo>
                  <a:cubicBezTo>
                    <a:pt x="81" y="115"/>
                    <a:pt x="92" y="122"/>
                    <a:pt x="106" y="122"/>
                  </a:cubicBezTo>
                  <a:cubicBezTo>
                    <a:pt x="102" y="118"/>
                    <a:pt x="100" y="112"/>
                    <a:pt x="100" y="106"/>
                  </a:cubicBezTo>
                  <a:cubicBezTo>
                    <a:pt x="100" y="102"/>
                    <a:pt x="101" y="99"/>
                    <a:pt x="102" y="96"/>
                  </a:cubicBezTo>
                  <a:cubicBezTo>
                    <a:pt x="119" y="86"/>
                    <a:pt x="130" y="71"/>
                    <a:pt x="130" y="53"/>
                  </a:cubicBezTo>
                  <a:close/>
                  <a:moveTo>
                    <a:pt x="78" y="45"/>
                  </a:moveTo>
                  <a:cubicBezTo>
                    <a:pt x="78" y="46"/>
                    <a:pt x="78" y="46"/>
                    <a:pt x="78" y="46"/>
                  </a:cubicBezTo>
                  <a:cubicBezTo>
                    <a:pt x="78" y="74"/>
                    <a:pt x="78" y="74"/>
                    <a:pt x="78" y="74"/>
                  </a:cubicBezTo>
                  <a:cubicBezTo>
                    <a:pt x="70" y="74"/>
                    <a:pt x="70" y="74"/>
                    <a:pt x="70" y="74"/>
                  </a:cubicBezTo>
                  <a:cubicBezTo>
                    <a:pt x="70" y="50"/>
                    <a:pt x="70" y="50"/>
                    <a:pt x="70" y="50"/>
                  </a:cubicBezTo>
                  <a:cubicBezTo>
                    <a:pt x="70" y="50"/>
                    <a:pt x="70" y="50"/>
                    <a:pt x="70" y="50"/>
                  </a:cubicBezTo>
                  <a:cubicBezTo>
                    <a:pt x="70" y="48"/>
                    <a:pt x="68" y="46"/>
                    <a:pt x="65" y="46"/>
                  </a:cubicBezTo>
                  <a:cubicBezTo>
                    <a:pt x="59" y="46"/>
                    <a:pt x="59" y="46"/>
                    <a:pt x="59" y="46"/>
                  </a:cubicBezTo>
                  <a:cubicBezTo>
                    <a:pt x="59" y="74"/>
                    <a:pt x="59" y="74"/>
                    <a:pt x="59" y="74"/>
                  </a:cubicBezTo>
                  <a:cubicBezTo>
                    <a:pt x="51" y="74"/>
                    <a:pt x="51" y="74"/>
                    <a:pt x="51" y="74"/>
                  </a:cubicBezTo>
                  <a:cubicBezTo>
                    <a:pt x="51" y="50"/>
                    <a:pt x="51" y="50"/>
                    <a:pt x="51" y="50"/>
                  </a:cubicBezTo>
                  <a:cubicBezTo>
                    <a:pt x="51" y="50"/>
                    <a:pt x="51" y="50"/>
                    <a:pt x="51" y="50"/>
                  </a:cubicBezTo>
                  <a:cubicBezTo>
                    <a:pt x="51" y="48"/>
                    <a:pt x="49" y="46"/>
                    <a:pt x="47" y="46"/>
                  </a:cubicBezTo>
                  <a:cubicBezTo>
                    <a:pt x="40" y="46"/>
                    <a:pt x="40" y="46"/>
                    <a:pt x="40" y="46"/>
                  </a:cubicBezTo>
                  <a:cubicBezTo>
                    <a:pt x="40" y="74"/>
                    <a:pt x="40" y="74"/>
                    <a:pt x="40" y="74"/>
                  </a:cubicBezTo>
                  <a:cubicBezTo>
                    <a:pt x="32" y="74"/>
                    <a:pt x="32" y="74"/>
                    <a:pt x="32" y="74"/>
                  </a:cubicBezTo>
                  <a:cubicBezTo>
                    <a:pt x="32" y="46"/>
                    <a:pt x="32" y="46"/>
                    <a:pt x="32" y="46"/>
                  </a:cubicBezTo>
                  <a:cubicBezTo>
                    <a:pt x="32" y="38"/>
                    <a:pt x="32" y="38"/>
                    <a:pt x="32" y="38"/>
                  </a:cubicBezTo>
                  <a:cubicBezTo>
                    <a:pt x="40" y="38"/>
                    <a:pt x="40" y="38"/>
                    <a:pt x="40" y="38"/>
                  </a:cubicBezTo>
                  <a:cubicBezTo>
                    <a:pt x="51" y="38"/>
                    <a:pt x="51" y="38"/>
                    <a:pt x="51" y="38"/>
                  </a:cubicBezTo>
                  <a:cubicBezTo>
                    <a:pt x="59" y="38"/>
                    <a:pt x="59" y="38"/>
                    <a:pt x="59" y="38"/>
                  </a:cubicBezTo>
                  <a:cubicBezTo>
                    <a:pt x="70" y="38"/>
                    <a:pt x="70" y="38"/>
                    <a:pt x="70" y="38"/>
                  </a:cubicBezTo>
                  <a:cubicBezTo>
                    <a:pt x="70" y="38"/>
                    <a:pt x="70" y="38"/>
                    <a:pt x="70" y="38"/>
                  </a:cubicBezTo>
                  <a:cubicBezTo>
                    <a:pt x="74" y="38"/>
                    <a:pt x="78" y="41"/>
                    <a:pt x="78" y="45"/>
                  </a:cubicBezTo>
                  <a:close/>
                  <a:moveTo>
                    <a:pt x="96" y="74"/>
                  </a:moveTo>
                  <a:cubicBezTo>
                    <a:pt x="88" y="74"/>
                    <a:pt x="88" y="74"/>
                    <a:pt x="88" y="74"/>
                  </a:cubicBezTo>
                  <a:cubicBezTo>
                    <a:pt x="88" y="50"/>
                    <a:pt x="88" y="50"/>
                    <a:pt x="88" y="50"/>
                  </a:cubicBezTo>
                  <a:cubicBezTo>
                    <a:pt x="96" y="50"/>
                    <a:pt x="96" y="50"/>
                    <a:pt x="96" y="50"/>
                  </a:cubicBezTo>
                  <a:lnTo>
                    <a:pt x="96" y="74"/>
                  </a:lnTo>
                  <a:close/>
                  <a:moveTo>
                    <a:pt x="96" y="36"/>
                  </a:moveTo>
                  <a:cubicBezTo>
                    <a:pt x="96" y="39"/>
                    <a:pt x="94" y="41"/>
                    <a:pt x="92" y="41"/>
                  </a:cubicBezTo>
                  <a:cubicBezTo>
                    <a:pt x="89" y="41"/>
                    <a:pt x="87" y="39"/>
                    <a:pt x="87" y="36"/>
                  </a:cubicBezTo>
                  <a:cubicBezTo>
                    <a:pt x="87" y="35"/>
                    <a:pt x="87" y="35"/>
                    <a:pt x="87" y="35"/>
                  </a:cubicBezTo>
                  <a:cubicBezTo>
                    <a:pt x="87" y="33"/>
                    <a:pt x="89" y="31"/>
                    <a:pt x="92" y="31"/>
                  </a:cubicBezTo>
                  <a:cubicBezTo>
                    <a:pt x="94" y="31"/>
                    <a:pt x="96" y="33"/>
                    <a:pt x="96" y="35"/>
                  </a:cubicBezTo>
                  <a:lnTo>
                    <a:pt x="96" y="36"/>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8" name="Freeform 63"/>
            <p:cNvSpPr/>
            <p:nvPr/>
          </p:nvSpPr>
          <p:spPr bwMode="auto">
            <a:xfrm>
              <a:off x="7761288" y="3325813"/>
              <a:ext cx="639763" cy="693738"/>
            </a:xfrm>
            <a:custGeom>
              <a:gdLst>
                <a:gd fmla="*/ 6 w 63" name="T0"/>
                <a:gd fmla="*/ 4 h 67" name="T1"/>
                <a:gd fmla="*/ 6 w 63" name="T2"/>
                <a:gd fmla="*/ 0 h 67" name="T3"/>
                <a:gd fmla="*/ 0 w 63" name="T4"/>
                <a:gd fmla="*/ 18 h 67" name="T5"/>
                <a:gd fmla="*/ 22 w 63" name="T6"/>
                <a:gd fmla="*/ 51 h 67" name="T7"/>
                <a:gd fmla="*/ 22 w 63" name="T8"/>
                <a:gd fmla="*/ 54 h 67" name="T9"/>
                <a:gd fmla="*/ 18 w 63" name="T10"/>
                <a:gd fmla="*/ 67 h 67" name="T11"/>
                <a:gd fmla="*/ 38 w 63" name="T12"/>
                <a:gd fmla="*/ 57 h 67" name="T13"/>
                <a:gd fmla="*/ 49 w 63" name="T14"/>
                <a:gd fmla="*/ 58 h 67" name="T15"/>
                <a:gd fmla="*/ 63 w 63" name="T16"/>
                <a:gd fmla="*/ 56 h 67" name="T17"/>
                <a:gd fmla="*/ 6 w 63" name="T18"/>
                <a:gd fmla="*/ 4 h 6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67" w="62">
                  <a:moveTo>
                    <a:pt x="6" y="4"/>
                  </a:moveTo>
                  <a:cubicBezTo>
                    <a:pt x="6" y="3"/>
                    <a:pt x="6" y="1"/>
                    <a:pt x="6" y="0"/>
                  </a:cubicBezTo>
                  <a:cubicBezTo>
                    <a:pt x="2" y="5"/>
                    <a:pt x="0" y="12"/>
                    <a:pt x="0" y="18"/>
                  </a:cubicBezTo>
                  <a:cubicBezTo>
                    <a:pt x="0" y="32"/>
                    <a:pt x="9" y="44"/>
                    <a:pt x="22" y="51"/>
                  </a:cubicBezTo>
                  <a:cubicBezTo>
                    <a:pt x="22" y="52"/>
                    <a:pt x="22" y="53"/>
                    <a:pt x="22" y="54"/>
                  </a:cubicBezTo>
                  <a:cubicBezTo>
                    <a:pt x="22" y="59"/>
                    <a:pt x="20" y="63"/>
                    <a:pt x="18" y="67"/>
                  </a:cubicBezTo>
                  <a:cubicBezTo>
                    <a:pt x="26" y="66"/>
                    <a:pt x="33" y="62"/>
                    <a:pt x="38" y="57"/>
                  </a:cubicBezTo>
                  <a:cubicBezTo>
                    <a:pt x="42" y="57"/>
                    <a:pt x="45" y="58"/>
                    <a:pt x="49" y="58"/>
                  </a:cubicBezTo>
                  <a:cubicBezTo>
                    <a:pt x="54" y="58"/>
                    <a:pt x="59" y="57"/>
                    <a:pt x="63" y="56"/>
                  </a:cubicBezTo>
                  <a:cubicBezTo>
                    <a:pt x="31" y="53"/>
                    <a:pt x="6" y="31"/>
                    <a:pt x="6" y="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21" name="组合 20"/>
          <p:cNvGrpSpPr/>
          <p:nvPr/>
        </p:nvGrpSpPr>
        <p:grpSpPr>
          <a:xfrm>
            <a:off x="6528220" y="4031858"/>
            <a:ext cx="325944" cy="285420"/>
            <a:chOff x="10983913" y="2922588"/>
            <a:chExt cx="1174750" cy="1028700"/>
          </a:xfrm>
          <a:solidFill>
            <a:srgbClr val="F2F2F2"/>
          </a:solidFill>
        </p:grpSpPr>
        <p:sp>
          <p:nvSpPr>
            <p:cNvPr id="22" name="Freeform 21"/>
            <p:cNvSpPr>
              <a:spLocks noEditPoints="1"/>
            </p:cNvSpPr>
            <p:nvPr/>
          </p:nvSpPr>
          <p:spPr bwMode="auto">
            <a:xfrm>
              <a:off x="10983913" y="3078163"/>
              <a:ext cx="1077913" cy="873125"/>
            </a:xfrm>
            <a:custGeom>
              <a:gdLst>
                <a:gd fmla="*/ 111 w 135" name="T0"/>
                <a:gd fmla="*/ 45 h 107" name="T1"/>
                <a:gd fmla="*/ 108 w 135" name="T2"/>
                <a:gd fmla="*/ 41 h 107" name="T3"/>
                <a:gd fmla="*/ 107 w 135" name="T4"/>
                <a:gd fmla="*/ 25 h 107" name="T5"/>
                <a:gd fmla="*/ 78 w 135" name="T6"/>
                <a:gd fmla="*/ 26 h 107" name="T7"/>
                <a:gd fmla="*/ 74 w 135" name="T8"/>
                <a:gd fmla="*/ 19 h 107" name="T9"/>
                <a:gd fmla="*/ 51 w 135" name="T10"/>
                <a:gd fmla="*/ 7 h 107" name="T11"/>
                <a:gd fmla="*/ 13 w 135" name="T12"/>
                <a:gd fmla="*/ 39 h 107" name="T13"/>
                <a:gd fmla="*/ 2 w 135" name="T14"/>
                <a:gd fmla="*/ 68 h 107" name="T15"/>
                <a:gd fmla="*/ 58 w 135" name="T16"/>
                <a:gd fmla="*/ 105 h 107" name="T17"/>
                <a:gd fmla="*/ 125 w 135" name="T18"/>
                <a:gd fmla="*/ 76 h 107" name="T19"/>
                <a:gd fmla="*/ 111 w 135" name="T20"/>
                <a:gd fmla="*/ 45 h 107" name="T21"/>
                <a:gd fmla="*/ 60 w 135" name="T22"/>
                <a:gd fmla="*/ 97 h 107" name="T23"/>
                <a:gd fmla="*/ 16 w 135" name="T24"/>
                <a:gd fmla="*/ 70 h 107" name="T25"/>
                <a:gd fmla="*/ 60 w 135" name="T26"/>
                <a:gd fmla="*/ 40 h 107" name="T27"/>
                <a:gd fmla="*/ 103 w 135" name="T28"/>
                <a:gd fmla="*/ 65 h 107" name="T29"/>
                <a:gd fmla="*/ 60 w 135" name="T30"/>
                <a:gd fmla="*/ 97 h 107"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07" w="135">
                  <a:moveTo>
                    <a:pt x="111" y="45"/>
                  </a:moveTo>
                  <a:cubicBezTo>
                    <a:pt x="105" y="44"/>
                    <a:pt x="108" y="41"/>
                    <a:pt x="108" y="41"/>
                  </a:cubicBezTo>
                  <a:cubicBezTo>
                    <a:pt x="108" y="41"/>
                    <a:pt x="114" y="32"/>
                    <a:pt x="107" y="25"/>
                  </a:cubicBezTo>
                  <a:cubicBezTo>
                    <a:pt x="99" y="17"/>
                    <a:pt x="78" y="26"/>
                    <a:pt x="78" y="26"/>
                  </a:cubicBezTo>
                  <a:cubicBezTo>
                    <a:pt x="71" y="28"/>
                    <a:pt x="73" y="25"/>
                    <a:pt x="74" y="19"/>
                  </a:cubicBezTo>
                  <a:cubicBezTo>
                    <a:pt x="74" y="12"/>
                    <a:pt x="71" y="0"/>
                    <a:pt x="51" y="7"/>
                  </a:cubicBezTo>
                  <a:cubicBezTo>
                    <a:pt x="30" y="14"/>
                    <a:pt x="13" y="39"/>
                    <a:pt x="13" y="39"/>
                  </a:cubicBezTo>
                  <a:cubicBezTo>
                    <a:pt x="0" y="55"/>
                    <a:pt x="2" y="68"/>
                    <a:pt x="2" y="68"/>
                  </a:cubicBezTo>
                  <a:cubicBezTo>
                    <a:pt x="5" y="96"/>
                    <a:pt x="35" y="103"/>
                    <a:pt x="58" y="105"/>
                  </a:cubicBezTo>
                  <a:cubicBezTo>
                    <a:pt x="82" y="107"/>
                    <a:pt x="115" y="97"/>
                    <a:pt x="125" y="76"/>
                  </a:cubicBezTo>
                  <a:cubicBezTo>
                    <a:pt x="135" y="54"/>
                    <a:pt x="117" y="46"/>
                    <a:pt x="111" y="45"/>
                  </a:cubicBezTo>
                  <a:close/>
                  <a:moveTo>
                    <a:pt x="60" y="97"/>
                  </a:moveTo>
                  <a:cubicBezTo>
                    <a:pt x="36" y="98"/>
                    <a:pt x="16" y="86"/>
                    <a:pt x="16" y="70"/>
                  </a:cubicBezTo>
                  <a:cubicBezTo>
                    <a:pt x="16" y="54"/>
                    <a:pt x="36" y="41"/>
                    <a:pt x="60" y="40"/>
                  </a:cubicBezTo>
                  <a:cubicBezTo>
                    <a:pt x="84" y="39"/>
                    <a:pt x="103" y="49"/>
                    <a:pt x="103" y="65"/>
                  </a:cubicBezTo>
                  <a:cubicBezTo>
                    <a:pt x="103" y="81"/>
                    <a:pt x="84" y="96"/>
                    <a:pt x="60" y="9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3" name="Freeform 22"/>
            <p:cNvSpPr>
              <a:spLocks noEditPoints="1"/>
            </p:cNvSpPr>
            <p:nvPr/>
          </p:nvSpPr>
          <p:spPr bwMode="auto">
            <a:xfrm>
              <a:off x="11231563" y="3470276"/>
              <a:ext cx="415925" cy="382588"/>
            </a:xfrm>
            <a:custGeom>
              <a:gdLst>
                <a:gd fmla="*/ 24 w 52" name="T0"/>
                <a:gd fmla="*/ 3 h 47" name="T1"/>
                <a:gd fmla="*/ 2 w 52" name="T2"/>
                <a:gd fmla="*/ 28 h 47" name="T3"/>
                <a:gd fmla="*/ 9 w 52" name="T4"/>
                <a:gd fmla="*/ 39 h 47" name="T5"/>
                <a:gd fmla="*/ 45 w 52" name="T6"/>
                <a:gd fmla="*/ 33 h 47" name="T7"/>
                <a:gd fmla="*/ 24 w 52" name="T8"/>
                <a:gd fmla="*/ 3 h 47" name="T9"/>
                <a:gd fmla="*/ 18 w 52" name="T10"/>
                <a:gd fmla="*/ 35 h 47" name="T11"/>
                <a:gd fmla="*/ 10 w 52" name="T12"/>
                <a:gd fmla="*/ 29 h 47" name="T13"/>
                <a:gd fmla="*/ 17 w 52" name="T14"/>
                <a:gd fmla="*/ 20 h 47" name="T15"/>
                <a:gd fmla="*/ 26 w 52" name="T16"/>
                <a:gd fmla="*/ 27 h 47" name="T17"/>
                <a:gd fmla="*/ 18 w 52" name="T18"/>
                <a:gd fmla="*/ 35 h 47" name="T19"/>
                <a:gd fmla="*/ 32 w 52" name="T20"/>
                <a:gd fmla="*/ 22 h 47" name="T21"/>
                <a:gd fmla="*/ 28 w 52" name="T22"/>
                <a:gd fmla="*/ 22 h 47" name="T23"/>
                <a:gd fmla="*/ 29 w 52" name="T24"/>
                <a:gd fmla="*/ 17 h 47" name="T25"/>
                <a:gd fmla="*/ 33 w 52" name="T26"/>
                <a:gd fmla="*/ 18 h 47" name="T27"/>
                <a:gd fmla="*/ 32 w 52" name="T28"/>
                <a:gd fmla="*/ 22 h 47"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47" w="52">
                  <a:moveTo>
                    <a:pt x="24" y="3"/>
                  </a:moveTo>
                  <a:cubicBezTo>
                    <a:pt x="0" y="6"/>
                    <a:pt x="2" y="28"/>
                    <a:pt x="2" y="28"/>
                  </a:cubicBezTo>
                  <a:cubicBezTo>
                    <a:pt x="2" y="28"/>
                    <a:pt x="2" y="35"/>
                    <a:pt x="9" y="39"/>
                  </a:cubicBezTo>
                  <a:cubicBezTo>
                    <a:pt x="23" y="47"/>
                    <a:pt x="38" y="42"/>
                    <a:pt x="45" y="33"/>
                  </a:cubicBezTo>
                  <a:cubicBezTo>
                    <a:pt x="52" y="23"/>
                    <a:pt x="48" y="0"/>
                    <a:pt x="24" y="3"/>
                  </a:cubicBezTo>
                  <a:close/>
                  <a:moveTo>
                    <a:pt x="18" y="35"/>
                  </a:moveTo>
                  <a:cubicBezTo>
                    <a:pt x="13" y="35"/>
                    <a:pt x="10" y="32"/>
                    <a:pt x="10" y="29"/>
                  </a:cubicBezTo>
                  <a:cubicBezTo>
                    <a:pt x="10" y="25"/>
                    <a:pt x="13" y="21"/>
                    <a:pt x="17" y="20"/>
                  </a:cubicBezTo>
                  <a:cubicBezTo>
                    <a:pt x="22" y="20"/>
                    <a:pt x="26" y="23"/>
                    <a:pt x="26" y="27"/>
                  </a:cubicBezTo>
                  <a:cubicBezTo>
                    <a:pt x="26" y="31"/>
                    <a:pt x="22" y="34"/>
                    <a:pt x="18" y="35"/>
                  </a:cubicBezTo>
                  <a:close/>
                  <a:moveTo>
                    <a:pt x="32" y="22"/>
                  </a:moveTo>
                  <a:cubicBezTo>
                    <a:pt x="30" y="24"/>
                    <a:pt x="29" y="23"/>
                    <a:pt x="28" y="22"/>
                  </a:cubicBezTo>
                  <a:cubicBezTo>
                    <a:pt x="27" y="21"/>
                    <a:pt x="27" y="18"/>
                    <a:pt x="29" y="17"/>
                  </a:cubicBezTo>
                  <a:cubicBezTo>
                    <a:pt x="31" y="16"/>
                    <a:pt x="32" y="16"/>
                    <a:pt x="33" y="18"/>
                  </a:cubicBezTo>
                  <a:cubicBezTo>
                    <a:pt x="34" y="19"/>
                    <a:pt x="33" y="21"/>
                    <a:pt x="32" y="2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4" name="Freeform 23"/>
            <p:cNvSpPr/>
            <p:nvPr/>
          </p:nvSpPr>
          <p:spPr bwMode="auto">
            <a:xfrm>
              <a:off x="11758613" y="2922588"/>
              <a:ext cx="400050" cy="457200"/>
            </a:xfrm>
            <a:custGeom>
              <a:gdLst>
                <a:gd fmla="*/ 49 w 50" name="T0"/>
                <a:gd fmla="*/ 51 h 56" name="T1"/>
                <a:gd fmla="*/ 49 w 50" name="T2"/>
                <a:gd fmla="*/ 50 h 56" name="T3"/>
                <a:gd fmla="*/ 50 w 50" name="T4"/>
                <a:gd fmla="*/ 43 h 56" name="T5"/>
                <a:gd fmla="*/ 6 w 50" name="T6"/>
                <a:gd fmla="*/ 0 h 56" name="T7"/>
                <a:gd fmla="*/ 0 w 50" name="T8"/>
                <a:gd fmla="*/ 6 h 56" name="T9"/>
                <a:gd fmla="*/ 6 w 50" name="T10"/>
                <a:gd fmla="*/ 12 h 56" name="T11"/>
                <a:gd fmla="*/ 38 w 50" name="T12"/>
                <a:gd fmla="*/ 43 h 56" name="T13"/>
                <a:gd fmla="*/ 37 w 50" name="T14"/>
                <a:gd fmla="*/ 49 h 56" name="T15"/>
                <a:gd fmla="*/ 37 w 50" name="T16"/>
                <a:gd fmla="*/ 49 h 56" name="T17"/>
                <a:gd fmla="*/ 37 w 50" name="T18"/>
                <a:gd fmla="*/ 50 h 56" name="T19"/>
                <a:gd fmla="*/ 43 w 50" name="T20"/>
                <a:gd fmla="*/ 56 h 56" name="T21"/>
                <a:gd fmla="*/ 49 w 50" name="T22"/>
                <a:gd fmla="*/ 51 h 56" name="T23"/>
                <a:gd fmla="*/ 49 w 50" name="T24"/>
                <a:gd fmla="*/ 51 h 56" name="T25"/>
                <a:gd fmla="*/ 49 w 50" name="T26"/>
                <a:gd fmla="*/ 51 h 56"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56" w="50">
                  <a:moveTo>
                    <a:pt x="49" y="51"/>
                  </a:moveTo>
                  <a:cubicBezTo>
                    <a:pt x="49" y="51"/>
                    <a:pt x="49" y="50"/>
                    <a:pt x="49" y="50"/>
                  </a:cubicBezTo>
                  <a:cubicBezTo>
                    <a:pt x="50" y="48"/>
                    <a:pt x="50" y="46"/>
                    <a:pt x="50" y="43"/>
                  </a:cubicBezTo>
                  <a:cubicBezTo>
                    <a:pt x="50" y="19"/>
                    <a:pt x="30" y="0"/>
                    <a:pt x="6" y="0"/>
                  </a:cubicBezTo>
                  <a:cubicBezTo>
                    <a:pt x="3" y="0"/>
                    <a:pt x="0" y="3"/>
                    <a:pt x="0" y="6"/>
                  </a:cubicBezTo>
                  <a:cubicBezTo>
                    <a:pt x="0" y="9"/>
                    <a:pt x="3" y="12"/>
                    <a:pt x="6" y="12"/>
                  </a:cubicBezTo>
                  <a:cubicBezTo>
                    <a:pt x="24" y="12"/>
                    <a:pt x="38" y="26"/>
                    <a:pt x="38" y="43"/>
                  </a:cubicBezTo>
                  <a:cubicBezTo>
                    <a:pt x="38" y="45"/>
                    <a:pt x="38" y="47"/>
                    <a:pt x="37" y="49"/>
                  </a:cubicBezTo>
                  <a:cubicBezTo>
                    <a:pt x="37" y="49"/>
                    <a:pt x="37" y="49"/>
                    <a:pt x="37" y="49"/>
                  </a:cubicBezTo>
                  <a:cubicBezTo>
                    <a:pt x="37" y="49"/>
                    <a:pt x="37" y="50"/>
                    <a:pt x="37" y="50"/>
                  </a:cubicBezTo>
                  <a:cubicBezTo>
                    <a:pt x="37" y="53"/>
                    <a:pt x="40" y="56"/>
                    <a:pt x="43" y="56"/>
                  </a:cubicBezTo>
                  <a:cubicBezTo>
                    <a:pt x="46" y="56"/>
                    <a:pt x="48" y="54"/>
                    <a:pt x="49" y="51"/>
                  </a:cubicBezTo>
                  <a:cubicBezTo>
                    <a:pt x="49" y="51"/>
                    <a:pt x="49" y="51"/>
                    <a:pt x="49" y="51"/>
                  </a:cubicBezTo>
                  <a:cubicBezTo>
                    <a:pt x="49" y="51"/>
                    <a:pt x="49" y="51"/>
                    <a:pt x="49" y="5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5" name="Freeform 24"/>
            <p:cNvSpPr/>
            <p:nvPr/>
          </p:nvSpPr>
          <p:spPr bwMode="auto">
            <a:xfrm>
              <a:off x="11766550" y="3078163"/>
              <a:ext cx="231775" cy="260350"/>
            </a:xfrm>
            <a:custGeom>
              <a:gdLst>
                <a:gd fmla="*/ 29 w 29" name="T0"/>
                <a:gd fmla="*/ 27 h 32" name="T1"/>
                <a:gd fmla="*/ 29 w 29" name="T2"/>
                <a:gd fmla="*/ 24 h 32" name="T3"/>
                <a:gd fmla="*/ 5 w 29" name="T4"/>
                <a:gd fmla="*/ 0 h 32" name="T5"/>
                <a:gd fmla="*/ 0 w 29" name="T6"/>
                <a:gd fmla="*/ 5 h 32" name="T7"/>
                <a:gd fmla="*/ 5 w 29" name="T8"/>
                <a:gd fmla="*/ 10 h 32" name="T9"/>
                <a:gd fmla="*/ 19 w 29" name="T10"/>
                <a:gd fmla="*/ 24 h 32" name="T11"/>
                <a:gd fmla="*/ 19 w 29" name="T12"/>
                <a:gd fmla="*/ 26 h 32" name="T13"/>
                <a:gd fmla="*/ 19 w 29" name="T14"/>
                <a:gd fmla="*/ 26 h 32" name="T15"/>
                <a:gd fmla="*/ 19 w 29" name="T16"/>
                <a:gd fmla="*/ 27 h 32" name="T17"/>
                <a:gd fmla="*/ 24 w 29" name="T18"/>
                <a:gd fmla="*/ 32 h 32" name="T19"/>
                <a:gd fmla="*/ 29 w 29" name="T20"/>
                <a:gd fmla="*/ 27 h 32" name="T21"/>
                <a:gd fmla="*/ 29 w 29" name="T22"/>
                <a:gd fmla="*/ 27 h 32" name="T23"/>
                <a:gd fmla="*/ 29 w 29" name="T24"/>
                <a:gd fmla="*/ 27 h 32" name="T25"/>
                <a:gd fmla="*/ 29 w 29" name="T26"/>
                <a:gd fmla="*/ 27 h 32" name="T27"/>
                <a:gd fmla="*/ 29 w 29" name="T28"/>
                <a:gd fmla="*/ 27 h 32"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32" w="28">
                  <a:moveTo>
                    <a:pt x="29" y="27"/>
                  </a:moveTo>
                  <a:cubicBezTo>
                    <a:pt x="29" y="26"/>
                    <a:pt x="29" y="25"/>
                    <a:pt x="29" y="24"/>
                  </a:cubicBezTo>
                  <a:cubicBezTo>
                    <a:pt x="29" y="11"/>
                    <a:pt x="19" y="0"/>
                    <a:pt x="5" y="0"/>
                  </a:cubicBezTo>
                  <a:cubicBezTo>
                    <a:pt x="3" y="0"/>
                    <a:pt x="0" y="3"/>
                    <a:pt x="0" y="5"/>
                  </a:cubicBezTo>
                  <a:cubicBezTo>
                    <a:pt x="0" y="8"/>
                    <a:pt x="3" y="10"/>
                    <a:pt x="5" y="10"/>
                  </a:cubicBezTo>
                  <a:cubicBezTo>
                    <a:pt x="13" y="10"/>
                    <a:pt x="19" y="17"/>
                    <a:pt x="19" y="24"/>
                  </a:cubicBezTo>
                  <a:cubicBezTo>
                    <a:pt x="19" y="25"/>
                    <a:pt x="19" y="26"/>
                    <a:pt x="19" y="26"/>
                  </a:cubicBezTo>
                  <a:cubicBezTo>
                    <a:pt x="19" y="26"/>
                    <a:pt x="19" y="26"/>
                    <a:pt x="19" y="26"/>
                  </a:cubicBezTo>
                  <a:cubicBezTo>
                    <a:pt x="19" y="26"/>
                    <a:pt x="19" y="27"/>
                    <a:pt x="19" y="27"/>
                  </a:cubicBezTo>
                  <a:cubicBezTo>
                    <a:pt x="19" y="30"/>
                    <a:pt x="22" y="32"/>
                    <a:pt x="24" y="32"/>
                  </a:cubicBezTo>
                  <a:cubicBezTo>
                    <a:pt x="27" y="32"/>
                    <a:pt x="29" y="30"/>
                    <a:pt x="29" y="27"/>
                  </a:cubicBezTo>
                  <a:cubicBezTo>
                    <a:pt x="29" y="27"/>
                    <a:pt x="29" y="27"/>
                    <a:pt x="29" y="27"/>
                  </a:cubicBezTo>
                  <a:cubicBezTo>
                    <a:pt x="29" y="27"/>
                    <a:pt x="29" y="27"/>
                    <a:pt x="29" y="27"/>
                  </a:cubicBezTo>
                  <a:cubicBezTo>
                    <a:pt x="29" y="27"/>
                    <a:pt x="29" y="27"/>
                    <a:pt x="29" y="27"/>
                  </a:cubicBezTo>
                  <a:cubicBezTo>
                    <a:pt x="29" y="27"/>
                    <a:pt x="29" y="27"/>
                    <a:pt x="29" y="2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cxnSp>
        <p:nvCxnSpPr>
          <p:cNvPr id="62" name="直接连接符 61"/>
          <p:cNvCxnSpPr/>
          <p:nvPr/>
        </p:nvCxnSpPr>
        <p:spPr>
          <a:xfrm flipH="1">
            <a:off x="5878285" y="1261761"/>
            <a:ext cx="0" cy="4824254"/>
          </a:xfrm>
          <a:prstGeom prst="line">
            <a:avLst/>
          </a:prstGeom>
          <a:ln w="19050">
            <a:solidFill>
              <a:schemeClr val="accent6"/>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3843603291"/>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 presetSubtype="8">
                                  <p:stCondLst>
                                    <p:cond delay="0"/>
                                  </p:stCondLst>
                                  <p:childTnLst>
                                    <p:set>
                                      <p:cBhvr>
                                        <p:cTn dur="1" fill="hold" id="6">
                                          <p:stCondLst>
                                            <p:cond delay="0"/>
                                          </p:stCondLst>
                                        </p:cTn>
                                        <p:tgtEl>
                                          <p:spTgt spid="20"/>
                                        </p:tgtEl>
                                        <p:attrNameLst>
                                          <p:attrName>style.visibility</p:attrName>
                                        </p:attrNameLst>
                                      </p:cBhvr>
                                      <p:to>
                                        <p:strVal val="visible"/>
                                      </p:to>
                                    </p:set>
                                    <p:anim calcmode="lin" valueType="num">
                                      <p:cBhvr additive="base">
                                        <p:cTn dur="750" fill="hold" id="7"/>
                                        <p:tgtEl>
                                          <p:spTgt spid="20"/>
                                        </p:tgtEl>
                                        <p:attrNameLst>
                                          <p:attrName>ppt_x</p:attrName>
                                        </p:attrNameLst>
                                      </p:cBhvr>
                                      <p:tavLst>
                                        <p:tav tm="0">
                                          <p:val>
                                            <p:strVal val="0-#ppt_w/2"/>
                                          </p:val>
                                        </p:tav>
                                        <p:tav tm="100000">
                                          <p:val>
                                            <p:strVal val="#ppt_x"/>
                                          </p:val>
                                        </p:tav>
                                      </p:tavLst>
                                    </p:anim>
                                    <p:anim calcmode="lin" valueType="num">
                                      <p:cBhvr additive="base">
                                        <p:cTn dur="750" fill="hold" id="8"/>
                                        <p:tgtEl>
                                          <p:spTgt spid="20"/>
                                        </p:tgtEl>
                                        <p:attrNameLst>
                                          <p:attrName>ppt_y</p:attrName>
                                        </p:attrNameLst>
                                      </p:cBhvr>
                                      <p:tavLst>
                                        <p:tav tm="0">
                                          <p:val>
                                            <p:strVal val="#ppt_y"/>
                                          </p:val>
                                        </p:tav>
                                        <p:tav tm="100000">
                                          <p:val>
                                            <p:strVal val="#ppt_y"/>
                                          </p:val>
                                        </p:tav>
                                      </p:tavLst>
                                    </p:anim>
                                  </p:childTnLst>
                                </p:cTn>
                              </p:par>
                            </p:childTnLst>
                          </p:cTn>
                        </p:par>
                      </p:childTnLst>
                    </p:cTn>
                  </p:par>
                  <p:par>
                    <p:cTn fill="hold" id="9" nodeType="clickPar">
                      <p:stCondLst>
                        <p:cond delay="indefinite"/>
                      </p:stCondLst>
                      <p:childTnLst>
                        <p:par>
                          <p:cTn fill="hold" id="10" nodeType="afterGroup">
                            <p:stCondLst>
                              <p:cond delay="0"/>
                            </p:stCondLst>
                            <p:childTnLst>
                              <p:par>
                                <p:cTn fill="hold" id="11" nodeType="clickEffect" presetClass="entr" presetID="2" presetSubtype="4">
                                  <p:stCondLst>
                                    <p:cond delay="0"/>
                                  </p:stCondLst>
                                  <p:childTnLst>
                                    <p:set>
                                      <p:cBhvr>
                                        <p:cTn dur="1" fill="hold" id="12">
                                          <p:stCondLst>
                                            <p:cond delay="0"/>
                                          </p:stCondLst>
                                        </p:cTn>
                                        <p:tgtEl>
                                          <p:spTgt spid="62"/>
                                        </p:tgtEl>
                                        <p:attrNameLst>
                                          <p:attrName>style.visibility</p:attrName>
                                        </p:attrNameLst>
                                      </p:cBhvr>
                                      <p:to>
                                        <p:strVal val="visible"/>
                                      </p:to>
                                    </p:set>
                                    <p:anim calcmode="lin" valueType="num">
                                      <p:cBhvr additive="base">
                                        <p:cTn dur="750" fill="hold" id="13"/>
                                        <p:tgtEl>
                                          <p:spTgt spid="62"/>
                                        </p:tgtEl>
                                        <p:attrNameLst>
                                          <p:attrName>ppt_x</p:attrName>
                                        </p:attrNameLst>
                                      </p:cBhvr>
                                      <p:tavLst>
                                        <p:tav tm="0">
                                          <p:val>
                                            <p:strVal val="#ppt_x"/>
                                          </p:val>
                                        </p:tav>
                                        <p:tav tm="100000">
                                          <p:val>
                                            <p:strVal val="#ppt_x"/>
                                          </p:val>
                                        </p:tav>
                                      </p:tavLst>
                                    </p:anim>
                                    <p:anim calcmode="lin" valueType="num">
                                      <p:cBhvr additive="base">
                                        <p:cTn dur="750" fill="hold" id="14"/>
                                        <p:tgtEl>
                                          <p:spTgt spid="62"/>
                                        </p:tgtEl>
                                        <p:attrNameLst>
                                          <p:attrName>ppt_y</p:attrName>
                                        </p:attrNameLst>
                                      </p:cBhvr>
                                      <p:tavLst>
                                        <p:tav tm="0">
                                          <p:val>
                                            <p:strVal val="1+#ppt_h/2"/>
                                          </p:val>
                                        </p:tav>
                                        <p:tav tm="100000">
                                          <p:val>
                                            <p:strVal val="#ppt_y"/>
                                          </p:val>
                                        </p:tav>
                                      </p:tavLst>
                                    </p:anim>
                                  </p:childTnLst>
                                </p:cTn>
                              </p:par>
                              <p:par>
                                <p:cTn fill="hold" grpId="0" id="15" nodeType="withEffect" presetClass="entr" presetID="53" presetSubtype="0">
                                  <p:stCondLst>
                                    <p:cond delay="0"/>
                                  </p:stCondLst>
                                  <p:childTnLst>
                                    <p:set>
                                      <p:cBhvr>
                                        <p:cTn dur="1" fill="hold" id="16">
                                          <p:stCondLst>
                                            <p:cond delay="0"/>
                                          </p:stCondLst>
                                        </p:cTn>
                                        <p:tgtEl>
                                          <p:spTgt spid="3"/>
                                        </p:tgtEl>
                                        <p:attrNameLst>
                                          <p:attrName>style.visibility</p:attrName>
                                        </p:attrNameLst>
                                      </p:cBhvr>
                                      <p:to>
                                        <p:strVal val="visible"/>
                                      </p:to>
                                    </p:set>
                                    <p:anim calcmode="lin" valueType="num">
                                      <p:cBhvr>
                                        <p:cTn dur="750" fill="hold" id="17"/>
                                        <p:tgtEl>
                                          <p:spTgt spid="3"/>
                                        </p:tgtEl>
                                        <p:attrNameLst>
                                          <p:attrName>ppt_w</p:attrName>
                                        </p:attrNameLst>
                                      </p:cBhvr>
                                      <p:tavLst>
                                        <p:tav tm="0">
                                          <p:val>
                                            <p:fltVal val="0"/>
                                          </p:val>
                                        </p:tav>
                                        <p:tav tm="100000">
                                          <p:val>
                                            <p:strVal val="#ppt_w"/>
                                          </p:val>
                                        </p:tav>
                                      </p:tavLst>
                                    </p:anim>
                                    <p:anim calcmode="lin" valueType="num">
                                      <p:cBhvr>
                                        <p:cTn dur="750" fill="hold" id="18"/>
                                        <p:tgtEl>
                                          <p:spTgt spid="3"/>
                                        </p:tgtEl>
                                        <p:attrNameLst>
                                          <p:attrName>ppt_h</p:attrName>
                                        </p:attrNameLst>
                                      </p:cBhvr>
                                      <p:tavLst>
                                        <p:tav tm="0">
                                          <p:val>
                                            <p:fltVal val="0"/>
                                          </p:val>
                                        </p:tav>
                                        <p:tav tm="100000">
                                          <p:val>
                                            <p:strVal val="#ppt_h"/>
                                          </p:val>
                                        </p:tav>
                                      </p:tavLst>
                                    </p:anim>
                                    <p:animEffect filter="fade" transition="in">
                                      <p:cBhvr>
                                        <p:cTn dur="750" id="19"/>
                                        <p:tgtEl>
                                          <p:spTgt spid="3"/>
                                        </p:tgtEl>
                                      </p:cBhvr>
                                    </p:animEffect>
                                  </p:childTnLst>
                                </p:cTn>
                              </p:par>
                              <p:par>
                                <p:cTn fill="hold" id="20" nodeType="withEffect" presetClass="entr" presetID="53" presetSubtype="0">
                                  <p:stCondLst>
                                    <p:cond delay="0"/>
                                  </p:stCondLst>
                                  <p:childTnLst>
                                    <p:set>
                                      <p:cBhvr>
                                        <p:cTn dur="1" fill="hold" id="21">
                                          <p:stCondLst>
                                            <p:cond delay="0"/>
                                          </p:stCondLst>
                                        </p:cTn>
                                        <p:tgtEl>
                                          <p:spTgt spid="4"/>
                                        </p:tgtEl>
                                        <p:attrNameLst>
                                          <p:attrName>style.visibility</p:attrName>
                                        </p:attrNameLst>
                                      </p:cBhvr>
                                      <p:to>
                                        <p:strVal val="visible"/>
                                      </p:to>
                                    </p:set>
                                    <p:anim calcmode="lin" valueType="num">
                                      <p:cBhvr>
                                        <p:cTn dur="750" fill="hold" id="22"/>
                                        <p:tgtEl>
                                          <p:spTgt spid="4"/>
                                        </p:tgtEl>
                                        <p:attrNameLst>
                                          <p:attrName>ppt_w</p:attrName>
                                        </p:attrNameLst>
                                      </p:cBhvr>
                                      <p:tavLst>
                                        <p:tav tm="0">
                                          <p:val>
                                            <p:fltVal val="0"/>
                                          </p:val>
                                        </p:tav>
                                        <p:tav tm="100000">
                                          <p:val>
                                            <p:strVal val="#ppt_w"/>
                                          </p:val>
                                        </p:tav>
                                      </p:tavLst>
                                    </p:anim>
                                    <p:anim calcmode="lin" valueType="num">
                                      <p:cBhvr>
                                        <p:cTn dur="750" fill="hold" id="23"/>
                                        <p:tgtEl>
                                          <p:spTgt spid="4"/>
                                        </p:tgtEl>
                                        <p:attrNameLst>
                                          <p:attrName>ppt_h</p:attrName>
                                        </p:attrNameLst>
                                      </p:cBhvr>
                                      <p:tavLst>
                                        <p:tav tm="0">
                                          <p:val>
                                            <p:fltVal val="0"/>
                                          </p:val>
                                        </p:tav>
                                        <p:tav tm="100000">
                                          <p:val>
                                            <p:strVal val="#ppt_h"/>
                                          </p:val>
                                        </p:tav>
                                      </p:tavLst>
                                    </p:anim>
                                    <p:animEffect filter="fade" transition="in">
                                      <p:cBhvr>
                                        <p:cTn dur="750" id="24"/>
                                        <p:tgtEl>
                                          <p:spTgt spid="4"/>
                                        </p:tgtEl>
                                      </p:cBhvr>
                                    </p:animEffect>
                                  </p:childTnLst>
                                </p:cTn>
                              </p:par>
                              <p:par>
                                <p:cTn fill="hold" grpId="0" id="25" nodeType="withEffect" presetClass="entr" presetID="22" presetSubtype="8">
                                  <p:stCondLst>
                                    <p:cond delay="750"/>
                                  </p:stCondLst>
                                  <p:childTnLst>
                                    <p:set>
                                      <p:cBhvr>
                                        <p:cTn dur="1" fill="hold" id="26">
                                          <p:stCondLst>
                                            <p:cond delay="0"/>
                                          </p:stCondLst>
                                        </p:cTn>
                                        <p:tgtEl>
                                          <p:spTgt spid="13"/>
                                        </p:tgtEl>
                                        <p:attrNameLst>
                                          <p:attrName>style.visibility</p:attrName>
                                        </p:attrNameLst>
                                      </p:cBhvr>
                                      <p:to>
                                        <p:strVal val="visible"/>
                                      </p:to>
                                    </p:set>
                                    <p:animEffect filter="wipe(left)" transition="in">
                                      <p:cBhvr>
                                        <p:cTn dur="750" id="27"/>
                                        <p:tgtEl>
                                          <p:spTgt spid="13"/>
                                        </p:tgtEl>
                                      </p:cBhvr>
                                    </p:animEffect>
                                  </p:childTnLst>
                                </p:cTn>
                              </p:par>
                              <p:par>
                                <p:cTn fill="hold" grpId="0" id="28" nodeType="withEffect" presetClass="entr" presetID="22" presetSubtype="8">
                                  <p:stCondLst>
                                    <p:cond delay="750"/>
                                  </p:stCondLst>
                                  <p:childTnLst>
                                    <p:set>
                                      <p:cBhvr>
                                        <p:cTn dur="1" fill="hold" id="29">
                                          <p:stCondLst>
                                            <p:cond delay="0"/>
                                          </p:stCondLst>
                                        </p:cTn>
                                        <p:tgtEl>
                                          <p:spTgt spid="12"/>
                                        </p:tgtEl>
                                        <p:attrNameLst>
                                          <p:attrName>style.visibility</p:attrName>
                                        </p:attrNameLst>
                                      </p:cBhvr>
                                      <p:to>
                                        <p:strVal val="visible"/>
                                      </p:to>
                                    </p:set>
                                    <p:animEffect filter="wipe(left)" transition="in">
                                      <p:cBhvr>
                                        <p:cTn dur="750" id="30"/>
                                        <p:tgtEl>
                                          <p:spTgt spid="12"/>
                                        </p:tgtEl>
                                      </p:cBhvr>
                                    </p:animEffect>
                                  </p:childTnLst>
                                </p:cTn>
                              </p:par>
                            </p:childTnLst>
                          </p:cTn>
                        </p:par>
                      </p:childTnLst>
                    </p:cTn>
                  </p:par>
                  <p:par>
                    <p:cTn fill="hold" id="31" nodeType="clickPar">
                      <p:stCondLst>
                        <p:cond delay="indefinite"/>
                      </p:stCondLst>
                      <p:childTnLst>
                        <p:par>
                          <p:cTn fill="hold" id="32" nodeType="afterGroup">
                            <p:stCondLst>
                              <p:cond delay="0"/>
                            </p:stCondLst>
                            <p:childTnLst>
                              <p:par>
                                <p:cTn fill="hold" grpId="0" id="33" nodeType="clickEffect" presetClass="entr" presetID="53" presetSubtype="0">
                                  <p:stCondLst>
                                    <p:cond delay="0"/>
                                  </p:stCondLst>
                                  <p:childTnLst>
                                    <p:set>
                                      <p:cBhvr>
                                        <p:cTn dur="1" fill="hold" id="34">
                                          <p:stCondLst>
                                            <p:cond delay="0"/>
                                          </p:stCondLst>
                                        </p:cTn>
                                        <p:tgtEl>
                                          <p:spTgt spid="37"/>
                                        </p:tgtEl>
                                        <p:attrNameLst>
                                          <p:attrName>style.visibility</p:attrName>
                                        </p:attrNameLst>
                                      </p:cBhvr>
                                      <p:to>
                                        <p:strVal val="visible"/>
                                      </p:to>
                                    </p:set>
                                    <p:anim calcmode="lin" valueType="num">
                                      <p:cBhvr>
                                        <p:cTn dur="750" fill="hold" id="35"/>
                                        <p:tgtEl>
                                          <p:spTgt spid="37"/>
                                        </p:tgtEl>
                                        <p:attrNameLst>
                                          <p:attrName>ppt_w</p:attrName>
                                        </p:attrNameLst>
                                      </p:cBhvr>
                                      <p:tavLst>
                                        <p:tav tm="0">
                                          <p:val>
                                            <p:fltVal val="0"/>
                                          </p:val>
                                        </p:tav>
                                        <p:tav tm="100000">
                                          <p:val>
                                            <p:strVal val="#ppt_w"/>
                                          </p:val>
                                        </p:tav>
                                      </p:tavLst>
                                    </p:anim>
                                    <p:anim calcmode="lin" valueType="num">
                                      <p:cBhvr>
                                        <p:cTn dur="750" fill="hold" id="36"/>
                                        <p:tgtEl>
                                          <p:spTgt spid="37"/>
                                        </p:tgtEl>
                                        <p:attrNameLst>
                                          <p:attrName>ppt_h</p:attrName>
                                        </p:attrNameLst>
                                      </p:cBhvr>
                                      <p:tavLst>
                                        <p:tav tm="0">
                                          <p:val>
                                            <p:fltVal val="0"/>
                                          </p:val>
                                        </p:tav>
                                        <p:tav tm="100000">
                                          <p:val>
                                            <p:strVal val="#ppt_h"/>
                                          </p:val>
                                        </p:tav>
                                      </p:tavLst>
                                    </p:anim>
                                    <p:animEffect filter="fade" transition="in">
                                      <p:cBhvr>
                                        <p:cTn dur="750" id="37"/>
                                        <p:tgtEl>
                                          <p:spTgt spid="37"/>
                                        </p:tgtEl>
                                      </p:cBhvr>
                                    </p:animEffect>
                                  </p:childTnLst>
                                </p:cTn>
                              </p:par>
                              <p:par>
                                <p:cTn fill="hold" grpId="0" id="38" nodeType="withEffect" presetClass="entr" presetID="53" presetSubtype="0">
                                  <p:stCondLst>
                                    <p:cond delay="0"/>
                                  </p:stCondLst>
                                  <p:childTnLst>
                                    <p:set>
                                      <p:cBhvr>
                                        <p:cTn dur="1" fill="hold" id="39">
                                          <p:stCondLst>
                                            <p:cond delay="0"/>
                                          </p:stCondLst>
                                        </p:cTn>
                                        <p:tgtEl>
                                          <p:spTgt spid="10"/>
                                        </p:tgtEl>
                                        <p:attrNameLst>
                                          <p:attrName>style.visibility</p:attrName>
                                        </p:attrNameLst>
                                      </p:cBhvr>
                                      <p:to>
                                        <p:strVal val="visible"/>
                                      </p:to>
                                    </p:set>
                                    <p:anim calcmode="lin" valueType="num">
                                      <p:cBhvr>
                                        <p:cTn dur="750" fill="hold" id="40"/>
                                        <p:tgtEl>
                                          <p:spTgt spid="10"/>
                                        </p:tgtEl>
                                        <p:attrNameLst>
                                          <p:attrName>ppt_w</p:attrName>
                                        </p:attrNameLst>
                                      </p:cBhvr>
                                      <p:tavLst>
                                        <p:tav tm="0">
                                          <p:val>
                                            <p:fltVal val="0"/>
                                          </p:val>
                                        </p:tav>
                                        <p:tav tm="100000">
                                          <p:val>
                                            <p:strVal val="#ppt_w"/>
                                          </p:val>
                                        </p:tav>
                                      </p:tavLst>
                                    </p:anim>
                                    <p:anim calcmode="lin" valueType="num">
                                      <p:cBhvr>
                                        <p:cTn dur="750" fill="hold" id="41"/>
                                        <p:tgtEl>
                                          <p:spTgt spid="10"/>
                                        </p:tgtEl>
                                        <p:attrNameLst>
                                          <p:attrName>ppt_h</p:attrName>
                                        </p:attrNameLst>
                                      </p:cBhvr>
                                      <p:tavLst>
                                        <p:tav tm="0">
                                          <p:val>
                                            <p:fltVal val="0"/>
                                          </p:val>
                                        </p:tav>
                                        <p:tav tm="100000">
                                          <p:val>
                                            <p:strVal val="#ppt_h"/>
                                          </p:val>
                                        </p:tav>
                                      </p:tavLst>
                                    </p:anim>
                                    <p:animEffect filter="fade" transition="in">
                                      <p:cBhvr>
                                        <p:cTn dur="750" id="42"/>
                                        <p:tgtEl>
                                          <p:spTgt spid="10"/>
                                        </p:tgtEl>
                                      </p:cBhvr>
                                    </p:animEffect>
                                  </p:childTnLst>
                                </p:cTn>
                              </p:par>
                              <p:par>
                                <p:cTn fill="hold" grpId="0" id="43" nodeType="withEffect" presetClass="entr" presetID="22" presetSubtype="8">
                                  <p:stCondLst>
                                    <p:cond delay="750"/>
                                  </p:stCondLst>
                                  <p:childTnLst>
                                    <p:set>
                                      <p:cBhvr>
                                        <p:cTn dur="1" fill="hold" id="44">
                                          <p:stCondLst>
                                            <p:cond delay="0"/>
                                          </p:stCondLst>
                                        </p:cTn>
                                        <p:tgtEl>
                                          <p:spTgt spid="42"/>
                                        </p:tgtEl>
                                        <p:attrNameLst>
                                          <p:attrName>style.visibility</p:attrName>
                                        </p:attrNameLst>
                                      </p:cBhvr>
                                      <p:to>
                                        <p:strVal val="visible"/>
                                      </p:to>
                                    </p:set>
                                    <p:animEffect filter="wipe(left)" transition="in">
                                      <p:cBhvr>
                                        <p:cTn dur="750" id="45"/>
                                        <p:tgtEl>
                                          <p:spTgt spid="42"/>
                                        </p:tgtEl>
                                      </p:cBhvr>
                                    </p:animEffect>
                                  </p:childTnLst>
                                </p:cTn>
                              </p:par>
                              <p:par>
                                <p:cTn fill="hold" grpId="0" id="46" nodeType="withEffect" presetClass="entr" presetID="22" presetSubtype="8">
                                  <p:stCondLst>
                                    <p:cond delay="750"/>
                                  </p:stCondLst>
                                  <p:childTnLst>
                                    <p:set>
                                      <p:cBhvr>
                                        <p:cTn dur="1" fill="hold" id="47">
                                          <p:stCondLst>
                                            <p:cond delay="0"/>
                                          </p:stCondLst>
                                        </p:cTn>
                                        <p:tgtEl>
                                          <p:spTgt spid="41"/>
                                        </p:tgtEl>
                                        <p:attrNameLst>
                                          <p:attrName>style.visibility</p:attrName>
                                        </p:attrNameLst>
                                      </p:cBhvr>
                                      <p:to>
                                        <p:strVal val="visible"/>
                                      </p:to>
                                    </p:set>
                                    <p:animEffect filter="wipe(left)" transition="in">
                                      <p:cBhvr>
                                        <p:cTn dur="750" id="48"/>
                                        <p:tgtEl>
                                          <p:spTgt spid="41"/>
                                        </p:tgtEl>
                                      </p:cBhvr>
                                    </p:animEffect>
                                  </p:childTnLst>
                                </p:cTn>
                              </p:par>
                            </p:childTnLst>
                          </p:cTn>
                        </p:par>
                      </p:childTnLst>
                    </p:cTn>
                  </p:par>
                  <p:par>
                    <p:cTn fill="hold" id="49" nodeType="clickPar">
                      <p:stCondLst>
                        <p:cond delay="indefinite"/>
                      </p:stCondLst>
                      <p:childTnLst>
                        <p:par>
                          <p:cTn fill="hold" id="50" nodeType="afterGroup">
                            <p:stCondLst>
                              <p:cond delay="0"/>
                            </p:stCondLst>
                            <p:childTnLst>
                              <p:par>
                                <p:cTn fill="hold" grpId="0" id="51" nodeType="clickEffect" presetClass="entr" presetID="53" presetSubtype="0">
                                  <p:stCondLst>
                                    <p:cond delay="0"/>
                                  </p:stCondLst>
                                  <p:childTnLst>
                                    <p:set>
                                      <p:cBhvr>
                                        <p:cTn dur="1" fill="hold" id="52">
                                          <p:stCondLst>
                                            <p:cond delay="0"/>
                                          </p:stCondLst>
                                        </p:cTn>
                                        <p:tgtEl>
                                          <p:spTgt spid="46"/>
                                        </p:tgtEl>
                                        <p:attrNameLst>
                                          <p:attrName>style.visibility</p:attrName>
                                        </p:attrNameLst>
                                      </p:cBhvr>
                                      <p:to>
                                        <p:strVal val="visible"/>
                                      </p:to>
                                    </p:set>
                                    <p:anim calcmode="lin" valueType="num">
                                      <p:cBhvr>
                                        <p:cTn dur="750" fill="hold" id="53"/>
                                        <p:tgtEl>
                                          <p:spTgt spid="46"/>
                                        </p:tgtEl>
                                        <p:attrNameLst>
                                          <p:attrName>ppt_w</p:attrName>
                                        </p:attrNameLst>
                                      </p:cBhvr>
                                      <p:tavLst>
                                        <p:tav tm="0">
                                          <p:val>
                                            <p:fltVal val="0"/>
                                          </p:val>
                                        </p:tav>
                                        <p:tav tm="100000">
                                          <p:val>
                                            <p:strVal val="#ppt_w"/>
                                          </p:val>
                                        </p:tav>
                                      </p:tavLst>
                                    </p:anim>
                                    <p:anim calcmode="lin" valueType="num">
                                      <p:cBhvr>
                                        <p:cTn dur="750" fill="hold" id="54"/>
                                        <p:tgtEl>
                                          <p:spTgt spid="46"/>
                                        </p:tgtEl>
                                        <p:attrNameLst>
                                          <p:attrName>ppt_h</p:attrName>
                                        </p:attrNameLst>
                                      </p:cBhvr>
                                      <p:tavLst>
                                        <p:tav tm="0">
                                          <p:val>
                                            <p:fltVal val="0"/>
                                          </p:val>
                                        </p:tav>
                                        <p:tav tm="100000">
                                          <p:val>
                                            <p:strVal val="#ppt_h"/>
                                          </p:val>
                                        </p:tav>
                                      </p:tavLst>
                                    </p:anim>
                                    <p:animEffect filter="fade" transition="in">
                                      <p:cBhvr>
                                        <p:cTn dur="750" id="55"/>
                                        <p:tgtEl>
                                          <p:spTgt spid="46"/>
                                        </p:tgtEl>
                                      </p:cBhvr>
                                    </p:animEffect>
                                  </p:childTnLst>
                                </p:cTn>
                              </p:par>
                              <p:par>
                                <p:cTn fill="hold" id="56" nodeType="withEffect" presetClass="entr" presetID="53" presetSubtype="0">
                                  <p:stCondLst>
                                    <p:cond delay="0"/>
                                  </p:stCondLst>
                                  <p:childTnLst>
                                    <p:set>
                                      <p:cBhvr>
                                        <p:cTn dur="1" fill="hold" id="57">
                                          <p:stCondLst>
                                            <p:cond delay="0"/>
                                          </p:stCondLst>
                                        </p:cTn>
                                        <p:tgtEl>
                                          <p:spTgt spid="21"/>
                                        </p:tgtEl>
                                        <p:attrNameLst>
                                          <p:attrName>style.visibility</p:attrName>
                                        </p:attrNameLst>
                                      </p:cBhvr>
                                      <p:to>
                                        <p:strVal val="visible"/>
                                      </p:to>
                                    </p:set>
                                    <p:anim calcmode="lin" valueType="num">
                                      <p:cBhvr>
                                        <p:cTn dur="750" fill="hold" id="58"/>
                                        <p:tgtEl>
                                          <p:spTgt spid="21"/>
                                        </p:tgtEl>
                                        <p:attrNameLst>
                                          <p:attrName>ppt_w</p:attrName>
                                        </p:attrNameLst>
                                      </p:cBhvr>
                                      <p:tavLst>
                                        <p:tav tm="0">
                                          <p:val>
                                            <p:fltVal val="0"/>
                                          </p:val>
                                        </p:tav>
                                        <p:tav tm="100000">
                                          <p:val>
                                            <p:strVal val="#ppt_w"/>
                                          </p:val>
                                        </p:tav>
                                      </p:tavLst>
                                    </p:anim>
                                    <p:anim calcmode="lin" valueType="num">
                                      <p:cBhvr>
                                        <p:cTn dur="750" fill="hold" id="59"/>
                                        <p:tgtEl>
                                          <p:spTgt spid="21"/>
                                        </p:tgtEl>
                                        <p:attrNameLst>
                                          <p:attrName>ppt_h</p:attrName>
                                        </p:attrNameLst>
                                      </p:cBhvr>
                                      <p:tavLst>
                                        <p:tav tm="0">
                                          <p:val>
                                            <p:fltVal val="0"/>
                                          </p:val>
                                        </p:tav>
                                        <p:tav tm="100000">
                                          <p:val>
                                            <p:strVal val="#ppt_h"/>
                                          </p:val>
                                        </p:tav>
                                      </p:tavLst>
                                    </p:anim>
                                    <p:animEffect filter="fade" transition="in">
                                      <p:cBhvr>
                                        <p:cTn dur="750" id="60"/>
                                        <p:tgtEl>
                                          <p:spTgt spid="21"/>
                                        </p:tgtEl>
                                      </p:cBhvr>
                                    </p:animEffect>
                                  </p:childTnLst>
                                </p:cTn>
                              </p:par>
                              <p:par>
                                <p:cTn fill="hold" grpId="0" id="61" nodeType="withEffect" presetClass="entr" presetID="22" presetSubtype="8">
                                  <p:stCondLst>
                                    <p:cond delay="750"/>
                                  </p:stCondLst>
                                  <p:childTnLst>
                                    <p:set>
                                      <p:cBhvr>
                                        <p:cTn dur="1" fill="hold" id="62">
                                          <p:stCondLst>
                                            <p:cond delay="0"/>
                                          </p:stCondLst>
                                        </p:cTn>
                                        <p:tgtEl>
                                          <p:spTgt spid="51"/>
                                        </p:tgtEl>
                                        <p:attrNameLst>
                                          <p:attrName>style.visibility</p:attrName>
                                        </p:attrNameLst>
                                      </p:cBhvr>
                                      <p:to>
                                        <p:strVal val="visible"/>
                                      </p:to>
                                    </p:set>
                                    <p:animEffect filter="wipe(left)" transition="in">
                                      <p:cBhvr>
                                        <p:cTn dur="750" id="63"/>
                                        <p:tgtEl>
                                          <p:spTgt spid="51"/>
                                        </p:tgtEl>
                                      </p:cBhvr>
                                    </p:animEffect>
                                  </p:childTnLst>
                                </p:cTn>
                              </p:par>
                              <p:par>
                                <p:cTn fill="hold" grpId="0" id="64" nodeType="withEffect" presetClass="entr" presetID="22" presetSubtype="8">
                                  <p:stCondLst>
                                    <p:cond delay="750"/>
                                  </p:stCondLst>
                                  <p:childTnLst>
                                    <p:set>
                                      <p:cBhvr>
                                        <p:cTn dur="1" fill="hold" id="65">
                                          <p:stCondLst>
                                            <p:cond delay="0"/>
                                          </p:stCondLst>
                                        </p:cTn>
                                        <p:tgtEl>
                                          <p:spTgt spid="50"/>
                                        </p:tgtEl>
                                        <p:attrNameLst>
                                          <p:attrName>style.visibility</p:attrName>
                                        </p:attrNameLst>
                                      </p:cBhvr>
                                      <p:to>
                                        <p:strVal val="visible"/>
                                      </p:to>
                                    </p:set>
                                    <p:animEffect filter="wipe(left)" transition="in">
                                      <p:cBhvr>
                                        <p:cTn dur="750" id="66"/>
                                        <p:tgtEl>
                                          <p:spTgt spid="50"/>
                                        </p:tgtEl>
                                      </p:cBhvr>
                                    </p:animEffect>
                                  </p:childTnLst>
                                </p:cTn>
                              </p:par>
                            </p:childTnLst>
                          </p:cTn>
                        </p:par>
                      </p:childTnLst>
                    </p:cTn>
                  </p:par>
                  <p:par>
                    <p:cTn fill="hold" id="67" nodeType="clickPar">
                      <p:stCondLst>
                        <p:cond delay="indefinite"/>
                      </p:stCondLst>
                      <p:childTnLst>
                        <p:par>
                          <p:cTn fill="hold" id="68" nodeType="afterGroup">
                            <p:stCondLst>
                              <p:cond delay="0"/>
                            </p:stCondLst>
                            <p:childTnLst>
                              <p:par>
                                <p:cTn fill="hold" grpId="0" id="69" nodeType="clickEffect" presetClass="entr" presetID="53" presetSubtype="0">
                                  <p:stCondLst>
                                    <p:cond delay="0"/>
                                  </p:stCondLst>
                                  <p:childTnLst>
                                    <p:set>
                                      <p:cBhvr>
                                        <p:cTn dur="1" fill="hold" id="70">
                                          <p:stCondLst>
                                            <p:cond delay="0"/>
                                          </p:stCondLst>
                                        </p:cTn>
                                        <p:tgtEl>
                                          <p:spTgt spid="55"/>
                                        </p:tgtEl>
                                        <p:attrNameLst>
                                          <p:attrName>style.visibility</p:attrName>
                                        </p:attrNameLst>
                                      </p:cBhvr>
                                      <p:to>
                                        <p:strVal val="visible"/>
                                      </p:to>
                                    </p:set>
                                    <p:anim calcmode="lin" valueType="num">
                                      <p:cBhvr>
                                        <p:cTn dur="750" fill="hold" id="71"/>
                                        <p:tgtEl>
                                          <p:spTgt spid="55"/>
                                        </p:tgtEl>
                                        <p:attrNameLst>
                                          <p:attrName>ppt_w</p:attrName>
                                        </p:attrNameLst>
                                      </p:cBhvr>
                                      <p:tavLst>
                                        <p:tav tm="0">
                                          <p:val>
                                            <p:fltVal val="0"/>
                                          </p:val>
                                        </p:tav>
                                        <p:tav tm="100000">
                                          <p:val>
                                            <p:strVal val="#ppt_w"/>
                                          </p:val>
                                        </p:tav>
                                      </p:tavLst>
                                    </p:anim>
                                    <p:anim calcmode="lin" valueType="num">
                                      <p:cBhvr>
                                        <p:cTn dur="750" fill="hold" id="72"/>
                                        <p:tgtEl>
                                          <p:spTgt spid="55"/>
                                        </p:tgtEl>
                                        <p:attrNameLst>
                                          <p:attrName>ppt_h</p:attrName>
                                        </p:attrNameLst>
                                      </p:cBhvr>
                                      <p:tavLst>
                                        <p:tav tm="0">
                                          <p:val>
                                            <p:fltVal val="0"/>
                                          </p:val>
                                        </p:tav>
                                        <p:tav tm="100000">
                                          <p:val>
                                            <p:strVal val="#ppt_h"/>
                                          </p:val>
                                        </p:tav>
                                      </p:tavLst>
                                    </p:anim>
                                    <p:animEffect filter="fade" transition="in">
                                      <p:cBhvr>
                                        <p:cTn dur="750" id="73"/>
                                        <p:tgtEl>
                                          <p:spTgt spid="55"/>
                                        </p:tgtEl>
                                      </p:cBhvr>
                                    </p:animEffect>
                                  </p:childTnLst>
                                </p:cTn>
                              </p:par>
                              <p:par>
                                <p:cTn fill="hold" id="74" nodeType="withEffect" presetClass="entr" presetID="53" presetSubtype="0">
                                  <p:stCondLst>
                                    <p:cond delay="0"/>
                                  </p:stCondLst>
                                  <p:childTnLst>
                                    <p:set>
                                      <p:cBhvr>
                                        <p:cTn dur="1" fill="hold" id="75">
                                          <p:stCondLst>
                                            <p:cond delay="0"/>
                                          </p:stCondLst>
                                        </p:cTn>
                                        <p:tgtEl>
                                          <p:spTgt spid="26"/>
                                        </p:tgtEl>
                                        <p:attrNameLst>
                                          <p:attrName>style.visibility</p:attrName>
                                        </p:attrNameLst>
                                      </p:cBhvr>
                                      <p:to>
                                        <p:strVal val="visible"/>
                                      </p:to>
                                    </p:set>
                                    <p:anim calcmode="lin" valueType="num">
                                      <p:cBhvr>
                                        <p:cTn dur="750" fill="hold" id="76"/>
                                        <p:tgtEl>
                                          <p:spTgt spid="26"/>
                                        </p:tgtEl>
                                        <p:attrNameLst>
                                          <p:attrName>ppt_w</p:attrName>
                                        </p:attrNameLst>
                                      </p:cBhvr>
                                      <p:tavLst>
                                        <p:tav tm="0">
                                          <p:val>
                                            <p:fltVal val="0"/>
                                          </p:val>
                                        </p:tav>
                                        <p:tav tm="100000">
                                          <p:val>
                                            <p:strVal val="#ppt_w"/>
                                          </p:val>
                                        </p:tav>
                                      </p:tavLst>
                                    </p:anim>
                                    <p:anim calcmode="lin" valueType="num">
                                      <p:cBhvr>
                                        <p:cTn dur="750" fill="hold" id="77"/>
                                        <p:tgtEl>
                                          <p:spTgt spid="26"/>
                                        </p:tgtEl>
                                        <p:attrNameLst>
                                          <p:attrName>ppt_h</p:attrName>
                                        </p:attrNameLst>
                                      </p:cBhvr>
                                      <p:tavLst>
                                        <p:tav tm="0">
                                          <p:val>
                                            <p:fltVal val="0"/>
                                          </p:val>
                                        </p:tav>
                                        <p:tav tm="100000">
                                          <p:val>
                                            <p:strVal val="#ppt_h"/>
                                          </p:val>
                                        </p:tav>
                                      </p:tavLst>
                                    </p:anim>
                                    <p:animEffect filter="fade" transition="in">
                                      <p:cBhvr>
                                        <p:cTn dur="750" id="78"/>
                                        <p:tgtEl>
                                          <p:spTgt spid="26"/>
                                        </p:tgtEl>
                                      </p:cBhvr>
                                    </p:animEffect>
                                  </p:childTnLst>
                                </p:cTn>
                              </p:par>
                              <p:par>
                                <p:cTn fill="hold" grpId="0" id="79" nodeType="withEffect" presetClass="entr" presetID="22" presetSubtype="8">
                                  <p:stCondLst>
                                    <p:cond delay="750"/>
                                  </p:stCondLst>
                                  <p:childTnLst>
                                    <p:set>
                                      <p:cBhvr>
                                        <p:cTn dur="1" fill="hold" id="80">
                                          <p:stCondLst>
                                            <p:cond delay="0"/>
                                          </p:stCondLst>
                                        </p:cTn>
                                        <p:tgtEl>
                                          <p:spTgt spid="60"/>
                                        </p:tgtEl>
                                        <p:attrNameLst>
                                          <p:attrName>style.visibility</p:attrName>
                                        </p:attrNameLst>
                                      </p:cBhvr>
                                      <p:to>
                                        <p:strVal val="visible"/>
                                      </p:to>
                                    </p:set>
                                    <p:animEffect filter="wipe(left)" transition="in">
                                      <p:cBhvr>
                                        <p:cTn dur="750" id="81"/>
                                        <p:tgtEl>
                                          <p:spTgt spid="60"/>
                                        </p:tgtEl>
                                      </p:cBhvr>
                                    </p:animEffect>
                                  </p:childTnLst>
                                </p:cTn>
                              </p:par>
                              <p:par>
                                <p:cTn fill="hold" grpId="0" id="82" nodeType="withEffect" presetClass="entr" presetID="22" presetSubtype="8">
                                  <p:stCondLst>
                                    <p:cond delay="750"/>
                                  </p:stCondLst>
                                  <p:childTnLst>
                                    <p:set>
                                      <p:cBhvr>
                                        <p:cTn dur="1" fill="hold" id="83">
                                          <p:stCondLst>
                                            <p:cond delay="0"/>
                                          </p:stCondLst>
                                        </p:cTn>
                                        <p:tgtEl>
                                          <p:spTgt spid="59"/>
                                        </p:tgtEl>
                                        <p:attrNameLst>
                                          <p:attrName>style.visibility</p:attrName>
                                        </p:attrNameLst>
                                      </p:cBhvr>
                                      <p:to>
                                        <p:strVal val="visible"/>
                                      </p:to>
                                    </p:set>
                                    <p:animEffect filter="wipe(left)" transition="in">
                                      <p:cBhvr>
                                        <p:cTn dur="750" id="84"/>
                                        <p:tgtEl>
                                          <p:spTgt spid="5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0" spid="13"/>
      <p:bldP grpId="0" spid="3"/>
      <p:bldP grpId="0" spid="41"/>
      <p:bldP grpId="0" spid="42"/>
      <p:bldP grpId="0" spid="37"/>
      <p:bldP grpId="0" spid="50"/>
      <p:bldP grpId="0" spid="51"/>
      <p:bldP grpId="0" spid="46"/>
      <p:bldP grpId="0" spid="59"/>
      <p:bldP grpId="0" spid="60"/>
      <p:bldP grpId="0" spid="55"/>
      <p:bldP grpId="0" spid="10"/>
      <p:bldGraphic grpId="0" spid="20">
        <p:bldAsOne/>
      </p:bldGraphic>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aphicFrame>
        <p:nvGraphicFramePr>
          <p:cNvPr id="2" name="图表 1">
            <a:extLst/>
          </p:cNvPr>
          <p:cNvGraphicFramePr/>
          <p:nvPr>
            <p:extLst>
              <p:ext uri="{D42A27DB-BD31-4B8C-83A1-F6EECF244321}">
                <p14:modId val="2830969588"/>
              </p:ext>
            </p:extLst>
          </p:nvPr>
        </p:nvGraphicFramePr>
        <p:xfrm>
          <a:off x="7054673" y="2497380"/>
          <a:ext cx="4640263" cy="4036731"/>
        </p:xfrm>
        <a:graphic>
          <a:graphicData uri="http://schemas.openxmlformats.org/drawingml/2006/chart">
            <c:chart xmlns:c="http://schemas.openxmlformats.org/drawingml/2006/chart" r:id="rId2"/>
          </a:graphicData>
        </a:graphic>
      </p:graphicFrame>
      <p:sp>
        <p:nvSpPr>
          <p:cNvPr id="3" name="矩形 2"/>
          <p:cNvSpPr/>
          <p:nvPr/>
        </p:nvSpPr>
        <p:spPr>
          <a:xfrm>
            <a:off x="7322086" y="1356319"/>
            <a:ext cx="4464565" cy="347472"/>
          </a:xfrm>
          <a:prstGeom prst="rect">
            <a:avLst/>
          </a:prstGeom>
        </p:spPr>
        <p:txBody>
          <a:bodyPr wrap="square">
            <a:spAutoFit/>
          </a:bodyPr>
          <a:lstStyle/>
          <a:p>
            <a:pPr>
              <a:lnSpc>
                <a:spcPct val="120000"/>
              </a:lnSpc>
              <a:spcBef>
                <a:spcPts val="300"/>
              </a:spcBef>
              <a:spcAft>
                <a:spcPts val="300"/>
              </a:spcAft>
            </a:pPr>
            <a:r>
              <a:rPr altLang="zh-CN" kern="100" lang="en-US" sz="1400">
                <a:solidFill>
                  <a:schemeClr val="tx1">
                    <a:lumMod val="85000"/>
                    <a:lumOff val="15000"/>
                  </a:schemeClr>
                </a:solidFill>
                <a:latin charset="-122" panose="020b0503020204020204" pitchFamily="34" typeface="微软雅黑"/>
                <a:ea charset="-122" panose="020b0503020204020204" pitchFamily="34" typeface="微软雅黑"/>
              </a:rPr>
              <a:t>◆ Lorem ipsum dolor sit amet, consectetur adipi</a:t>
            </a:r>
          </a:p>
        </p:txBody>
      </p:sp>
      <p:sp>
        <p:nvSpPr>
          <p:cNvPr id="4" name="矩形 3"/>
          <p:cNvSpPr/>
          <p:nvPr/>
        </p:nvSpPr>
        <p:spPr>
          <a:xfrm>
            <a:off x="7322086" y="1751417"/>
            <a:ext cx="4464565" cy="347472"/>
          </a:xfrm>
          <a:prstGeom prst="rect">
            <a:avLst/>
          </a:prstGeom>
        </p:spPr>
        <p:txBody>
          <a:bodyPr wrap="square">
            <a:spAutoFit/>
          </a:bodyPr>
          <a:lstStyle/>
          <a:p>
            <a:pPr>
              <a:lnSpc>
                <a:spcPct val="120000"/>
              </a:lnSpc>
              <a:spcBef>
                <a:spcPts val="300"/>
              </a:spcBef>
              <a:spcAft>
                <a:spcPts val="300"/>
              </a:spcAft>
            </a:pPr>
            <a:r>
              <a:rPr altLang="zh-CN" kern="100" lang="en-US" sz="1400">
                <a:solidFill>
                  <a:schemeClr val="tx1">
                    <a:lumMod val="85000"/>
                    <a:lumOff val="15000"/>
                  </a:schemeClr>
                </a:solidFill>
                <a:latin charset="-122" panose="020b0503020204020204" pitchFamily="34" typeface="微软雅黑"/>
                <a:ea charset="-122" panose="020b0503020204020204" pitchFamily="34" typeface="微软雅黑"/>
              </a:rPr>
              <a:t>◆ Lorem ipsum dolor sit amet, consectetur adipi</a:t>
            </a:r>
          </a:p>
        </p:txBody>
      </p:sp>
      <p:sp>
        <p:nvSpPr>
          <p:cNvPr id="5" name="矩形 4"/>
          <p:cNvSpPr/>
          <p:nvPr/>
        </p:nvSpPr>
        <p:spPr>
          <a:xfrm>
            <a:off x="7322086" y="2146515"/>
            <a:ext cx="4464565" cy="347472"/>
          </a:xfrm>
          <a:prstGeom prst="rect">
            <a:avLst/>
          </a:prstGeom>
        </p:spPr>
        <p:txBody>
          <a:bodyPr wrap="square">
            <a:spAutoFit/>
          </a:bodyPr>
          <a:lstStyle/>
          <a:p>
            <a:pPr>
              <a:lnSpc>
                <a:spcPct val="120000"/>
              </a:lnSpc>
              <a:spcBef>
                <a:spcPts val="300"/>
              </a:spcBef>
              <a:spcAft>
                <a:spcPts val="300"/>
              </a:spcAft>
            </a:pPr>
            <a:r>
              <a:rPr altLang="zh-CN" kern="100" lang="en-US" sz="1400">
                <a:solidFill>
                  <a:schemeClr val="tx1">
                    <a:lumMod val="85000"/>
                    <a:lumOff val="15000"/>
                  </a:schemeClr>
                </a:solidFill>
                <a:latin charset="-122" panose="020b0503020204020204" pitchFamily="34" typeface="微软雅黑"/>
                <a:ea charset="-122" panose="020b0503020204020204" pitchFamily="34" typeface="微软雅黑"/>
              </a:rPr>
              <a:t>◆ Lorem ipsum dolor sit amet, consectetur adipi</a:t>
            </a:r>
          </a:p>
        </p:txBody>
      </p:sp>
      <p:sp>
        <p:nvSpPr>
          <p:cNvPr id="6" name="Freeform 27"/>
          <p:cNvSpPr/>
          <p:nvPr/>
        </p:nvSpPr>
        <p:spPr bwMode="auto">
          <a:xfrm>
            <a:off x="3417550" y="4643782"/>
            <a:ext cx="1913882" cy="1825491"/>
          </a:xfrm>
          <a:custGeom>
            <a:gdLst>
              <a:gd fmla="*/ 80 w 188" name="T0"/>
              <a:gd fmla="*/ 37 h 179" name="T1"/>
              <a:gd fmla="*/ 70 w 188" name="T2"/>
              <a:gd fmla="*/ 40 h 179" name="T3"/>
              <a:gd fmla="*/ 58 w 188" name="T4"/>
              <a:gd fmla="*/ 46 h 179" name="T5"/>
              <a:gd fmla="*/ 46 w 188" name="T6"/>
              <a:gd fmla="*/ 56 h 179" name="T7"/>
              <a:gd fmla="*/ 45 w 188" name="T8"/>
              <a:gd fmla="*/ 58 h 179" name="T9"/>
              <a:gd fmla="*/ 34 w 188" name="T10"/>
              <a:gd fmla="*/ 70 h 179" name="T11"/>
              <a:gd fmla="*/ 21 w 188" name="T12"/>
              <a:gd fmla="*/ 69 h 179" name="T13"/>
              <a:gd fmla="*/ 15 w 188" name="T14"/>
              <a:gd fmla="*/ 63 h 179" name="T15"/>
              <a:gd fmla="*/ 17 w 188" name="T16"/>
              <a:gd fmla="*/ 86 h 179" name="T17"/>
              <a:gd fmla="*/ 2 w 188" name="T18"/>
              <a:gd fmla="*/ 110 h 179" name="T19"/>
              <a:gd fmla="*/ 0 w 188" name="T20"/>
              <a:gd fmla="*/ 113 h 179" name="T21"/>
              <a:gd fmla="*/ 16 w 188" name="T22"/>
              <a:gd fmla="*/ 119 h 179" name="T23"/>
              <a:gd fmla="*/ 17 w 188" name="T24"/>
              <a:gd fmla="*/ 120 h 179" name="T25"/>
              <a:gd fmla="*/ 23 w 188" name="T26"/>
              <a:gd fmla="*/ 124 h 179" name="T27"/>
              <a:gd fmla="*/ 24 w 188" name="T28"/>
              <a:gd fmla="*/ 124 h 179" name="T29"/>
              <a:gd fmla="*/ 39 w 188" name="T30"/>
              <a:gd fmla="*/ 136 h 179" name="T31"/>
              <a:gd fmla="*/ 56 w 188" name="T32"/>
              <a:gd fmla="*/ 112 h 179" name="T33"/>
              <a:gd fmla="*/ 61 w 188" name="T34"/>
              <a:gd fmla="*/ 106 h 179" name="T35"/>
              <a:gd fmla="*/ 74 w 188" name="T36"/>
              <a:gd fmla="*/ 101 h 179" name="T37"/>
              <a:gd fmla="*/ 87 w 188" name="T38"/>
              <a:gd fmla="*/ 99 h 179" name="T39"/>
              <a:gd fmla="*/ 94 w 188" name="T40"/>
              <a:gd fmla="*/ 110 h 179" name="T41"/>
              <a:gd fmla="*/ 95 w 188" name="T42"/>
              <a:gd fmla="*/ 119 h 179" name="T43"/>
              <a:gd fmla="*/ 92 w 188" name="T44"/>
              <a:gd fmla="*/ 134 h 179" name="T45"/>
              <a:gd fmla="*/ 92 w 188" name="T46"/>
              <a:gd fmla="*/ 135 h 179" name="T47"/>
              <a:gd fmla="*/ 85 w 188" name="T48"/>
              <a:gd fmla="*/ 156 h 179" name="T49"/>
              <a:gd fmla="*/ 92 w 188" name="T50"/>
              <a:gd fmla="*/ 152 h 179" name="T51"/>
              <a:gd fmla="*/ 97 w 188" name="T52"/>
              <a:gd fmla="*/ 154 h 179" name="T53"/>
              <a:gd fmla="*/ 96 w 188" name="T54"/>
              <a:gd fmla="*/ 160 h 179" name="T55"/>
              <a:gd fmla="*/ 92 w 188" name="T56"/>
              <a:gd fmla="*/ 167 h 179" name="T57"/>
              <a:gd fmla="*/ 89 w 188" name="T58"/>
              <a:gd fmla="*/ 172 h 179" name="T59"/>
              <a:gd fmla="*/ 84 w 188" name="T60"/>
              <a:gd fmla="*/ 173 h 179" name="T61"/>
              <a:gd fmla="*/ 79 w 188" name="T62"/>
              <a:gd fmla="*/ 179 h 179" name="T63"/>
              <a:gd fmla="*/ 99 w 188" name="T64"/>
              <a:gd fmla="*/ 164 h 179" name="T65"/>
              <a:gd fmla="*/ 130 w 188" name="T66"/>
              <a:gd fmla="*/ 133 h 179" name="T67"/>
              <a:gd fmla="*/ 136 w 188" name="T68"/>
              <a:gd fmla="*/ 130 h 179" name="T69"/>
              <a:gd fmla="*/ 152 w 188" name="T70"/>
              <a:gd fmla="*/ 126 h 179" name="T71"/>
              <a:gd fmla="*/ 163 w 188" name="T72"/>
              <a:gd fmla="*/ 104 h 179" name="T73"/>
              <a:gd fmla="*/ 188 w 188" name="T74"/>
              <a:gd fmla="*/ 78 h 179" name="T75"/>
              <a:gd fmla="*/ 182 w 188" name="T76"/>
              <a:gd fmla="*/ 60 h 179" name="T77"/>
              <a:gd fmla="*/ 173 w 188" name="T78"/>
              <a:gd fmla="*/ 58 h 179" name="T79"/>
              <a:gd fmla="*/ 171 w 188" name="T80"/>
              <a:gd fmla="*/ 54 h 179" name="T81"/>
              <a:gd fmla="*/ 158 w 188" name="T82"/>
              <a:gd fmla="*/ 22 h 179" name="T83"/>
              <a:gd fmla="*/ 154 w 188" name="T84"/>
              <a:gd fmla="*/ 6 h 179" name="T85"/>
              <a:gd fmla="*/ 147 w 188" name="T86"/>
              <a:gd fmla="*/ 12 h 179" name="T87"/>
              <a:gd fmla="*/ 134 w 188" name="T88"/>
              <a:gd fmla="*/ 5 h 179" name="T89"/>
              <a:gd fmla="*/ 124 w 188" name="T90"/>
              <a:gd fmla="*/ 6 h 179" name="T91"/>
              <a:gd fmla="*/ 114 w 188" name="T92"/>
              <a:gd fmla="*/ 2 h 179" name="T93"/>
              <a:gd fmla="*/ 114 w 188" name="T94"/>
              <a:gd fmla="*/ 15 h 179" name="T95"/>
              <a:gd fmla="*/ 113 w 188" name="T96"/>
              <a:gd fmla="*/ 16 h 179" name="T97"/>
              <a:gd fmla="*/ 104 w 188" name="T98"/>
              <a:gd fmla="*/ 24 h 179"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179" w="188">
                <a:moveTo>
                  <a:pt x="86" y="23"/>
                </a:moveTo>
                <a:cubicBezTo>
                  <a:pt x="81" y="30"/>
                  <a:pt x="81" y="30"/>
                  <a:pt x="81" y="30"/>
                </a:cubicBezTo>
                <a:cubicBezTo>
                  <a:pt x="80" y="31"/>
                  <a:pt x="80" y="33"/>
                  <a:pt x="80" y="37"/>
                </a:cubicBezTo>
                <a:cubicBezTo>
                  <a:pt x="80" y="40"/>
                  <a:pt x="80" y="40"/>
                  <a:pt x="80" y="40"/>
                </a:cubicBezTo>
                <a:cubicBezTo>
                  <a:pt x="71" y="40"/>
                  <a:pt x="71" y="40"/>
                  <a:pt x="71" y="40"/>
                </a:cubicBezTo>
                <a:cubicBezTo>
                  <a:pt x="70" y="40"/>
                  <a:pt x="70" y="40"/>
                  <a:pt x="70" y="40"/>
                </a:cubicBezTo>
                <a:cubicBezTo>
                  <a:pt x="70" y="40"/>
                  <a:pt x="70" y="40"/>
                  <a:pt x="70" y="40"/>
                </a:cubicBezTo>
                <a:cubicBezTo>
                  <a:pt x="64" y="38"/>
                  <a:pt x="64" y="38"/>
                  <a:pt x="64" y="38"/>
                </a:cubicBezTo>
                <a:cubicBezTo>
                  <a:pt x="58" y="46"/>
                  <a:pt x="58" y="46"/>
                  <a:pt x="58" y="46"/>
                </a:cubicBezTo>
                <a:cubicBezTo>
                  <a:pt x="58" y="46"/>
                  <a:pt x="58" y="46"/>
                  <a:pt x="58" y="46"/>
                </a:cubicBezTo>
                <a:cubicBezTo>
                  <a:pt x="51" y="50"/>
                  <a:pt x="51" y="50"/>
                  <a:pt x="51" y="50"/>
                </a:cubicBezTo>
                <a:cubicBezTo>
                  <a:pt x="46" y="56"/>
                  <a:pt x="46" y="56"/>
                  <a:pt x="46" y="56"/>
                </a:cubicBezTo>
                <a:cubicBezTo>
                  <a:pt x="46" y="56"/>
                  <a:pt x="46" y="56"/>
                  <a:pt x="46" y="56"/>
                </a:cubicBezTo>
                <a:cubicBezTo>
                  <a:pt x="45" y="58"/>
                  <a:pt x="45" y="58"/>
                  <a:pt x="45" y="58"/>
                </a:cubicBezTo>
                <a:cubicBezTo>
                  <a:pt x="45" y="58"/>
                  <a:pt x="45" y="58"/>
                  <a:pt x="45" y="58"/>
                </a:cubicBezTo>
                <a:cubicBezTo>
                  <a:pt x="35" y="69"/>
                  <a:pt x="35" y="69"/>
                  <a:pt x="35" y="69"/>
                </a:cubicBezTo>
                <a:cubicBezTo>
                  <a:pt x="35" y="70"/>
                  <a:pt x="35" y="70"/>
                  <a:pt x="35" y="70"/>
                </a:cubicBezTo>
                <a:cubicBezTo>
                  <a:pt x="34" y="70"/>
                  <a:pt x="34" y="70"/>
                  <a:pt x="34" y="70"/>
                </a:cubicBezTo>
                <a:cubicBezTo>
                  <a:pt x="27" y="74"/>
                  <a:pt x="27" y="74"/>
                  <a:pt x="27" y="74"/>
                </a:cubicBezTo>
                <a:cubicBezTo>
                  <a:pt x="21" y="70"/>
                  <a:pt x="21" y="70"/>
                  <a:pt x="21" y="70"/>
                </a:cubicBezTo>
                <a:cubicBezTo>
                  <a:pt x="21" y="69"/>
                  <a:pt x="21" y="69"/>
                  <a:pt x="21" y="69"/>
                </a:cubicBezTo>
                <a:cubicBezTo>
                  <a:pt x="21" y="69"/>
                  <a:pt x="21" y="69"/>
                  <a:pt x="21" y="69"/>
                </a:cubicBezTo>
                <a:cubicBezTo>
                  <a:pt x="21" y="69"/>
                  <a:pt x="21" y="69"/>
                  <a:pt x="21" y="69"/>
                </a:cubicBezTo>
                <a:cubicBezTo>
                  <a:pt x="15" y="63"/>
                  <a:pt x="15" y="63"/>
                  <a:pt x="15" y="63"/>
                </a:cubicBezTo>
                <a:cubicBezTo>
                  <a:pt x="12" y="61"/>
                  <a:pt x="12" y="61"/>
                  <a:pt x="12" y="61"/>
                </a:cubicBezTo>
                <a:cubicBezTo>
                  <a:pt x="14" y="78"/>
                  <a:pt x="14" y="78"/>
                  <a:pt x="14" y="78"/>
                </a:cubicBezTo>
                <a:cubicBezTo>
                  <a:pt x="17" y="86"/>
                  <a:pt x="17" y="86"/>
                  <a:pt x="17" y="86"/>
                </a:cubicBezTo>
                <a:cubicBezTo>
                  <a:pt x="11" y="92"/>
                  <a:pt x="11" y="92"/>
                  <a:pt x="11" y="92"/>
                </a:cubicBezTo>
                <a:cubicBezTo>
                  <a:pt x="2" y="104"/>
                  <a:pt x="2" y="104"/>
                  <a:pt x="2" y="104"/>
                </a:cubicBezTo>
                <a:cubicBezTo>
                  <a:pt x="2" y="110"/>
                  <a:pt x="2" y="110"/>
                  <a:pt x="2" y="110"/>
                </a:cubicBezTo>
                <a:cubicBezTo>
                  <a:pt x="2" y="110"/>
                  <a:pt x="2" y="110"/>
                  <a:pt x="2" y="110"/>
                </a:cubicBezTo>
                <a:cubicBezTo>
                  <a:pt x="2" y="110"/>
                  <a:pt x="2" y="110"/>
                  <a:pt x="2" y="110"/>
                </a:cubicBezTo>
                <a:cubicBezTo>
                  <a:pt x="0" y="113"/>
                  <a:pt x="0" y="113"/>
                  <a:pt x="0" y="113"/>
                </a:cubicBezTo>
                <a:cubicBezTo>
                  <a:pt x="1" y="116"/>
                  <a:pt x="1" y="116"/>
                  <a:pt x="1" y="116"/>
                </a:cubicBezTo>
                <a:cubicBezTo>
                  <a:pt x="4" y="116"/>
                  <a:pt x="4" y="116"/>
                  <a:pt x="4" y="116"/>
                </a:cubicBezTo>
                <a:cubicBezTo>
                  <a:pt x="16" y="119"/>
                  <a:pt x="16" y="119"/>
                  <a:pt x="16" y="119"/>
                </a:cubicBezTo>
                <a:cubicBezTo>
                  <a:pt x="16" y="119"/>
                  <a:pt x="16" y="119"/>
                  <a:pt x="16" y="119"/>
                </a:cubicBezTo>
                <a:cubicBezTo>
                  <a:pt x="17" y="119"/>
                  <a:pt x="17" y="119"/>
                  <a:pt x="17" y="119"/>
                </a:cubicBezTo>
                <a:cubicBezTo>
                  <a:pt x="17" y="120"/>
                  <a:pt x="17" y="120"/>
                  <a:pt x="17" y="120"/>
                </a:cubicBezTo>
                <a:cubicBezTo>
                  <a:pt x="17" y="120"/>
                  <a:pt x="17" y="120"/>
                  <a:pt x="17" y="120"/>
                </a:cubicBezTo>
                <a:cubicBezTo>
                  <a:pt x="20" y="122"/>
                  <a:pt x="20" y="122"/>
                  <a:pt x="20" y="122"/>
                </a:cubicBezTo>
                <a:cubicBezTo>
                  <a:pt x="23" y="124"/>
                  <a:pt x="23" y="124"/>
                  <a:pt x="23" y="124"/>
                </a:cubicBezTo>
                <a:cubicBezTo>
                  <a:pt x="23" y="124"/>
                  <a:pt x="23" y="124"/>
                  <a:pt x="23" y="124"/>
                </a:cubicBezTo>
                <a:cubicBezTo>
                  <a:pt x="24" y="124"/>
                  <a:pt x="24" y="124"/>
                  <a:pt x="24" y="124"/>
                </a:cubicBezTo>
                <a:cubicBezTo>
                  <a:pt x="24" y="124"/>
                  <a:pt x="24" y="124"/>
                  <a:pt x="24" y="124"/>
                </a:cubicBezTo>
                <a:cubicBezTo>
                  <a:pt x="25" y="126"/>
                  <a:pt x="26" y="127"/>
                  <a:pt x="26" y="129"/>
                </a:cubicBezTo>
                <a:cubicBezTo>
                  <a:pt x="27" y="132"/>
                  <a:pt x="27" y="132"/>
                  <a:pt x="27" y="132"/>
                </a:cubicBezTo>
                <a:cubicBezTo>
                  <a:pt x="39" y="136"/>
                  <a:pt x="39" y="136"/>
                  <a:pt x="39" y="136"/>
                </a:cubicBezTo>
                <a:cubicBezTo>
                  <a:pt x="43" y="135"/>
                  <a:pt x="43" y="135"/>
                  <a:pt x="43" y="135"/>
                </a:cubicBezTo>
                <a:cubicBezTo>
                  <a:pt x="46" y="130"/>
                  <a:pt x="46" y="130"/>
                  <a:pt x="46" y="130"/>
                </a:cubicBezTo>
                <a:cubicBezTo>
                  <a:pt x="56" y="112"/>
                  <a:pt x="56" y="112"/>
                  <a:pt x="56" y="112"/>
                </a:cubicBezTo>
                <a:cubicBezTo>
                  <a:pt x="56" y="112"/>
                  <a:pt x="56" y="112"/>
                  <a:pt x="56" y="112"/>
                </a:cubicBezTo>
                <a:cubicBezTo>
                  <a:pt x="56" y="112"/>
                  <a:pt x="56" y="112"/>
                  <a:pt x="56" y="112"/>
                </a:cubicBezTo>
                <a:cubicBezTo>
                  <a:pt x="61" y="106"/>
                  <a:pt x="61" y="106"/>
                  <a:pt x="61" y="106"/>
                </a:cubicBezTo>
                <a:cubicBezTo>
                  <a:pt x="61" y="105"/>
                  <a:pt x="61" y="105"/>
                  <a:pt x="61" y="105"/>
                </a:cubicBezTo>
                <a:cubicBezTo>
                  <a:pt x="69" y="102"/>
                  <a:pt x="69" y="102"/>
                  <a:pt x="69" y="102"/>
                </a:cubicBezTo>
                <a:cubicBezTo>
                  <a:pt x="74" y="101"/>
                  <a:pt x="74" y="101"/>
                  <a:pt x="74" y="101"/>
                </a:cubicBezTo>
                <a:cubicBezTo>
                  <a:pt x="76" y="98"/>
                  <a:pt x="78" y="96"/>
                  <a:pt x="80" y="96"/>
                </a:cubicBezTo>
                <a:cubicBezTo>
                  <a:pt x="81" y="96"/>
                  <a:pt x="83" y="97"/>
                  <a:pt x="86" y="99"/>
                </a:cubicBezTo>
                <a:cubicBezTo>
                  <a:pt x="87" y="99"/>
                  <a:pt x="87" y="99"/>
                  <a:pt x="87" y="99"/>
                </a:cubicBezTo>
                <a:cubicBezTo>
                  <a:pt x="87" y="100"/>
                  <a:pt x="87" y="100"/>
                  <a:pt x="87" y="100"/>
                </a:cubicBezTo>
                <a:cubicBezTo>
                  <a:pt x="94" y="110"/>
                  <a:pt x="94" y="110"/>
                  <a:pt x="94" y="110"/>
                </a:cubicBezTo>
                <a:cubicBezTo>
                  <a:pt x="94" y="110"/>
                  <a:pt x="94" y="110"/>
                  <a:pt x="94" y="110"/>
                </a:cubicBezTo>
                <a:cubicBezTo>
                  <a:pt x="94" y="110"/>
                  <a:pt x="94" y="110"/>
                  <a:pt x="94" y="110"/>
                </a:cubicBezTo>
                <a:cubicBezTo>
                  <a:pt x="94" y="111"/>
                  <a:pt x="94" y="111"/>
                  <a:pt x="94" y="111"/>
                </a:cubicBezTo>
                <a:cubicBezTo>
                  <a:pt x="95" y="119"/>
                  <a:pt x="95" y="119"/>
                  <a:pt x="95" y="119"/>
                </a:cubicBezTo>
                <a:cubicBezTo>
                  <a:pt x="94" y="127"/>
                  <a:pt x="94" y="127"/>
                  <a:pt x="94" y="127"/>
                </a:cubicBezTo>
                <a:cubicBezTo>
                  <a:pt x="94" y="127"/>
                  <a:pt x="94" y="127"/>
                  <a:pt x="94" y="127"/>
                </a:cubicBezTo>
                <a:cubicBezTo>
                  <a:pt x="92" y="134"/>
                  <a:pt x="92" y="134"/>
                  <a:pt x="92" y="134"/>
                </a:cubicBezTo>
                <a:cubicBezTo>
                  <a:pt x="92" y="134"/>
                  <a:pt x="92" y="134"/>
                  <a:pt x="92" y="134"/>
                </a:cubicBezTo>
                <a:cubicBezTo>
                  <a:pt x="92" y="135"/>
                  <a:pt x="92" y="135"/>
                  <a:pt x="92" y="135"/>
                </a:cubicBezTo>
                <a:cubicBezTo>
                  <a:pt x="92" y="135"/>
                  <a:pt x="92" y="135"/>
                  <a:pt x="92" y="135"/>
                </a:cubicBezTo>
                <a:cubicBezTo>
                  <a:pt x="87" y="142"/>
                  <a:pt x="87" y="142"/>
                  <a:pt x="87" y="142"/>
                </a:cubicBezTo>
                <a:cubicBezTo>
                  <a:pt x="84" y="147"/>
                  <a:pt x="84" y="147"/>
                  <a:pt x="84" y="147"/>
                </a:cubicBezTo>
                <a:cubicBezTo>
                  <a:pt x="85" y="156"/>
                  <a:pt x="85" y="156"/>
                  <a:pt x="85" y="156"/>
                </a:cubicBezTo>
                <a:cubicBezTo>
                  <a:pt x="86" y="156"/>
                  <a:pt x="86" y="156"/>
                  <a:pt x="86" y="156"/>
                </a:cubicBezTo>
                <a:cubicBezTo>
                  <a:pt x="88" y="154"/>
                  <a:pt x="88" y="154"/>
                  <a:pt x="88" y="154"/>
                </a:cubicBezTo>
                <a:cubicBezTo>
                  <a:pt x="92" y="152"/>
                  <a:pt x="92" y="152"/>
                  <a:pt x="92" y="152"/>
                </a:cubicBezTo>
                <a:cubicBezTo>
                  <a:pt x="92" y="151"/>
                  <a:pt x="92" y="151"/>
                  <a:pt x="92" y="151"/>
                </a:cubicBezTo>
                <a:cubicBezTo>
                  <a:pt x="93" y="150"/>
                  <a:pt x="93" y="150"/>
                  <a:pt x="93" y="150"/>
                </a:cubicBezTo>
                <a:cubicBezTo>
                  <a:pt x="97" y="154"/>
                  <a:pt x="97" y="154"/>
                  <a:pt x="97" y="154"/>
                </a:cubicBezTo>
                <a:cubicBezTo>
                  <a:pt x="97" y="154"/>
                  <a:pt x="97" y="154"/>
                  <a:pt x="97" y="154"/>
                </a:cubicBezTo>
                <a:cubicBezTo>
                  <a:pt x="97" y="160"/>
                  <a:pt x="97" y="160"/>
                  <a:pt x="97" y="160"/>
                </a:cubicBezTo>
                <a:cubicBezTo>
                  <a:pt x="96" y="160"/>
                  <a:pt x="96" y="160"/>
                  <a:pt x="96" y="160"/>
                </a:cubicBezTo>
                <a:cubicBezTo>
                  <a:pt x="93" y="162"/>
                  <a:pt x="93" y="162"/>
                  <a:pt x="93" y="162"/>
                </a:cubicBezTo>
                <a:cubicBezTo>
                  <a:pt x="92" y="164"/>
                  <a:pt x="92" y="164"/>
                  <a:pt x="92" y="164"/>
                </a:cubicBezTo>
                <a:cubicBezTo>
                  <a:pt x="92" y="167"/>
                  <a:pt x="92" y="167"/>
                  <a:pt x="92" y="167"/>
                </a:cubicBezTo>
                <a:cubicBezTo>
                  <a:pt x="91" y="168"/>
                  <a:pt x="91" y="168"/>
                  <a:pt x="91" y="168"/>
                </a:cubicBezTo>
                <a:cubicBezTo>
                  <a:pt x="91" y="168"/>
                  <a:pt x="91" y="168"/>
                  <a:pt x="91" y="168"/>
                </a:cubicBezTo>
                <a:cubicBezTo>
                  <a:pt x="89" y="172"/>
                  <a:pt x="89" y="172"/>
                  <a:pt x="89" y="172"/>
                </a:cubicBezTo>
                <a:cubicBezTo>
                  <a:pt x="88" y="172"/>
                  <a:pt x="88" y="172"/>
                  <a:pt x="88" y="172"/>
                </a:cubicBezTo>
                <a:cubicBezTo>
                  <a:pt x="88" y="172"/>
                  <a:pt x="88" y="172"/>
                  <a:pt x="88" y="172"/>
                </a:cubicBezTo>
                <a:cubicBezTo>
                  <a:pt x="84" y="173"/>
                  <a:pt x="84" y="173"/>
                  <a:pt x="84" y="173"/>
                </a:cubicBezTo>
                <a:cubicBezTo>
                  <a:pt x="81" y="174"/>
                  <a:pt x="81" y="174"/>
                  <a:pt x="81" y="174"/>
                </a:cubicBezTo>
                <a:cubicBezTo>
                  <a:pt x="79" y="178"/>
                  <a:pt x="79" y="178"/>
                  <a:pt x="79" y="178"/>
                </a:cubicBezTo>
                <a:cubicBezTo>
                  <a:pt x="79" y="179"/>
                  <a:pt x="79" y="179"/>
                  <a:pt x="79" y="179"/>
                </a:cubicBezTo>
                <a:cubicBezTo>
                  <a:pt x="92" y="177"/>
                  <a:pt x="92" y="177"/>
                  <a:pt x="92" y="177"/>
                </a:cubicBezTo>
                <a:cubicBezTo>
                  <a:pt x="95" y="175"/>
                  <a:pt x="95" y="175"/>
                  <a:pt x="95" y="175"/>
                </a:cubicBezTo>
                <a:cubicBezTo>
                  <a:pt x="99" y="164"/>
                  <a:pt x="99" y="164"/>
                  <a:pt x="99" y="164"/>
                </a:cubicBezTo>
                <a:cubicBezTo>
                  <a:pt x="99" y="164"/>
                  <a:pt x="99" y="164"/>
                  <a:pt x="99" y="164"/>
                </a:cubicBezTo>
                <a:cubicBezTo>
                  <a:pt x="129" y="133"/>
                  <a:pt x="129" y="133"/>
                  <a:pt x="129" y="133"/>
                </a:cubicBezTo>
                <a:cubicBezTo>
                  <a:pt x="130" y="133"/>
                  <a:pt x="130" y="133"/>
                  <a:pt x="130" y="133"/>
                </a:cubicBezTo>
                <a:cubicBezTo>
                  <a:pt x="136" y="130"/>
                  <a:pt x="136" y="130"/>
                  <a:pt x="136" y="130"/>
                </a:cubicBezTo>
                <a:cubicBezTo>
                  <a:pt x="136" y="130"/>
                  <a:pt x="136" y="130"/>
                  <a:pt x="136" y="130"/>
                </a:cubicBezTo>
                <a:cubicBezTo>
                  <a:pt x="136" y="130"/>
                  <a:pt x="136" y="130"/>
                  <a:pt x="136" y="130"/>
                </a:cubicBezTo>
                <a:cubicBezTo>
                  <a:pt x="142" y="130"/>
                  <a:pt x="142" y="130"/>
                  <a:pt x="142" y="130"/>
                </a:cubicBezTo>
                <a:cubicBezTo>
                  <a:pt x="147" y="129"/>
                  <a:pt x="147" y="129"/>
                  <a:pt x="147" y="129"/>
                </a:cubicBezTo>
                <a:cubicBezTo>
                  <a:pt x="152" y="126"/>
                  <a:pt x="152" y="126"/>
                  <a:pt x="152" y="126"/>
                </a:cubicBezTo>
                <a:cubicBezTo>
                  <a:pt x="156" y="122"/>
                  <a:pt x="156" y="122"/>
                  <a:pt x="156" y="122"/>
                </a:cubicBezTo>
                <a:cubicBezTo>
                  <a:pt x="163" y="104"/>
                  <a:pt x="163" y="104"/>
                  <a:pt x="163" y="104"/>
                </a:cubicBezTo>
                <a:cubicBezTo>
                  <a:pt x="163" y="104"/>
                  <a:pt x="163" y="104"/>
                  <a:pt x="163" y="104"/>
                </a:cubicBezTo>
                <a:cubicBezTo>
                  <a:pt x="163" y="104"/>
                  <a:pt x="163" y="104"/>
                  <a:pt x="163" y="104"/>
                </a:cubicBezTo>
                <a:cubicBezTo>
                  <a:pt x="188" y="78"/>
                  <a:pt x="188" y="78"/>
                  <a:pt x="188" y="78"/>
                </a:cubicBezTo>
                <a:cubicBezTo>
                  <a:pt x="188" y="78"/>
                  <a:pt x="188" y="78"/>
                  <a:pt x="188" y="78"/>
                </a:cubicBezTo>
                <a:cubicBezTo>
                  <a:pt x="186" y="64"/>
                  <a:pt x="186" y="64"/>
                  <a:pt x="186" y="64"/>
                </a:cubicBezTo>
                <a:cubicBezTo>
                  <a:pt x="185" y="63"/>
                  <a:pt x="183" y="62"/>
                  <a:pt x="182" y="61"/>
                </a:cubicBezTo>
                <a:cubicBezTo>
                  <a:pt x="182" y="60"/>
                  <a:pt x="182" y="60"/>
                  <a:pt x="182" y="60"/>
                </a:cubicBezTo>
                <a:cubicBezTo>
                  <a:pt x="182" y="61"/>
                  <a:pt x="182" y="61"/>
                  <a:pt x="182" y="61"/>
                </a:cubicBezTo>
                <a:cubicBezTo>
                  <a:pt x="178" y="61"/>
                  <a:pt x="178" y="61"/>
                  <a:pt x="178" y="61"/>
                </a:cubicBezTo>
                <a:cubicBezTo>
                  <a:pt x="176" y="60"/>
                  <a:pt x="174" y="60"/>
                  <a:pt x="173" y="58"/>
                </a:cubicBezTo>
                <a:cubicBezTo>
                  <a:pt x="172" y="55"/>
                  <a:pt x="172" y="55"/>
                  <a:pt x="172" y="55"/>
                </a:cubicBezTo>
                <a:cubicBezTo>
                  <a:pt x="172" y="55"/>
                  <a:pt x="172" y="55"/>
                  <a:pt x="172" y="55"/>
                </a:cubicBezTo>
                <a:cubicBezTo>
                  <a:pt x="171" y="54"/>
                  <a:pt x="171" y="54"/>
                  <a:pt x="171" y="54"/>
                </a:cubicBezTo>
                <a:cubicBezTo>
                  <a:pt x="171" y="33"/>
                  <a:pt x="171" y="33"/>
                  <a:pt x="171" y="33"/>
                </a:cubicBezTo>
                <a:cubicBezTo>
                  <a:pt x="169" y="32"/>
                  <a:pt x="166" y="30"/>
                  <a:pt x="164" y="28"/>
                </a:cubicBezTo>
                <a:cubicBezTo>
                  <a:pt x="158" y="22"/>
                  <a:pt x="158" y="22"/>
                  <a:pt x="158" y="22"/>
                </a:cubicBezTo>
                <a:cubicBezTo>
                  <a:pt x="154" y="15"/>
                  <a:pt x="154" y="15"/>
                  <a:pt x="154" y="15"/>
                </a:cubicBezTo>
                <a:cubicBezTo>
                  <a:pt x="153" y="14"/>
                  <a:pt x="153" y="11"/>
                  <a:pt x="153" y="8"/>
                </a:cubicBezTo>
                <a:cubicBezTo>
                  <a:pt x="154" y="6"/>
                  <a:pt x="154" y="6"/>
                  <a:pt x="154" y="6"/>
                </a:cubicBezTo>
                <a:cubicBezTo>
                  <a:pt x="151" y="2"/>
                  <a:pt x="151" y="2"/>
                  <a:pt x="151" y="2"/>
                </a:cubicBezTo>
                <a:cubicBezTo>
                  <a:pt x="150" y="5"/>
                  <a:pt x="150" y="5"/>
                  <a:pt x="150" y="5"/>
                </a:cubicBezTo>
                <a:cubicBezTo>
                  <a:pt x="147" y="12"/>
                  <a:pt x="147" y="12"/>
                  <a:pt x="147" y="12"/>
                </a:cubicBezTo>
                <a:cubicBezTo>
                  <a:pt x="146" y="12"/>
                  <a:pt x="146" y="12"/>
                  <a:pt x="146" y="12"/>
                </a:cubicBezTo>
                <a:cubicBezTo>
                  <a:pt x="143" y="12"/>
                  <a:pt x="140" y="12"/>
                  <a:pt x="137" y="10"/>
                </a:cubicBezTo>
                <a:cubicBezTo>
                  <a:pt x="135" y="10"/>
                  <a:pt x="134" y="8"/>
                  <a:pt x="134" y="5"/>
                </a:cubicBezTo>
                <a:cubicBezTo>
                  <a:pt x="134" y="4"/>
                  <a:pt x="134" y="4"/>
                  <a:pt x="134" y="4"/>
                </a:cubicBezTo>
                <a:cubicBezTo>
                  <a:pt x="132" y="4"/>
                  <a:pt x="132" y="4"/>
                  <a:pt x="132" y="4"/>
                </a:cubicBezTo>
                <a:cubicBezTo>
                  <a:pt x="124" y="6"/>
                  <a:pt x="124" y="6"/>
                  <a:pt x="124" y="6"/>
                </a:cubicBezTo>
                <a:cubicBezTo>
                  <a:pt x="118" y="0"/>
                  <a:pt x="118" y="0"/>
                  <a:pt x="118" y="0"/>
                </a:cubicBezTo>
                <a:cubicBezTo>
                  <a:pt x="116" y="0"/>
                  <a:pt x="116" y="0"/>
                  <a:pt x="116" y="0"/>
                </a:cubicBezTo>
                <a:cubicBezTo>
                  <a:pt x="114" y="2"/>
                  <a:pt x="114" y="2"/>
                  <a:pt x="114" y="2"/>
                </a:cubicBezTo>
                <a:cubicBezTo>
                  <a:pt x="117" y="6"/>
                  <a:pt x="117" y="6"/>
                  <a:pt x="117" y="6"/>
                </a:cubicBezTo>
                <a:cubicBezTo>
                  <a:pt x="118" y="7"/>
                  <a:pt x="118" y="7"/>
                  <a:pt x="118" y="7"/>
                </a:cubicBezTo>
                <a:cubicBezTo>
                  <a:pt x="114" y="15"/>
                  <a:pt x="114" y="15"/>
                  <a:pt x="114" y="15"/>
                </a:cubicBezTo>
                <a:cubicBezTo>
                  <a:pt x="113" y="15"/>
                  <a:pt x="113" y="15"/>
                  <a:pt x="113" y="15"/>
                </a:cubicBezTo>
                <a:cubicBezTo>
                  <a:pt x="113" y="16"/>
                  <a:pt x="113" y="16"/>
                  <a:pt x="113" y="16"/>
                </a:cubicBezTo>
                <a:cubicBezTo>
                  <a:pt x="113" y="16"/>
                  <a:pt x="113" y="16"/>
                  <a:pt x="113" y="16"/>
                </a:cubicBezTo>
                <a:cubicBezTo>
                  <a:pt x="106" y="24"/>
                  <a:pt x="106" y="24"/>
                  <a:pt x="106" y="24"/>
                </a:cubicBezTo>
                <a:cubicBezTo>
                  <a:pt x="105" y="24"/>
                  <a:pt x="105" y="24"/>
                  <a:pt x="105" y="24"/>
                </a:cubicBezTo>
                <a:cubicBezTo>
                  <a:pt x="104" y="24"/>
                  <a:pt x="104" y="24"/>
                  <a:pt x="104" y="24"/>
                </a:cubicBezTo>
                <a:cubicBezTo>
                  <a:pt x="93" y="25"/>
                  <a:pt x="93" y="25"/>
                  <a:pt x="93" y="25"/>
                </a:cubicBezTo>
                <a:lnTo>
                  <a:pt x="86" y="23"/>
                </a:lnTo>
                <a:close/>
              </a:path>
            </a:pathLst>
          </a:custGeom>
          <a:solidFill>
            <a:schemeClr val="accent6">
              <a:lumMod val="50000"/>
            </a:schemeClr>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chemeClr val="tx1">
                  <a:lumMod val="85000"/>
                  <a:lumOff val="15000"/>
                </a:schemeClr>
              </a:solidFill>
              <a:effectLst/>
              <a:uLnTx/>
              <a:uFillTx/>
              <a:latin panose="020f0502020204030204" typeface="等线"/>
              <a:ea typeface="微软雅黑"/>
              <a:cs typeface="+mn-cs"/>
            </a:endParaRPr>
          </a:p>
        </p:txBody>
      </p:sp>
      <p:sp>
        <p:nvSpPr>
          <p:cNvPr id="7" name="Freeform 28"/>
          <p:cNvSpPr/>
          <p:nvPr/>
        </p:nvSpPr>
        <p:spPr bwMode="auto">
          <a:xfrm>
            <a:off x="3844138" y="3544643"/>
            <a:ext cx="2728624" cy="1852393"/>
          </a:xfrm>
          <a:custGeom>
            <a:gdLst>
              <a:gd fmla="*/ 47 w 268" name="T0"/>
              <a:gd fmla="*/ 3 h 182" name="T1"/>
              <a:gd fmla="*/ 36 w 268" name="T2"/>
              <a:gd fmla="*/ 6 h 182" name="T3"/>
              <a:gd fmla="*/ 34 w 268" name="T4"/>
              <a:gd fmla="*/ 10 h 182" name="T5"/>
              <a:gd fmla="*/ 29 w 268" name="T6"/>
              <a:gd fmla="*/ 18 h 182" name="T7"/>
              <a:gd fmla="*/ 21 w 268" name="T8"/>
              <a:gd fmla="*/ 24 h 182" name="T9"/>
              <a:gd fmla="*/ 11 w 268" name="T10"/>
              <a:gd fmla="*/ 17 h 182" name="T11"/>
              <a:gd fmla="*/ 0 w 268" name="T12"/>
              <a:gd fmla="*/ 20 h 182" name="T13"/>
              <a:gd fmla="*/ 16 w 268" name="T14"/>
              <a:gd fmla="*/ 30 h 182" name="T15"/>
              <a:gd fmla="*/ 17 w 268" name="T16"/>
              <a:gd fmla="*/ 32 h 182" name="T17"/>
              <a:gd fmla="*/ 18 w 268" name="T18"/>
              <a:gd fmla="*/ 52 h 182" name="T19"/>
              <a:gd fmla="*/ 30 w 268" name="T20"/>
              <a:gd fmla="*/ 76 h 182" name="T21"/>
              <a:gd fmla="*/ 38 w 268" name="T22"/>
              <a:gd fmla="*/ 68 h 182" name="T23"/>
              <a:gd fmla="*/ 49 w 268" name="T24"/>
              <a:gd fmla="*/ 66 h 182" name="T25"/>
              <a:gd fmla="*/ 49 w 268" name="T26"/>
              <a:gd fmla="*/ 66 h 182" name="T27"/>
              <a:gd fmla="*/ 60 w 268" name="T28"/>
              <a:gd fmla="*/ 78 h 182" name="T29"/>
              <a:gd fmla="*/ 63 w 268" name="T30"/>
              <a:gd fmla="*/ 88 h 182" name="T31"/>
              <a:gd fmla="*/ 62 w 268" name="T32"/>
              <a:gd fmla="*/ 98 h 182" name="T33"/>
              <a:gd fmla="*/ 69 w 268" name="T34"/>
              <a:gd fmla="*/ 107 h 182" name="T35"/>
              <a:gd fmla="*/ 79 w 268" name="T36"/>
              <a:gd fmla="*/ 104 h 182" name="T37"/>
              <a:gd fmla="*/ 84 w 268" name="T38"/>
              <a:gd fmla="*/ 109 h 182" name="T39"/>
              <a:gd fmla="*/ 96 w 268" name="T40"/>
              <a:gd fmla="*/ 114 h 182" name="T41"/>
              <a:gd fmla="*/ 105 w 268" name="T42"/>
              <a:gd fmla="*/ 111 h 182" name="T43"/>
              <a:gd fmla="*/ 110 w 268" name="T44"/>
              <a:gd fmla="*/ 106 h 182" name="T45"/>
              <a:gd fmla="*/ 116 w 268" name="T46"/>
              <a:gd fmla="*/ 121 h 182" name="T47"/>
              <a:gd fmla="*/ 131 w 268" name="T48"/>
              <a:gd fmla="*/ 137 h 182" name="T49"/>
              <a:gd fmla="*/ 134 w 268" name="T50"/>
              <a:gd fmla="*/ 162 h 182" name="T51"/>
              <a:gd fmla="*/ 144 w 268" name="T52"/>
              <a:gd fmla="*/ 166 h 182" name="T53"/>
              <a:gd fmla="*/ 150 w 268" name="T54"/>
              <a:gd fmla="*/ 182 h 182" name="T55"/>
              <a:gd fmla="*/ 186 w 268" name="T56"/>
              <a:gd fmla="*/ 152 h 182" name="T57"/>
              <a:gd fmla="*/ 200 w 268" name="T58"/>
              <a:gd fmla="*/ 136 h 182" name="T59"/>
              <a:gd fmla="*/ 226 w 268" name="T60"/>
              <a:gd fmla="*/ 114 h 182" name="T61"/>
              <a:gd fmla="*/ 236 w 268" name="T62"/>
              <a:gd fmla="*/ 106 h 182" name="T63"/>
              <a:gd fmla="*/ 238 w 268" name="T64"/>
              <a:gd fmla="*/ 85 h 182" name="T65"/>
              <a:gd fmla="*/ 247 w 268" name="T66"/>
              <a:gd fmla="*/ 84 h 182" name="T67"/>
              <a:gd fmla="*/ 262 w 268" name="T68"/>
              <a:gd fmla="*/ 99 h 182" name="T69"/>
              <a:gd fmla="*/ 259 w 268" name="T70"/>
              <a:gd fmla="*/ 88 h 182" name="T71"/>
              <a:gd fmla="*/ 268 w 268" name="T72"/>
              <a:gd fmla="*/ 79 h 182" name="T73"/>
              <a:gd fmla="*/ 263 w 268" name="T74"/>
              <a:gd fmla="*/ 63 h 182" name="T75"/>
              <a:gd fmla="*/ 246 w 268" name="T76"/>
              <a:gd fmla="*/ 55 h 182" name="T77"/>
              <a:gd fmla="*/ 240 w 268" name="T78"/>
              <a:gd fmla="*/ 54 h 182" name="T79"/>
              <a:gd fmla="*/ 234 w 268" name="T80"/>
              <a:gd fmla="*/ 55 h 182" name="T81"/>
              <a:gd fmla="*/ 223 w 268" name="T82"/>
              <a:gd fmla="*/ 55 h 182" name="T83"/>
              <a:gd fmla="*/ 222 w 268" name="T84"/>
              <a:gd fmla="*/ 69 h 182" name="T85"/>
              <a:gd fmla="*/ 208 w 268" name="T86"/>
              <a:gd fmla="*/ 72 h 182" name="T87"/>
              <a:gd fmla="*/ 188 w 268" name="T88"/>
              <a:gd fmla="*/ 54 h 182" name="T89"/>
              <a:gd fmla="*/ 183 w 268" name="T90"/>
              <a:gd fmla="*/ 44 h 182" name="T91"/>
              <a:gd fmla="*/ 184 w 268" name="T92"/>
              <a:gd fmla="*/ 50 h 182" name="T93"/>
              <a:gd fmla="*/ 179 w 268" name="T94"/>
              <a:gd fmla="*/ 60 h 182" name="T95"/>
              <a:gd fmla="*/ 168 w 268" name="T96"/>
              <a:gd fmla="*/ 57 h 182" name="T97"/>
              <a:gd fmla="*/ 166 w 268" name="T98"/>
              <a:gd fmla="*/ 47 h 182" name="T99"/>
              <a:gd fmla="*/ 156 w 268" name="T100"/>
              <a:gd fmla="*/ 43 h 182" name="T101"/>
              <a:gd fmla="*/ 144 w 268" name="T102"/>
              <a:gd fmla="*/ 35 h 182" name="T103"/>
              <a:gd fmla="*/ 128 w 268" name="T104"/>
              <a:gd fmla="*/ 29 h 182" name="T105"/>
              <a:gd fmla="*/ 117 w 268" name="T106"/>
              <a:gd fmla="*/ 34 h 182" name="T107"/>
              <a:gd fmla="*/ 112 w 268" name="T108"/>
              <a:gd fmla="*/ 24 h 182" name="T109"/>
              <a:gd fmla="*/ 98 w 268" name="T110"/>
              <a:gd fmla="*/ 24 h 182" name="T111"/>
              <a:gd fmla="*/ 82 w 268" name="T112"/>
              <a:gd fmla="*/ 27 h 182" name="T113"/>
              <a:gd fmla="*/ 67 w 268" name="T114"/>
              <a:gd fmla="*/ 26 h 182"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182" w="268">
                <a:moveTo>
                  <a:pt x="52" y="9"/>
                </a:moveTo>
                <a:cubicBezTo>
                  <a:pt x="51" y="0"/>
                  <a:pt x="51" y="0"/>
                  <a:pt x="51" y="0"/>
                </a:cubicBezTo>
                <a:cubicBezTo>
                  <a:pt x="47" y="3"/>
                  <a:pt x="47" y="3"/>
                  <a:pt x="47" y="3"/>
                </a:cubicBezTo>
                <a:cubicBezTo>
                  <a:pt x="46" y="3"/>
                  <a:pt x="46" y="3"/>
                  <a:pt x="46" y="3"/>
                </a:cubicBezTo>
                <a:cubicBezTo>
                  <a:pt x="37" y="6"/>
                  <a:pt x="37" y="6"/>
                  <a:pt x="37" y="6"/>
                </a:cubicBezTo>
                <a:cubicBezTo>
                  <a:pt x="36" y="6"/>
                  <a:pt x="36" y="6"/>
                  <a:pt x="36" y="6"/>
                </a:cubicBezTo>
                <a:cubicBezTo>
                  <a:pt x="35" y="5"/>
                  <a:pt x="35" y="5"/>
                  <a:pt x="35" y="5"/>
                </a:cubicBezTo>
                <a:cubicBezTo>
                  <a:pt x="35" y="10"/>
                  <a:pt x="35" y="10"/>
                  <a:pt x="35" y="10"/>
                </a:cubicBezTo>
                <a:cubicBezTo>
                  <a:pt x="34" y="10"/>
                  <a:pt x="34" y="10"/>
                  <a:pt x="34" y="10"/>
                </a:cubicBezTo>
                <a:cubicBezTo>
                  <a:pt x="30" y="17"/>
                  <a:pt x="30" y="17"/>
                  <a:pt x="30" y="17"/>
                </a:cubicBezTo>
                <a:cubicBezTo>
                  <a:pt x="29" y="17"/>
                  <a:pt x="29" y="17"/>
                  <a:pt x="29" y="17"/>
                </a:cubicBezTo>
                <a:cubicBezTo>
                  <a:pt x="29" y="18"/>
                  <a:pt x="29" y="18"/>
                  <a:pt x="29" y="18"/>
                </a:cubicBezTo>
                <a:cubicBezTo>
                  <a:pt x="29" y="18"/>
                  <a:pt x="29" y="18"/>
                  <a:pt x="29" y="18"/>
                </a:cubicBezTo>
                <a:cubicBezTo>
                  <a:pt x="22" y="24"/>
                  <a:pt x="22" y="24"/>
                  <a:pt x="22" y="24"/>
                </a:cubicBezTo>
                <a:cubicBezTo>
                  <a:pt x="21" y="24"/>
                  <a:pt x="21" y="24"/>
                  <a:pt x="21" y="24"/>
                </a:cubicBezTo>
                <a:cubicBezTo>
                  <a:pt x="21" y="24"/>
                  <a:pt x="21" y="24"/>
                  <a:pt x="21" y="24"/>
                </a:cubicBezTo>
                <a:cubicBezTo>
                  <a:pt x="20" y="24"/>
                  <a:pt x="20" y="24"/>
                  <a:pt x="20" y="24"/>
                </a:cubicBezTo>
                <a:cubicBezTo>
                  <a:pt x="15" y="22"/>
                  <a:pt x="12" y="19"/>
                  <a:pt x="11" y="17"/>
                </a:cubicBezTo>
                <a:cubicBezTo>
                  <a:pt x="10" y="16"/>
                  <a:pt x="10" y="16"/>
                  <a:pt x="9" y="16"/>
                </a:cubicBezTo>
                <a:cubicBezTo>
                  <a:pt x="4" y="17"/>
                  <a:pt x="4" y="17"/>
                  <a:pt x="4" y="17"/>
                </a:cubicBezTo>
                <a:cubicBezTo>
                  <a:pt x="0" y="20"/>
                  <a:pt x="0" y="20"/>
                  <a:pt x="0" y="20"/>
                </a:cubicBezTo>
                <a:cubicBezTo>
                  <a:pt x="9" y="27"/>
                  <a:pt x="9" y="27"/>
                  <a:pt x="9" y="27"/>
                </a:cubicBezTo>
                <a:cubicBezTo>
                  <a:pt x="16" y="30"/>
                  <a:pt x="16" y="30"/>
                  <a:pt x="16" y="30"/>
                </a:cubicBezTo>
                <a:cubicBezTo>
                  <a:pt x="16" y="30"/>
                  <a:pt x="16" y="30"/>
                  <a:pt x="16" y="30"/>
                </a:cubicBezTo>
                <a:cubicBezTo>
                  <a:pt x="16" y="30"/>
                  <a:pt x="16" y="30"/>
                  <a:pt x="16" y="30"/>
                </a:cubicBezTo>
                <a:cubicBezTo>
                  <a:pt x="17" y="31"/>
                  <a:pt x="17" y="31"/>
                  <a:pt x="17" y="31"/>
                </a:cubicBezTo>
                <a:cubicBezTo>
                  <a:pt x="17" y="32"/>
                  <a:pt x="17" y="32"/>
                  <a:pt x="17" y="32"/>
                </a:cubicBezTo>
                <a:cubicBezTo>
                  <a:pt x="18" y="40"/>
                  <a:pt x="18" y="40"/>
                  <a:pt x="18" y="40"/>
                </a:cubicBezTo>
                <a:cubicBezTo>
                  <a:pt x="18" y="40"/>
                  <a:pt x="18" y="40"/>
                  <a:pt x="18" y="40"/>
                </a:cubicBezTo>
                <a:cubicBezTo>
                  <a:pt x="18" y="52"/>
                  <a:pt x="18" y="52"/>
                  <a:pt x="18" y="52"/>
                </a:cubicBezTo>
                <a:cubicBezTo>
                  <a:pt x="20" y="59"/>
                  <a:pt x="20" y="59"/>
                  <a:pt x="20" y="59"/>
                </a:cubicBezTo>
                <a:cubicBezTo>
                  <a:pt x="25" y="70"/>
                  <a:pt x="25" y="70"/>
                  <a:pt x="25" y="70"/>
                </a:cubicBezTo>
                <a:cubicBezTo>
                  <a:pt x="30" y="76"/>
                  <a:pt x="30" y="76"/>
                  <a:pt x="30" y="76"/>
                </a:cubicBezTo>
                <a:cubicBezTo>
                  <a:pt x="35" y="72"/>
                  <a:pt x="35" y="72"/>
                  <a:pt x="35" y="72"/>
                </a:cubicBezTo>
                <a:cubicBezTo>
                  <a:pt x="38" y="68"/>
                  <a:pt x="38" y="68"/>
                  <a:pt x="38" y="68"/>
                </a:cubicBezTo>
                <a:cubicBezTo>
                  <a:pt x="38" y="68"/>
                  <a:pt x="38" y="68"/>
                  <a:pt x="38" y="68"/>
                </a:cubicBezTo>
                <a:cubicBezTo>
                  <a:pt x="38" y="68"/>
                  <a:pt x="38" y="68"/>
                  <a:pt x="38" y="68"/>
                </a:cubicBezTo>
                <a:cubicBezTo>
                  <a:pt x="44" y="61"/>
                  <a:pt x="44" y="61"/>
                  <a:pt x="44" y="61"/>
                </a:cubicBezTo>
                <a:cubicBezTo>
                  <a:pt x="49" y="66"/>
                  <a:pt x="49" y="66"/>
                  <a:pt x="49" y="66"/>
                </a:cubicBezTo>
                <a:cubicBezTo>
                  <a:pt x="49" y="66"/>
                  <a:pt x="49" y="66"/>
                  <a:pt x="49" y="66"/>
                </a:cubicBezTo>
                <a:cubicBezTo>
                  <a:pt x="49" y="66"/>
                  <a:pt x="49" y="66"/>
                  <a:pt x="49" y="66"/>
                </a:cubicBezTo>
                <a:cubicBezTo>
                  <a:pt x="49" y="66"/>
                  <a:pt x="49" y="66"/>
                  <a:pt x="49" y="66"/>
                </a:cubicBezTo>
                <a:cubicBezTo>
                  <a:pt x="49" y="66"/>
                  <a:pt x="49" y="66"/>
                  <a:pt x="49" y="66"/>
                </a:cubicBezTo>
                <a:cubicBezTo>
                  <a:pt x="54" y="76"/>
                  <a:pt x="54" y="76"/>
                  <a:pt x="54" y="76"/>
                </a:cubicBezTo>
                <a:cubicBezTo>
                  <a:pt x="60" y="78"/>
                  <a:pt x="60" y="78"/>
                  <a:pt x="60" y="78"/>
                </a:cubicBezTo>
                <a:cubicBezTo>
                  <a:pt x="63" y="88"/>
                  <a:pt x="63" y="88"/>
                  <a:pt x="63" y="88"/>
                </a:cubicBezTo>
                <a:cubicBezTo>
                  <a:pt x="63" y="88"/>
                  <a:pt x="63" y="88"/>
                  <a:pt x="63" y="88"/>
                </a:cubicBezTo>
                <a:cubicBezTo>
                  <a:pt x="63" y="88"/>
                  <a:pt x="63" y="88"/>
                  <a:pt x="63" y="88"/>
                </a:cubicBezTo>
                <a:cubicBezTo>
                  <a:pt x="62" y="97"/>
                  <a:pt x="62" y="97"/>
                  <a:pt x="62" y="97"/>
                </a:cubicBezTo>
                <a:cubicBezTo>
                  <a:pt x="62" y="98"/>
                  <a:pt x="62" y="98"/>
                  <a:pt x="62" y="98"/>
                </a:cubicBezTo>
                <a:cubicBezTo>
                  <a:pt x="62" y="98"/>
                  <a:pt x="62" y="98"/>
                  <a:pt x="62" y="98"/>
                </a:cubicBezTo>
                <a:cubicBezTo>
                  <a:pt x="60" y="106"/>
                  <a:pt x="60" y="106"/>
                  <a:pt x="60" y="106"/>
                </a:cubicBezTo>
                <a:cubicBezTo>
                  <a:pt x="64" y="110"/>
                  <a:pt x="64" y="110"/>
                  <a:pt x="64" y="110"/>
                </a:cubicBezTo>
                <a:cubicBezTo>
                  <a:pt x="69" y="107"/>
                  <a:pt x="69" y="107"/>
                  <a:pt x="69" y="107"/>
                </a:cubicBezTo>
                <a:cubicBezTo>
                  <a:pt x="74" y="102"/>
                  <a:pt x="74" y="102"/>
                  <a:pt x="74" y="102"/>
                </a:cubicBezTo>
                <a:cubicBezTo>
                  <a:pt x="75" y="103"/>
                  <a:pt x="75" y="103"/>
                  <a:pt x="75" y="103"/>
                </a:cubicBezTo>
                <a:cubicBezTo>
                  <a:pt x="79" y="104"/>
                  <a:pt x="79" y="104"/>
                  <a:pt x="79" y="104"/>
                </a:cubicBezTo>
                <a:cubicBezTo>
                  <a:pt x="79" y="104"/>
                  <a:pt x="79" y="104"/>
                  <a:pt x="79" y="104"/>
                </a:cubicBezTo>
                <a:cubicBezTo>
                  <a:pt x="79" y="104"/>
                  <a:pt x="79" y="104"/>
                  <a:pt x="79" y="104"/>
                </a:cubicBezTo>
                <a:cubicBezTo>
                  <a:pt x="84" y="109"/>
                  <a:pt x="84" y="109"/>
                  <a:pt x="84" y="109"/>
                </a:cubicBezTo>
                <a:cubicBezTo>
                  <a:pt x="89" y="108"/>
                  <a:pt x="89" y="108"/>
                  <a:pt x="89" y="108"/>
                </a:cubicBezTo>
                <a:cubicBezTo>
                  <a:pt x="93" y="106"/>
                  <a:pt x="95" y="108"/>
                  <a:pt x="96" y="110"/>
                </a:cubicBezTo>
                <a:cubicBezTo>
                  <a:pt x="96" y="114"/>
                  <a:pt x="96" y="114"/>
                  <a:pt x="96" y="114"/>
                </a:cubicBezTo>
                <a:cubicBezTo>
                  <a:pt x="97" y="114"/>
                  <a:pt x="97" y="114"/>
                  <a:pt x="97" y="114"/>
                </a:cubicBezTo>
                <a:cubicBezTo>
                  <a:pt x="102" y="116"/>
                  <a:pt x="102" y="116"/>
                  <a:pt x="102" y="116"/>
                </a:cubicBezTo>
                <a:cubicBezTo>
                  <a:pt x="105" y="111"/>
                  <a:pt x="105" y="111"/>
                  <a:pt x="105" y="111"/>
                </a:cubicBezTo>
                <a:cubicBezTo>
                  <a:pt x="105" y="109"/>
                  <a:pt x="105" y="109"/>
                  <a:pt x="105" y="109"/>
                </a:cubicBezTo>
                <a:cubicBezTo>
                  <a:pt x="105" y="107"/>
                  <a:pt x="105" y="106"/>
                  <a:pt x="106" y="105"/>
                </a:cubicBezTo>
                <a:cubicBezTo>
                  <a:pt x="110" y="106"/>
                  <a:pt x="110" y="106"/>
                  <a:pt x="110" y="106"/>
                </a:cubicBezTo>
                <a:cubicBezTo>
                  <a:pt x="114" y="108"/>
                  <a:pt x="116" y="110"/>
                  <a:pt x="116" y="114"/>
                </a:cubicBezTo>
                <a:cubicBezTo>
                  <a:pt x="116" y="116"/>
                  <a:pt x="116" y="116"/>
                  <a:pt x="116" y="116"/>
                </a:cubicBezTo>
                <a:cubicBezTo>
                  <a:pt x="116" y="121"/>
                  <a:pt x="116" y="121"/>
                  <a:pt x="116" y="121"/>
                </a:cubicBezTo>
                <a:cubicBezTo>
                  <a:pt x="120" y="128"/>
                  <a:pt x="120" y="128"/>
                  <a:pt x="120" y="128"/>
                </a:cubicBezTo>
                <a:cubicBezTo>
                  <a:pt x="125" y="133"/>
                  <a:pt x="125" y="133"/>
                  <a:pt x="125" y="133"/>
                </a:cubicBezTo>
                <a:cubicBezTo>
                  <a:pt x="127" y="135"/>
                  <a:pt x="129" y="136"/>
                  <a:pt x="131" y="137"/>
                </a:cubicBezTo>
                <a:cubicBezTo>
                  <a:pt x="132" y="137"/>
                  <a:pt x="132" y="137"/>
                  <a:pt x="132" y="137"/>
                </a:cubicBezTo>
                <a:cubicBezTo>
                  <a:pt x="133" y="138"/>
                  <a:pt x="134" y="140"/>
                  <a:pt x="134" y="144"/>
                </a:cubicBezTo>
                <a:cubicBezTo>
                  <a:pt x="134" y="162"/>
                  <a:pt x="134" y="162"/>
                  <a:pt x="134" y="162"/>
                </a:cubicBezTo>
                <a:cubicBezTo>
                  <a:pt x="134" y="164"/>
                  <a:pt x="136" y="165"/>
                  <a:pt x="137" y="165"/>
                </a:cubicBezTo>
                <a:cubicBezTo>
                  <a:pt x="138" y="165"/>
                  <a:pt x="138" y="165"/>
                  <a:pt x="138" y="165"/>
                </a:cubicBezTo>
                <a:cubicBezTo>
                  <a:pt x="140" y="164"/>
                  <a:pt x="142" y="164"/>
                  <a:pt x="144" y="166"/>
                </a:cubicBezTo>
                <a:cubicBezTo>
                  <a:pt x="145" y="167"/>
                  <a:pt x="145" y="167"/>
                  <a:pt x="145" y="167"/>
                </a:cubicBezTo>
                <a:cubicBezTo>
                  <a:pt x="147" y="168"/>
                  <a:pt x="148" y="169"/>
                  <a:pt x="149" y="172"/>
                </a:cubicBezTo>
                <a:cubicBezTo>
                  <a:pt x="150" y="182"/>
                  <a:pt x="150" y="182"/>
                  <a:pt x="150" y="182"/>
                </a:cubicBezTo>
                <a:cubicBezTo>
                  <a:pt x="159" y="164"/>
                  <a:pt x="159" y="164"/>
                  <a:pt x="159" y="164"/>
                </a:cubicBezTo>
                <a:cubicBezTo>
                  <a:pt x="162" y="154"/>
                  <a:pt x="165" y="148"/>
                  <a:pt x="169" y="147"/>
                </a:cubicBezTo>
                <a:cubicBezTo>
                  <a:pt x="173" y="146"/>
                  <a:pt x="178" y="148"/>
                  <a:pt x="186" y="152"/>
                </a:cubicBezTo>
                <a:cubicBezTo>
                  <a:pt x="212" y="154"/>
                  <a:pt x="212" y="154"/>
                  <a:pt x="212" y="154"/>
                </a:cubicBezTo>
                <a:cubicBezTo>
                  <a:pt x="212" y="148"/>
                  <a:pt x="212" y="148"/>
                  <a:pt x="212" y="148"/>
                </a:cubicBezTo>
                <a:cubicBezTo>
                  <a:pt x="200" y="136"/>
                  <a:pt x="200" y="136"/>
                  <a:pt x="200" y="136"/>
                </a:cubicBezTo>
                <a:cubicBezTo>
                  <a:pt x="195" y="133"/>
                  <a:pt x="192" y="131"/>
                  <a:pt x="193" y="129"/>
                </a:cubicBezTo>
                <a:cubicBezTo>
                  <a:pt x="202" y="130"/>
                  <a:pt x="202" y="130"/>
                  <a:pt x="202" y="130"/>
                </a:cubicBezTo>
                <a:cubicBezTo>
                  <a:pt x="211" y="132"/>
                  <a:pt x="219" y="128"/>
                  <a:pt x="226" y="114"/>
                </a:cubicBezTo>
                <a:cubicBezTo>
                  <a:pt x="226" y="114"/>
                  <a:pt x="226" y="114"/>
                  <a:pt x="226" y="114"/>
                </a:cubicBezTo>
                <a:cubicBezTo>
                  <a:pt x="227" y="114"/>
                  <a:pt x="227" y="114"/>
                  <a:pt x="227" y="114"/>
                </a:cubicBezTo>
                <a:cubicBezTo>
                  <a:pt x="236" y="106"/>
                  <a:pt x="236" y="106"/>
                  <a:pt x="236" y="106"/>
                </a:cubicBezTo>
                <a:cubicBezTo>
                  <a:pt x="237" y="87"/>
                  <a:pt x="237" y="87"/>
                  <a:pt x="237" y="87"/>
                </a:cubicBezTo>
                <a:cubicBezTo>
                  <a:pt x="237" y="85"/>
                  <a:pt x="237" y="85"/>
                  <a:pt x="237" y="85"/>
                </a:cubicBezTo>
                <a:cubicBezTo>
                  <a:pt x="238" y="85"/>
                  <a:pt x="238" y="85"/>
                  <a:pt x="238" y="85"/>
                </a:cubicBezTo>
                <a:cubicBezTo>
                  <a:pt x="239" y="85"/>
                  <a:pt x="239" y="85"/>
                  <a:pt x="239" y="85"/>
                </a:cubicBezTo>
                <a:cubicBezTo>
                  <a:pt x="246" y="84"/>
                  <a:pt x="246" y="84"/>
                  <a:pt x="246" y="84"/>
                </a:cubicBezTo>
                <a:cubicBezTo>
                  <a:pt x="247" y="84"/>
                  <a:pt x="247" y="84"/>
                  <a:pt x="247" y="84"/>
                </a:cubicBezTo>
                <a:cubicBezTo>
                  <a:pt x="248" y="84"/>
                  <a:pt x="248" y="84"/>
                  <a:pt x="248" y="84"/>
                </a:cubicBezTo>
                <a:cubicBezTo>
                  <a:pt x="248" y="84"/>
                  <a:pt x="248" y="84"/>
                  <a:pt x="248" y="84"/>
                </a:cubicBezTo>
                <a:cubicBezTo>
                  <a:pt x="262" y="99"/>
                  <a:pt x="262" y="99"/>
                  <a:pt x="262" y="99"/>
                </a:cubicBezTo>
                <a:cubicBezTo>
                  <a:pt x="266" y="98"/>
                  <a:pt x="266" y="98"/>
                  <a:pt x="266" y="98"/>
                </a:cubicBezTo>
                <a:cubicBezTo>
                  <a:pt x="266" y="95"/>
                  <a:pt x="266" y="95"/>
                  <a:pt x="266" y="95"/>
                </a:cubicBezTo>
                <a:cubicBezTo>
                  <a:pt x="259" y="88"/>
                  <a:pt x="259" y="88"/>
                  <a:pt x="259" y="88"/>
                </a:cubicBezTo>
                <a:cubicBezTo>
                  <a:pt x="258" y="87"/>
                  <a:pt x="258" y="87"/>
                  <a:pt x="258" y="87"/>
                </a:cubicBezTo>
                <a:cubicBezTo>
                  <a:pt x="257" y="86"/>
                  <a:pt x="257" y="86"/>
                  <a:pt x="257" y="86"/>
                </a:cubicBezTo>
                <a:cubicBezTo>
                  <a:pt x="268" y="79"/>
                  <a:pt x="268" y="79"/>
                  <a:pt x="268" y="79"/>
                </a:cubicBezTo>
                <a:cubicBezTo>
                  <a:pt x="268" y="62"/>
                  <a:pt x="268" y="62"/>
                  <a:pt x="268" y="62"/>
                </a:cubicBezTo>
                <a:cubicBezTo>
                  <a:pt x="263" y="63"/>
                  <a:pt x="263" y="63"/>
                  <a:pt x="263" y="63"/>
                </a:cubicBezTo>
                <a:cubicBezTo>
                  <a:pt x="263" y="63"/>
                  <a:pt x="263" y="63"/>
                  <a:pt x="263" y="63"/>
                </a:cubicBezTo>
                <a:cubicBezTo>
                  <a:pt x="262" y="63"/>
                  <a:pt x="262" y="63"/>
                  <a:pt x="262" y="63"/>
                </a:cubicBezTo>
                <a:cubicBezTo>
                  <a:pt x="256" y="60"/>
                  <a:pt x="256" y="60"/>
                  <a:pt x="256" y="60"/>
                </a:cubicBezTo>
                <a:cubicBezTo>
                  <a:pt x="254" y="60"/>
                  <a:pt x="250" y="58"/>
                  <a:pt x="246" y="55"/>
                </a:cubicBezTo>
                <a:cubicBezTo>
                  <a:pt x="243" y="54"/>
                  <a:pt x="242" y="53"/>
                  <a:pt x="242" y="51"/>
                </a:cubicBezTo>
                <a:cubicBezTo>
                  <a:pt x="242" y="52"/>
                  <a:pt x="242" y="52"/>
                  <a:pt x="242" y="52"/>
                </a:cubicBezTo>
                <a:cubicBezTo>
                  <a:pt x="242" y="53"/>
                  <a:pt x="241" y="54"/>
                  <a:pt x="240" y="54"/>
                </a:cubicBezTo>
                <a:cubicBezTo>
                  <a:pt x="239" y="55"/>
                  <a:pt x="238" y="56"/>
                  <a:pt x="235" y="56"/>
                </a:cubicBezTo>
                <a:cubicBezTo>
                  <a:pt x="234" y="56"/>
                  <a:pt x="234" y="56"/>
                  <a:pt x="234" y="56"/>
                </a:cubicBezTo>
                <a:cubicBezTo>
                  <a:pt x="234" y="55"/>
                  <a:pt x="234" y="55"/>
                  <a:pt x="234" y="55"/>
                </a:cubicBezTo>
                <a:cubicBezTo>
                  <a:pt x="234" y="55"/>
                  <a:pt x="234" y="55"/>
                  <a:pt x="234" y="55"/>
                </a:cubicBezTo>
                <a:cubicBezTo>
                  <a:pt x="228" y="51"/>
                  <a:pt x="228" y="51"/>
                  <a:pt x="228" y="51"/>
                </a:cubicBezTo>
                <a:cubicBezTo>
                  <a:pt x="223" y="55"/>
                  <a:pt x="223" y="55"/>
                  <a:pt x="223" y="55"/>
                </a:cubicBezTo>
                <a:cubicBezTo>
                  <a:pt x="221" y="57"/>
                  <a:pt x="219" y="59"/>
                  <a:pt x="219" y="60"/>
                </a:cubicBezTo>
                <a:cubicBezTo>
                  <a:pt x="222" y="66"/>
                  <a:pt x="222" y="66"/>
                  <a:pt x="222" y="66"/>
                </a:cubicBezTo>
                <a:cubicBezTo>
                  <a:pt x="223" y="67"/>
                  <a:pt x="223" y="68"/>
                  <a:pt x="222" y="69"/>
                </a:cubicBezTo>
                <a:cubicBezTo>
                  <a:pt x="222" y="70"/>
                  <a:pt x="220" y="72"/>
                  <a:pt x="217" y="72"/>
                </a:cubicBezTo>
                <a:cubicBezTo>
                  <a:pt x="214" y="73"/>
                  <a:pt x="214" y="73"/>
                  <a:pt x="214" y="73"/>
                </a:cubicBezTo>
                <a:cubicBezTo>
                  <a:pt x="212" y="74"/>
                  <a:pt x="209" y="74"/>
                  <a:pt x="208" y="72"/>
                </a:cubicBezTo>
                <a:cubicBezTo>
                  <a:pt x="207" y="70"/>
                  <a:pt x="207" y="70"/>
                  <a:pt x="207" y="70"/>
                </a:cubicBezTo>
                <a:cubicBezTo>
                  <a:pt x="196" y="60"/>
                  <a:pt x="196" y="60"/>
                  <a:pt x="196" y="60"/>
                </a:cubicBezTo>
                <a:cubicBezTo>
                  <a:pt x="192" y="58"/>
                  <a:pt x="189" y="56"/>
                  <a:pt x="188" y="54"/>
                </a:cubicBezTo>
                <a:cubicBezTo>
                  <a:pt x="187" y="52"/>
                  <a:pt x="186" y="51"/>
                  <a:pt x="187" y="50"/>
                </a:cubicBezTo>
                <a:cubicBezTo>
                  <a:pt x="186" y="47"/>
                  <a:pt x="186" y="44"/>
                  <a:pt x="185" y="43"/>
                </a:cubicBezTo>
                <a:cubicBezTo>
                  <a:pt x="183" y="44"/>
                  <a:pt x="183" y="44"/>
                  <a:pt x="183" y="44"/>
                </a:cubicBezTo>
                <a:cubicBezTo>
                  <a:pt x="182" y="45"/>
                  <a:pt x="182" y="45"/>
                  <a:pt x="182" y="45"/>
                </a:cubicBezTo>
                <a:cubicBezTo>
                  <a:pt x="182" y="46"/>
                  <a:pt x="183" y="48"/>
                  <a:pt x="184" y="49"/>
                </a:cubicBezTo>
                <a:cubicBezTo>
                  <a:pt x="184" y="50"/>
                  <a:pt x="184" y="50"/>
                  <a:pt x="184" y="50"/>
                </a:cubicBezTo>
                <a:cubicBezTo>
                  <a:pt x="185" y="50"/>
                  <a:pt x="185" y="50"/>
                  <a:pt x="185" y="50"/>
                </a:cubicBezTo>
                <a:cubicBezTo>
                  <a:pt x="184" y="51"/>
                  <a:pt x="184" y="51"/>
                  <a:pt x="184" y="51"/>
                </a:cubicBezTo>
                <a:cubicBezTo>
                  <a:pt x="179" y="60"/>
                  <a:pt x="179" y="60"/>
                  <a:pt x="179" y="60"/>
                </a:cubicBezTo>
                <a:cubicBezTo>
                  <a:pt x="170" y="58"/>
                  <a:pt x="170" y="58"/>
                  <a:pt x="170" y="58"/>
                </a:cubicBezTo>
                <a:cubicBezTo>
                  <a:pt x="168" y="57"/>
                  <a:pt x="168" y="57"/>
                  <a:pt x="168" y="57"/>
                </a:cubicBezTo>
                <a:cubicBezTo>
                  <a:pt x="168" y="57"/>
                  <a:pt x="168" y="57"/>
                  <a:pt x="168" y="57"/>
                </a:cubicBezTo>
                <a:cubicBezTo>
                  <a:pt x="168" y="56"/>
                  <a:pt x="168" y="56"/>
                  <a:pt x="168" y="56"/>
                </a:cubicBezTo>
                <a:cubicBezTo>
                  <a:pt x="168" y="54"/>
                  <a:pt x="168" y="52"/>
                  <a:pt x="168" y="50"/>
                </a:cubicBezTo>
                <a:cubicBezTo>
                  <a:pt x="166" y="47"/>
                  <a:pt x="166" y="47"/>
                  <a:pt x="166" y="47"/>
                </a:cubicBezTo>
                <a:cubicBezTo>
                  <a:pt x="159" y="42"/>
                  <a:pt x="159" y="42"/>
                  <a:pt x="159" y="42"/>
                </a:cubicBezTo>
                <a:cubicBezTo>
                  <a:pt x="158" y="41"/>
                  <a:pt x="158" y="41"/>
                  <a:pt x="158" y="41"/>
                </a:cubicBezTo>
                <a:cubicBezTo>
                  <a:pt x="158" y="42"/>
                  <a:pt x="157" y="42"/>
                  <a:pt x="156" y="43"/>
                </a:cubicBezTo>
                <a:cubicBezTo>
                  <a:pt x="149" y="42"/>
                  <a:pt x="149" y="42"/>
                  <a:pt x="149" y="42"/>
                </a:cubicBezTo>
                <a:cubicBezTo>
                  <a:pt x="146" y="42"/>
                  <a:pt x="145" y="41"/>
                  <a:pt x="144" y="40"/>
                </a:cubicBezTo>
                <a:cubicBezTo>
                  <a:pt x="144" y="39"/>
                  <a:pt x="144" y="37"/>
                  <a:pt x="144" y="35"/>
                </a:cubicBezTo>
                <a:cubicBezTo>
                  <a:pt x="145" y="34"/>
                  <a:pt x="145" y="34"/>
                  <a:pt x="145" y="34"/>
                </a:cubicBezTo>
                <a:cubicBezTo>
                  <a:pt x="142" y="28"/>
                  <a:pt x="142" y="28"/>
                  <a:pt x="142" y="28"/>
                </a:cubicBezTo>
                <a:cubicBezTo>
                  <a:pt x="128" y="29"/>
                  <a:pt x="128" y="29"/>
                  <a:pt x="128" y="29"/>
                </a:cubicBezTo>
                <a:cubicBezTo>
                  <a:pt x="128" y="31"/>
                  <a:pt x="128" y="32"/>
                  <a:pt x="127" y="34"/>
                </a:cubicBezTo>
                <a:cubicBezTo>
                  <a:pt x="126" y="35"/>
                  <a:pt x="125" y="36"/>
                  <a:pt x="124" y="36"/>
                </a:cubicBezTo>
                <a:cubicBezTo>
                  <a:pt x="122" y="36"/>
                  <a:pt x="119" y="36"/>
                  <a:pt x="117" y="34"/>
                </a:cubicBezTo>
                <a:cubicBezTo>
                  <a:pt x="117" y="33"/>
                  <a:pt x="117" y="33"/>
                  <a:pt x="117" y="33"/>
                </a:cubicBezTo>
                <a:cubicBezTo>
                  <a:pt x="117" y="33"/>
                  <a:pt x="117" y="33"/>
                  <a:pt x="117" y="33"/>
                </a:cubicBezTo>
                <a:cubicBezTo>
                  <a:pt x="114" y="30"/>
                  <a:pt x="112" y="27"/>
                  <a:pt x="112" y="24"/>
                </a:cubicBezTo>
                <a:cubicBezTo>
                  <a:pt x="110" y="20"/>
                  <a:pt x="110" y="20"/>
                  <a:pt x="110" y="20"/>
                </a:cubicBezTo>
                <a:cubicBezTo>
                  <a:pt x="106" y="23"/>
                  <a:pt x="106" y="23"/>
                  <a:pt x="106" y="23"/>
                </a:cubicBezTo>
                <a:cubicBezTo>
                  <a:pt x="102" y="25"/>
                  <a:pt x="100" y="25"/>
                  <a:pt x="98" y="24"/>
                </a:cubicBezTo>
                <a:cubicBezTo>
                  <a:pt x="97" y="23"/>
                  <a:pt x="97" y="23"/>
                  <a:pt x="97" y="23"/>
                </a:cubicBezTo>
                <a:cubicBezTo>
                  <a:pt x="93" y="24"/>
                  <a:pt x="93" y="24"/>
                  <a:pt x="93" y="24"/>
                </a:cubicBezTo>
                <a:cubicBezTo>
                  <a:pt x="82" y="27"/>
                  <a:pt x="82" y="27"/>
                  <a:pt x="82" y="27"/>
                </a:cubicBezTo>
                <a:cubicBezTo>
                  <a:pt x="80" y="29"/>
                  <a:pt x="78" y="29"/>
                  <a:pt x="76" y="29"/>
                </a:cubicBezTo>
                <a:cubicBezTo>
                  <a:pt x="75" y="29"/>
                  <a:pt x="75" y="29"/>
                  <a:pt x="75" y="29"/>
                </a:cubicBezTo>
                <a:cubicBezTo>
                  <a:pt x="71" y="29"/>
                  <a:pt x="68" y="28"/>
                  <a:pt x="67" y="26"/>
                </a:cubicBezTo>
                <a:cubicBezTo>
                  <a:pt x="60" y="21"/>
                  <a:pt x="60" y="21"/>
                  <a:pt x="60" y="21"/>
                </a:cubicBezTo>
                <a:lnTo>
                  <a:pt x="52" y="9"/>
                </a:lnTo>
                <a:close/>
              </a:path>
            </a:pathLst>
          </a:custGeom>
          <a:solidFill>
            <a:schemeClr val="accent6">
              <a:lumMod val="75000"/>
            </a:schemeClr>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chemeClr val="tx1">
                  <a:lumMod val="85000"/>
                  <a:lumOff val="15000"/>
                </a:schemeClr>
              </a:solidFill>
              <a:effectLst/>
              <a:uLnTx/>
              <a:uFillTx/>
              <a:latin panose="020f0502020204030204" typeface="等线"/>
              <a:ea typeface="微软雅黑"/>
              <a:cs typeface="+mn-cs"/>
            </a:endParaRPr>
          </a:p>
        </p:txBody>
      </p:sp>
      <p:sp>
        <p:nvSpPr>
          <p:cNvPr id="8" name="Freeform 29"/>
          <p:cNvSpPr/>
          <p:nvPr/>
        </p:nvSpPr>
        <p:spPr bwMode="auto">
          <a:xfrm>
            <a:off x="3267668" y="904411"/>
            <a:ext cx="3658664" cy="3343528"/>
          </a:xfrm>
          <a:custGeom>
            <a:gdLst>
              <a:gd fmla="*/ 353 w 360" name="T0"/>
              <a:gd fmla="*/ 153 h 328" name="T1"/>
              <a:gd fmla="*/ 346 w 360" name="T2"/>
              <a:gd fmla="*/ 119 h 328" name="T3"/>
              <a:gd fmla="*/ 314 w 360" name="T4"/>
              <a:gd fmla="*/ 153 h 328" name="T5"/>
              <a:gd fmla="*/ 309 w 360" name="T6"/>
              <a:gd fmla="*/ 162 h 328" name="T7"/>
              <a:gd fmla="*/ 268 w 360" name="T8"/>
              <a:gd fmla="*/ 169 h 328" name="T9"/>
              <a:gd fmla="*/ 259 w 360" name="T10"/>
              <a:gd fmla="*/ 153 h 328" name="T11"/>
              <a:gd fmla="*/ 248 w 360" name="T12"/>
              <a:gd fmla="*/ 142 h 328" name="T13"/>
              <a:gd fmla="*/ 235 w 360" name="T14"/>
              <a:gd fmla="*/ 131 h 328" name="T15"/>
              <a:gd fmla="*/ 168 w 360" name="T16"/>
              <a:gd fmla="*/ 119 h 328" name="T17"/>
              <a:gd fmla="*/ 129 w 360" name="T18"/>
              <a:gd fmla="*/ 57 h 328" name="T19"/>
              <a:gd fmla="*/ 54 w 360" name="T20"/>
              <a:gd fmla="*/ 8 h 328" name="T21"/>
              <a:gd fmla="*/ 4 w 360" name="T22"/>
              <a:gd fmla="*/ 14 h 328" name="T23"/>
              <a:gd fmla="*/ 4 w 360" name="T24"/>
              <a:gd fmla="*/ 21 h 328" name="T25"/>
              <a:gd fmla="*/ 1 w 360" name="T26"/>
              <a:gd fmla="*/ 28 h 328" name="T27"/>
              <a:gd fmla="*/ 5 w 360" name="T28"/>
              <a:gd fmla="*/ 45 h 328" name="T29"/>
              <a:gd fmla="*/ 21 w 360" name="T30"/>
              <a:gd fmla="*/ 37 h 328" name="T31"/>
              <a:gd fmla="*/ 37 w 360" name="T32"/>
              <a:gd fmla="*/ 49 h 328" name="T33"/>
              <a:gd fmla="*/ 60 w 360" name="T34"/>
              <a:gd fmla="*/ 77 h 328" name="T35"/>
              <a:gd fmla="*/ 74 w 360" name="T36"/>
              <a:gd fmla="*/ 66 h 328" name="T37"/>
              <a:gd fmla="*/ 97 w 360" name="T38"/>
              <a:gd fmla="*/ 52 h 328" name="T39"/>
              <a:gd fmla="*/ 115 w 360" name="T40"/>
              <a:gd fmla="*/ 71 h 328" name="T41"/>
              <a:gd fmla="*/ 119 w 360" name="T42"/>
              <a:gd fmla="*/ 100 h 328" name="T43"/>
              <a:gd fmla="*/ 121 w 360" name="T44"/>
              <a:gd fmla="*/ 131 h 328" name="T45"/>
              <a:gd fmla="*/ 116 w 360" name="T46"/>
              <a:gd fmla="*/ 144 h 328" name="T47"/>
              <a:gd fmla="*/ 112 w 360" name="T48"/>
              <a:gd fmla="*/ 149 h 328" name="T49"/>
              <a:gd fmla="*/ 114 w 360" name="T50"/>
              <a:gd fmla="*/ 168 h 328" name="T51"/>
              <a:gd fmla="*/ 109 w 360" name="T52"/>
              <a:gd fmla="*/ 184 h 328" name="T53"/>
              <a:gd fmla="*/ 95 w 360" name="T54"/>
              <a:gd fmla="*/ 181 h 328" name="T55"/>
              <a:gd fmla="*/ 84 w 360" name="T56"/>
              <a:gd fmla="*/ 204 h 328" name="T57"/>
              <a:gd fmla="*/ 68 w 360" name="T58"/>
              <a:gd fmla="*/ 219 h 328" name="T59"/>
              <a:gd fmla="*/ 80 w 360" name="T60"/>
              <a:gd fmla="*/ 236 h 328" name="T61"/>
              <a:gd fmla="*/ 90 w 360" name="T62"/>
              <a:gd fmla="*/ 249 h 328" name="T63"/>
              <a:gd fmla="*/ 109 w 360" name="T64"/>
              <a:gd fmla="*/ 253 h 328" name="T65"/>
              <a:gd fmla="*/ 118 w 360" name="T66"/>
              <a:gd fmla="*/ 272 h 328" name="T67"/>
              <a:gd fmla="*/ 133 w 360" name="T68"/>
              <a:gd fmla="*/ 284 h 328" name="T69"/>
              <a:gd fmla="*/ 154 w 360" name="T70"/>
              <a:gd fmla="*/ 278 h 328" name="T71"/>
              <a:gd fmla="*/ 167 w 360" name="T72"/>
              <a:gd fmla="*/ 275 h 328" name="T73"/>
              <a:gd fmla="*/ 177 w 360" name="T74"/>
              <a:gd fmla="*/ 289 h 328" name="T75"/>
              <a:gd fmla="*/ 180 w 360" name="T76"/>
              <a:gd fmla="*/ 289 h 328" name="T77"/>
              <a:gd fmla="*/ 200 w 360" name="T78"/>
              <a:gd fmla="*/ 283 h 328" name="T79"/>
              <a:gd fmla="*/ 206 w 360" name="T80"/>
              <a:gd fmla="*/ 292 h 328" name="T81"/>
              <a:gd fmla="*/ 211 w 360" name="T82"/>
              <a:gd fmla="*/ 297 h 328" name="T83"/>
              <a:gd fmla="*/ 229 w 360" name="T84"/>
              <a:gd fmla="*/ 308 h 328" name="T85"/>
              <a:gd fmla="*/ 235 w 360" name="T86"/>
              <a:gd fmla="*/ 303 h 328" name="T87"/>
              <a:gd fmla="*/ 243 w 360" name="T88"/>
              <a:gd fmla="*/ 297 h 328" name="T89"/>
              <a:gd fmla="*/ 255 w 360" name="T90"/>
              <a:gd fmla="*/ 315 h 328" name="T91"/>
              <a:gd fmla="*/ 269 w 360" name="T92"/>
              <a:gd fmla="*/ 328 h 328" name="T93"/>
              <a:gd fmla="*/ 278 w 360" name="T94"/>
              <a:gd fmla="*/ 311 h 328" name="T95"/>
              <a:gd fmla="*/ 296 w 360" name="T96"/>
              <a:gd fmla="*/ 301 h 328" name="T97"/>
              <a:gd fmla="*/ 306 w 360" name="T98"/>
              <a:gd fmla="*/ 305 h 328" name="T99"/>
              <a:gd fmla="*/ 315 w 360" name="T100"/>
              <a:gd fmla="*/ 315 h 328" name="T101"/>
              <a:gd fmla="*/ 318 w 360" name="T102"/>
              <a:gd fmla="*/ 288 h 328" name="T103"/>
              <a:gd fmla="*/ 325 w 360" name="T104"/>
              <a:gd fmla="*/ 243 h 328" name="T105"/>
              <a:gd fmla="*/ 336 w 360" name="T106"/>
              <a:gd fmla="*/ 245 h 328"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328" w="360">
                <a:moveTo>
                  <a:pt x="358" y="193"/>
                </a:moveTo>
                <a:cubicBezTo>
                  <a:pt x="352" y="153"/>
                  <a:pt x="352" y="153"/>
                  <a:pt x="352" y="153"/>
                </a:cubicBezTo>
                <a:cubicBezTo>
                  <a:pt x="353" y="153"/>
                  <a:pt x="353" y="153"/>
                  <a:pt x="353" y="153"/>
                </a:cubicBezTo>
                <a:cubicBezTo>
                  <a:pt x="353" y="153"/>
                  <a:pt x="353" y="153"/>
                  <a:pt x="353" y="153"/>
                </a:cubicBezTo>
                <a:cubicBezTo>
                  <a:pt x="356" y="148"/>
                  <a:pt x="357" y="145"/>
                  <a:pt x="357" y="142"/>
                </a:cubicBezTo>
                <a:cubicBezTo>
                  <a:pt x="355" y="139"/>
                  <a:pt x="355" y="139"/>
                  <a:pt x="355" y="139"/>
                </a:cubicBezTo>
                <a:cubicBezTo>
                  <a:pt x="351" y="137"/>
                  <a:pt x="349" y="130"/>
                  <a:pt x="350" y="119"/>
                </a:cubicBezTo>
                <a:cubicBezTo>
                  <a:pt x="346" y="119"/>
                  <a:pt x="346" y="119"/>
                  <a:pt x="346" y="119"/>
                </a:cubicBezTo>
                <a:cubicBezTo>
                  <a:pt x="343" y="119"/>
                  <a:pt x="340" y="120"/>
                  <a:pt x="337" y="122"/>
                </a:cubicBezTo>
                <a:cubicBezTo>
                  <a:pt x="334" y="125"/>
                  <a:pt x="332" y="127"/>
                  <a:pt x="331" y="129"/>
                </a:cubicBezTo>
                <a:cubicBezTo>
                  <a:pt x="330" y="134"/>
                  <a:pt x="325" y="137"/>
                  <a:pt x="316" y="140"/>
                </a:cubicBezTo>
                <a:cubicBezTo>
                  <a:pt x="314" y="153"/>
                  <a:pt x="314" y="153"/>
                  <a:pt x="314" y="153"/>
                </a:cubicBezTo>
                <a:cubicBezTo>
                  <a:pt x="314" y="153"/>
                  <a:pt x="314" y="153"/>
                  <a:pt x="314" y="153"/>
                </a:cubicBezTo>
                <a:cubicBezTo>
                  <a:pt x="313" y="153"/>
                  <a:pt x="313" y="153"/>
                  <a:pt x="313" y="153"/>
                </a:cubicBezTo>
                <a:cubicBezTo>
                  <a:pt x="309" y="161"/>
                  <a:pt x="309" y="161"/>
                  <a:pt x="309" y="161"/>
                </a:cubicBezTo>
                <a:cubicBezTo>
                  <a:pt x="309" y="162"/>
                  <a:pt x="309" y="162"/>
                  <a:pt x="309" y="162"/>
                </a:cubicBezTo>
                <a:cubicBezTo>
                  <a:pt x="308" y="162"/>
                  <a:pt x="308" y="162"/>
                  <a:pt x="308" y="162"/>
                </a:cubicBezTo>
                <a:cubicBezTo>
                  <a:pt x="308" y="162"/>
                  <a:pt x="308" y="162"/>
                  <a:pt x="308" y="162"/>
                </a:cubicBezTo>
                <a:cubicBezTo>
                  <a:pt x="268" y="169"/>
                  <a:pt x="268" y="169"/>
                  <a:pt x="268" y="169"/>
                </a:cubicBezTo>
                <a:cubicBezTo>
                  <a:pt x="268" y="169"/>
                  <a:pt x="268" y="169"/>
                  <a:pt x="268" y="169"/>
                </a:cubicBezTo>
                <a:cubicBezTo>
                  <a:pt x="267" y="169"/>
                  <a:pt x="267" y="169"/>
                  <a:pt x="267" y="169"/>
                </a:cubicBezTo>
                <a:cubicBezTo>
                  <a:pt x="267" y="169"/>
                  <a:pt x="267" y="169"/>
                  <a:pt x="267" y="169"/>
                </a:cubicBezTo>
                <a:cubicBezTo>
                  <a:pt x="255" y="156"/>
                  <a:pt x="255" y="156"/>
                  <a:pt x="255" y="156"/>
                </a:cubicBezTo>
                <a:cubicBezTo>
                  <a:pt x="259" y="153"/>
                  <a:pt x="259" y="153"/>
                  <a:pt x="259" y="153"/>
                </a:cubicBezTo>
                <a:cubicBezTo>
                  <a:pt x="254" y="147"/>
                  <a:pt x="254" y="147"/>
                  <a:pt x="254" y="147"/>
                </a:cubicBezTo>
                <a:cubicBezTo>
                  <a:pt x="249" y="143"/>
                  <a:pt x="249" y="143"/>
                  <a:pt x="249" y="143"/>
                </a:cubicBezTo>
                <a:cubicBezTo>
                  <a:pt x="248" y="142"/>
                  <a:pt x="248" y="142"/>
                  <a:pt x="248" y="142"/>
                </a:cubicBezTo>
                <a:cubicBezTo>
                  <a:pt x="248" y="142"/>
                  <a:pt x="248" y="142"/>
                  <a:pt x="248" y="142"/>
                </a:cubicBezTo>
                <a:cubicBezTo>
                  <a:pt x="248" y="142"/>
                  <a:pt x="248" y="142"/>
                  <a:pt x="248" y="142"/>
                </a:cubicBezTo>
                <a:cubicBezTo>
                  <a:pt x="248" y="141"/>
                  <a:pt x="248" y="141"/>
                  <a:pt x="248" y="141"/>
                </a:cubicBezTo>
                <a:cubicBezTo>
                  <a:pt x="246" y="131"/>
                  <a:pt x="246" y="131"/>
                  <a:pt x="246" y="131"/>
                </a:cubicBezTo>
                <a:cubicBezTo>
                  <a:pt x="235" y="131"/>
                  <a:pt x="235" y="131"/>
                  <a:pt x="235" y="131"/>
                </a:cubicBezTo>
                <a:cubicBezTo>
                  <a:pt x="235" y="131"/>
                  <a:pt x="235" y="131"/>
                  <a:pt x="235" y="131"/>
                </a:cubicBezTo>
                <a:cubicBezTo>
                  <a:pt x="226" y="125"/>
                  <a:pt x="226" y="125"/>
                  <a:pt x="226" y="125"/>
                </a:cubicBezTo>
                <a:cubicBezTo>
                  <a:pt x="194" y="120"/>
                  <a:pt x="194" y="120"/>
                  <a:pt x="194" y="120"/>
                </a:cubicBezTo>
                <a:cubicBezTo>
                  <a:pt x="168" y="119"/>
                  <a:pt x="168" y="119"/>
                  <a:pt x="168" y="119"/>
                </a:cubicBezTo>
                <a:cubicBezTo>
                  <a:pt x="167" y="119"/>
                  <a:pt x="167" y="119"/>
                  <a:pt x="167" y="119"/>
                </a:cubicBezTo>
                <a:cubicBezTo>
                  <a:pt x="166" y="119"/>
                  <a:pt x="165" y="119"/>
                  <a:pt x="165" y="118"/>
                </a:cubicBezTo>
                <a:cubicBezTo>
                  <a:pt x="149" y="84"/>
                  <a:pt x="149" y="84"/>
                  <a:pt x="149" y="84"/>
                </a:cubicBezTo>
                <a:cubicBezTo>
                  <a:pt x="148" y="81"/>
                  <a:pt x="141" y="72"/>
                  <a:pt x="129" y="57"/>
                </a:cubicBezTo>
                <a:cubicBezTo>
                  <a:pt x="117" y="42"/>
                  <a:pt x="110" y="34"/>
                  <a:pt x="108" y="33"/>
                </a:cubicBezTo>
                <a:cubicBezTo>
                  <a:pt x="85" y="11"/>
                  <a:pt x="85" y="11"/>
                  <a:pt x="85" y="11"/>
                </a:cubicBezTo>
                <a:cubicBezTo>
                  <a:pt x="82" y="9"/>
                  <a:pt x="82" y="9"/>
                  <a:pt x="82" y="9"/>
                </a:cubicBezTo>
                <a:cubicBezTo>
                  <a:pt x="54" y="8"/>
                  <a:pt x="54" y="8"/>
                  <a:pt x="54" y="8"/>
                </a:cubicBezTo>
                <a:cubicBezTo>
                  <a:pt x="53" y="8"/>
                  <a:pt x="53" y="8"/>
                  <a:pt x="53" y="8"/>
                </a:cubicBezTo>
                <a:cubicBezTo>
                  <a:pt x="53" y="7"/>
                  <a:pt x="53" y="7"/>
                  <a:pt x="53" y="7"/>
                </a:cubicBezTo>
                <a:cubicBezTo>
                  <a:pt x="50" y="5"/>
                  <a:pt x="46" y="3"/>
                  <a:pt x="40" y="2"/>
                </a:cubicBezTo>
                <a:cubicBezTo>
                  <a:pt x="35" y="0"/>
                  <a:pt x="23" y="4"/>
                  <a:pt x="4" y="14"/>
                </a:cubicBezTo>
                <a:cubicBezTo>
                  <a:pt x="3" y="15"/>
                  <a:pt x="3" y="15"/>
                  <a:pt x="3" y="15"/>
                </a:cubicBezTo>
                <a:cubicBezTo>
                  <a:pt x="4" y="20"/>
                  <a:pt x="4" y="20"/>
                  <a:pt x="4" y="20"/>
                </a:cubicBezTo>
                <a:cubicBezTo>
                  <a:pt x="4" y="20"/>
                  <a:pt x="4" y="20"/>
                  <a:pt x="4" y="20"/>
                </a:cubicBezTo>
                <a:cubicBezTo>
                  <a:pt x="4" y="21"/>
                  <a:pt x="4" y="21"/>
                  <a:pt x="4" y="21"/>
                </a:cubicBezTo>
                <a:cubicBezTo>
                  <a:pt x="4" y="21"/>
                  <a:pt x="4" y="21"/>
                  <a:pt x="4" y="21"/>
                </a:cubicBezTo>
                <a:cubicBezTo>
                  <a:pt x="4" y="21"/>
                  <a:pt x="4" y="21"/>
                  <a:pt x="4" y="21"/>
                </a:cubicBezTo>
                <a:cubicBezTo>
                  <a:pt x="1" y="28"/>
                  <a:pt x="1" y="28"/>
                  <a:pt x="1" y="28"/>
                </a:cubicBezTo>
                <a:cubicBezTo>
                  <a:pt x="1" y="28"/>
                  <a:pt x="1" y="28"/>
                  <a:pt x="1" y="28"/>
                </a:cubicBezTo>
                <a:cubicBezTo>
                  <a:pt x="0" y="28"/>
                  <a:pt x="0" y="28"/>
                  <a:pt x="0" y="28"/>
                </a:cubicBezTo>
                <a:cubicBezTo>
                  <a:pt x="0" y="33"/>
                  <a:pt x="0" y="33"/>
                  <a:pt x="0" y="33"/>
                </a:cubicBezTo>
                <a:cubicBezTo>
                  <a:pt x="0" y="36"/>
                  <a:pt x="1" y="40"/>
                  <a:pt x="2" y="43"/>
                </a:cubicBezTo>
                <a:cubicBezTo>
                  <a:pt x="5" y="45"/>
                  <a:pt x="5" y="45"/>
                  <a:pt x="5" y="45"/>
                </a:cubicBezTo>
                <a:cubicBezTo>
                  <a:pt x="11" y="45"/>
                  <a:pt x="11" y="45"/>
                  <a:pt x="11" y="45"/>
                </a:cubicBezTo>
                <a:cubicBezTo>
                  <a:pt x="16" y="46"/>
                  <a:pt x="16" y="46"/>
                  <a:pt x="16" y="46"/>
                </a:cubicBezTo>
                <a:cubicBezTo>
                  <a:pt x="18" y="45"/>
                  <a:pt x="18" y="45"/>
                  <a:pt x="18" y="45"/>
                </a:cubicBezTo>
                <a:cubicBezTo>
                  <a:pt x="18" y="41"/>
                  <a:pt x="19" y="38"/>
                  <a:pt x="21" y="37"/>
                </a:cubicBezTo>
                <a:cubicBezTo>
                  <a:pt x="25" y="37"/>
                  <a:pt x="25" y="37"/>
                  <a:pt x="25" y="37"/>
                </a:cubicBezTo>
                <a:cubicBezTo>
                  <a:pt x="39" y="41"/>
                  <a:pt x="39" y="41"/>
                  <a:pt x="39" y="41"/>
                </a:cubicBezTo>
                <a:cubicBezTo>
                  <a:pt x="42" y="42"/>
                  <a:pt x="42" y="42"/>
                  <a:pt x="42" y="42"/>
                </a:cubicBezTo>
                <a:cubicBezTo>
                  <a:pt x="37" y="49"/>
                  <a:pt x="37" y="49"/>
                  <a:pt x="37" y="49"/>
                </a:cubicBezTo>
                <a:cubicBezTo>
                  <a:pt x="37" y="59"/>
                  <a:pt x="37" y="59"/>
                  <a:pt x="37" y="59"/>
                </a:cubicBezTo>
                <a:cubicBezTo>
                  <a:pt x="37" y="61"/>
                  <a:pt x="41" y="65"/>
                  <a:pt x="48" y="72"/>
                </a:cubicBezTo>
                <a:cubicBezTo>
                  <a:pt x="53" y="75"/>
                  <a:pt x="55" y="77"/>
                  <a:pt x="58" y="77"/>
                </a:cubicBezTo>
                <a:cubicBezTo>
                  <a:pt x="60" y="77"/>
                  <a:pt x="60" y="77"/>
                  <a:pt x="60" y="77"/>
                </a:cubicBezTo>
                <a:cubicBezTo>
                  <a:pt x="62" y="76"/>
                  <a:pt x="62" y="76"/>
                  <a:pt x="62" y="76"/>
                </a:cubicBezTo>
                <a:cubicBezTo>
                  <a:pt x="69" y="69"/>
                  <a:pt x="69" y="69"/>
                  <a:pt x="69" y="69"/>
                </a:cubicBezTo>
                <a:cubicBezTo>
                  <a:pt x="74" y="66"/>
                  <a:pt x="74" y="66"/>
                  <a:pt x="74" y="66"/>
                </a:cubicBezTo>
                <a:cubicBezTo>
                  <a:pt x="74" y="66"/>
                  <a:pt x="74" y="66"/>
                  <a:pt x="74" y="66"/>
                </a:cubicBezTo>
                <a:cubicBezTo>
                  <a:pt x="74" y="66"/>
                  <a:pt x="74" y="66"/>
                  <a:pt x="74" y="66"/>
                </a:cubicBezTo>
                <a:cubicBezTo>
                  <a:pt x="85" y="64"/>
                  <a:pt x="85" y="64"/>
                  <a:pt x="85" y="64"/>
                </a:cubicBezTo>
                <a:cubicBezTo>
                  <a:pt x="88" y="57"/>
                  <a:pt x="88" y="57"/>
                  <a:pt x="88" y="57"/>
                </a:cubicBezTo>
                <a:cubicBezTo>
                  <a:pt x="97" y="52"/>
                  <a:pt x="97" y="52"/>
                  <a:pt x="97" y="52"/>
                </a:cubicBezTo>
                <a:cubicBezTo>
                  <a:pt x="106" y="57"/>
                  <a:pt x="106" y="57"/>
                  <a:pt x="106" y="57"/>
                </a:cubicBezTo>
                <a:cubicBezTo>
                  <a:pt x="106" y="57"/>
                  <a:pt x="106" y="57"/>
                  <a:pt x="106" y="57"/>
                </a:cubicBezTo>
                <a:cubicBezTo>
                  <a:pt x="107" y="57"/>
                  <a:pt x="107" y="57"/>
                  <a:pt x="107" y="57"/>
                </a:cubicBezTo>
                <a:cubicBezTo>
                  <a:pt x="115" y="71"/>
                  <a:pt x="115" y="71"/>
                  <a:pt x="115" y="71"/>
                </a:cubicBezTo>
                <a:cubicBezTo>
                  <a:pt x="118" y="80"/>
                  <a:pt x="118" y="80"/>
                  <a:pt x="118" y="80"/>
                </a:cubicBezTo>
                <a:cubicBezTo>
                  <a:pt x="118" y="81"/>
                  <a:pt x="118" y="81"/>
                  <a:pt x="118" y="81"/>
                </a:cubicBezTo>
                <a:cubicBezTo>
                  <a:pt x="116" y="93"/>
                  <a:pt x="116" y="93"/>
                  <a:pt x="116" y="93"/>
                </a:cubicBezTo>
                <a:cubicBezTo>
                  <a:pt x="119" y="100"/>
                  <a:pt x="119" y="100"/>
                  <a:pt x="119" y="100"/>
                </a:cubicBezTo>
                <a:cubicBezTo>
                  <a:pt x="119" y="101"/>
                  <a:pt x="119" y="101"/>
                  <a:pt x="119" y="101"/>
                </a:cubicBezTo>
                <a:cubicBezTo>
                  <a:pt x="117" y="110"/>
                  <a:pt x="117" y="110"/>
                  <a:pt x="117" y="110"/>
                </a:cubicBezTo>
                <a:cubicBezTo>
                  <a:pt x="117" y="118"/>
                  <a:pt x="117" y="118"/>
                  <a:pt x="117" y="118"/>
                </a:cubicBezTo>
                <a:cubicBezTo>
                  <a:pt x="119" y="125"/>
                  <a:pt x="121" y="130"/>
                  <a:pt x="121" y="131"/>
                </a:cubicBezTo>
                <a:cubicBezTo>
                  <a:pt x="120" y="138"/>
                  <a:pt x="120" y="138"/>
                  <a:pt x="120" y="138"/>
                </a:cubicBezTo>
                <a:cubicBezTo>
                  <a:pt x="120" y="138"/>
                  <a:pt x="120" y="138"/>
                  <a:pt x="120" y="138"/>
                </a:cubicBezTo>
                <a:cubicBezTo>
                  <a:pt x="120" y="139"/>
                  <a:pt x="120" y="139"/>
                  <a:pt x="120" y="139"/>
                </a:cubicBezTo>
                <a:cubicBezTo>
                  <a:pt x="116" y="144"/>
                  <a:pt x="116" y="144"/>
                  <a:pt x="116" y="144"/>
                </a:cubicBezTo>
                <a:cubicBezTo>
                  <a:pt x="116" y="145"/>
                  <a:pt x="116" y="145"/>
                  <a:pt x="116" y="145"/>
                </a:cubicBezTo>
                <a:cubicBezTo>
                  <a:pt x="116" y="145"/>
                  <a:pt x="116" y="145"/>
                  <a:pt x="116" y="145"/>
                </a:cubicBezTo>
                <a:cubicBezTo>
                  <a:pt x="116" y="145"/>
                  <a:pt x="116" y="145"/>
                  <a:pt x="116" y="145"/>
                </a:cubicBezTo>
                <a:cubicBezTo>
                  <a:pt x="112" y="149"/>
                  <a:pt x="112" y="149"/>
                  <a:pt x="112" y="149"/>
                </a:cubicBezTo>
                <a:cubicBezTo>
                  <a:pt x="111" y="158"/>
                  <a:pt x="111" y="158"/>
                  <a:pt x="111" y="158"/>
                </a:cubicBezTo>
                <a:cubicBezTo>
                  <a:pt x="114" y="167"/>
                  <a:pt x="114" y="167"/>
                  <a:pt x="114" y="167"/>
                </a:cubicBezTo>
                <a:cubicBezTo>
                  <a:pt x="114" y="167"/>
                  <a:pt x="114" y="167"/>
                  <a:pt x="114" y="167"/>
                </a:cubicBezTo>
                <a:cubicBezTo>
                  <a:pt x="114" y="168"/>
                  <a:pt x="114" y="168"/>
                  <a:pt x="114" y="168"/>
                </a:cubicBezTo>
                <a:cubicBezTo>
                  <a:pt x="114" y="168"/>
                  <a:pt x="114" y="168"/>
                  <a:pt x="114" y="168"/>
                </a:cubicBezTo>
                <a:cubicBezTo>
                  <a:pt x="114" y="168"/>
                  <a:pt x="114" y="168"/>
                  <a:pt x="114" y="168"/>
                </a:cubicBezTo>
                <a:cubicBezTo>
                  <a:pt x="111" y="182"/>
                  <a:pt x="111" y="182"/>
                  <a:pt x="111" y="182"/>
                </a:cubicBezTo>
                <a:cubicBezTo>
                  <a:pt x="109" y="184"/>
                  <a:pt x="109" y="184"/>
                  <a:pt x="109" y="184"/>
                </a:cubicBezTo>
                <a:cubicBezTo>
                  <a:pt x="108" y="185"/>
                  <a:pt x="106" y="185"/>
                  <a:pt x="103" y="184"/>
                </a:cubicBezTo>
                <a:cubicBezTo>
                  <a:pt x="103" y="184"/>
                  <a:pt x="103" y="184"/>
                  <a:pt x="103" y="184"/>
                </a:cubicBezTo>
                <a:cubicBezTo>
                  <a:pt x="99" y="180"/>
                  <a:pt x="99" y="180"/>
                  <a:pt x="99" y="180"/>
                </a:cubicBezTo>
                <a:cubicBezTo>
                  <a:pt x="95" y="181"/>
                  <a:pt x="95" y="181"/>
                  <a:pt x="95" y="181"/>
                </a:cubicBezTo>
                <a:cubicBezTo>
                  <a:pt x="90" y="187"/>
                  <a:pt x="90" y="187"/>
                  <a:pt x="90" y="187"/>
                </a:cubicBezTo>
                <a:cubicBezTo>
                  <a:pt x="84" y="203"/>
                  <a:pt x="84" y="203"/>
                  <a:pt x="84" y="203"/>
                </a:cubicBezTo>
                <a:cubicBezTo>
                  <a:pt x="84" y="204"/>
                  <a:pt x="84" y="204"/>
                  <a:pt x="84" y="204"/>
                </a:cubicBezTo>
                <a:cubicBezTo>
                  <a:pt x="84" y="204"/>
                  <a:pt x="84" y="204"/>
                  <a:pt x="84" y="204"/>
                </a:cubicBezTo>
                <a:cubicBezTo>
                  <a:pt x="78" y="209"/>
                  <a:pt x="78" y="209"/>
                  <a:pt x="78" y="209"/>
                </a:cubicBezTo>
                <a:cubicBezTo>
                  <a:pt x="77" y="209"/>
                  <a:pt x="77" y="209"/>
                  <a:pt x="77" y="209"/>
                </a:cubicBezTo>
                <a:cubicBezTo>
                  <a:pt x="74" y="209"/>
                  <a:pt x="74" y="209"/>
                  <a:pt x="74" y="209"/>
                </a:cubicBezTo>
                <a:cubicBezTo>
                  <a:pt x="68" y="219"/>
                  <a:pt x="68" y="219"/>
                  <a:pt x="68" y="219"/>
                </a:cubicBezTo>
                <a:cubicBezTo>
                  <a:pt x="71" y="225"/>
                  <a:pt x="71" y="225"/>
                  <a:pt x="71" y="225"/>
                </a:cubicBezTo>
                <a:cubicBezTo>
                  <a:pt x="72" y="225"/>
                  <a:pt x="72" y="225"/>
                  <a:pt x="72" y="225"/>
                </a:cubicBezTo>
                <a:cubicBezTo>
                  <a:pt x="80" y="235"/>
                  <a:pt x="80" y="235"/>
                  <a:pt x="80" y="235"/>
                </a:cubicBezTo>
                <a:cubicBezTo>
                  <a:pt x="80" y="236"/>
                  <a:pt x="80" y="236"/>
                  <a:pt x="80" y="236"/>
                </a:cubicBezTo>
                <a:cubicBezTo>
                  <a:pt x="80" y="239"/>
                  <a:pt x="80" y="239"/>
                  <a:pt x="80" y="239"/>
                </a:cubicBezTo>
                <a:cubicBezTo>
                  <a:pt x="89" y="240"/>
                  <a:pt x="89" y="240"/>
                  <a:pt x="89" y="240"/>
                </a:cubicBezTo>
                <a:cubicBezTo>
                  <a:pt x="90" y="248"/>
                  <a:pt x="90" y="248"/>
                  <a:pt x="90" y="248"/>
                </a:cubicBezTo>
                <a:cubicBezTo>
                  <a:pt x="90" y="249"/>
                  <a:pt x="90" y="249"/>
                  <a:pt x="90" y="249"/>
                </a:cubicBezTo>
                <a:cubicBezTo>
                  <a:pt x="91" y="258"/>
                  <a:pt x="91" y="258"/>
                  <a:pt x="91" y="258"/>
                </a:cubicBezTo>
                <a:cubicBezTo>
                  <a:pt x="94" y="260"/>
                  <a:pt x="94" y="260"/>
                  <a:pt x="94" y="260"/>
                </a:cubicBezTo>
                <a:cubicBezTo>
                  <a:pt x="102" y="258"/>
                  <a:pt x="102" y="258"/>
                  <a:pt x="102" y="258"/>
                </a:cubicBezTo>
                <a:cubicBezTo>
                  <a:pt x="109" y="253"/>
                  <a:pt x="109" y="253"/>
                  <a:pt x="109" y="253"/>
                </a:cubicBezTo>
                <a:cubicBezTo>
                  <a:pt x="111" y="253"/>
                  <a:pt x="111" y="253"/>
                  <a:pt x="111" y="253"/>
                </a:cubicBezTo>
                <a:cubicBezTo>
                  <a:pt x="113" y="266"/>
                  <a:pt x="113" y="266"/>
                  <a:pt x="113" y="266"/>
                </a:cubicBezTo>
                <a:cubicBezTo>
                  <a:pt x="117" y="271"/>
                  <a:pt x="117" y="271"/>
                  <a:pt x="117" y="271"/>
                </a:cubicBezTo>
                <a:cubicBezTo>
                  <a:pt x="118" y="272"/>
                  <a:pt x="118" y="272"/>
                  <a:pt x="118" y="272"/>
                </a:cubicBezTo>
                <a:cubicBezTo>
                  <a:pt x="121" y="277"/>
                  <a:pt x="121" y="277"/>
                  <a:pt x="121" y="277"/>
                </a:cubicBezTo>
                <a:cubicBezTo>
                  <a:pt x="127" y="282"/>
                  <a:pt x="127" y="282"/>
                  <a:pt x="127" y="282"/>
                </a:cubicBezTo>
                <a:cubicBezTo>
                  <a:pt x="127" y="283"/>
                  <a:pt x="129" y="283"/>
                  <a:pt x="131" y="283"/>
                </a:cubicBezTo>
                <a:cubicBezTo>
                  <a:pt x="133" y="284"/>
                  <a:pt x="133" y="284"/>
                  <a:pt x="133" y="284"/>
                </a:cubicBezTo>
                <a:cubicBezTo>
                  <a:pt x="137" y="282"/>
                  <a:pt x="137" y="282"/>
                  <a:pt x="137" y="282"/>
                </a:cubicBezTo>
                <a:cubicBezTo>
                  <a:pt x="140" y="281"/>
                  <a:pt x="143" y="280"/>
                  <a:pt x="146" y="279"/>
                </a:cubicBezTo>
                <a:cubicBezTo>
                  <a:pt x="148" y="278"/>
                  <a:pt x="148" y="278"/>
                  <a:pt x="148" y="278"/>
                </a:cubicBezTo>
                <a:cubicBezTo>
                  <a:pt x="154" y="278"/>
                  <a:pt x="154" y="278"/>
                  <a:pt x="154" y="278"/>
                </a:cubicBezTo>
                <a:cubicBezTo>
                  <a:pt x="156" y="278"/>
                  <a:pt x="157" y="278"/>
                  <a:pt x="158" y="279"/>
                </a:cubicBezTo>
                <a:cubicBezTo>
                  <a:pt x="166" y="274"/>
                  <a:pt x="166" y="274"/>
                  <a:pt x="166" y="274"/>
                </a:cubicBezTo>
                <a:cubicBezTo>
                  <a:pt x="167" y="274"/>
                  <a:pt x="167" y="274"/>
                  <a:pt x="167" y="274"/>
                </a:cubicBezTo>
                <a:cubicBezTo>
                  <a:pt x="167" y="275"/>
                  <a:pt x="167" y="275"/>
                  <a:pt x="167" y="275"/>
                </a:cubicBezTo>
                <a:cubicBezTo>
                  <a:pt x="168" y="274"/>
                  <a:pt x="168" y="274"/>
                  <a:pt x="168" y="274"/>
                </a:cubicBezTo>
                <a:cubicBezTo>
                  <a:pt x="169" y="275"/>
                  <a:pt x="169" y="275"/>
                  <a:pt x="169" y="275"/>
                </a:cubicBezTo>
                <a:cubicBezTo>
                  <a:pt x="172" y="279"/>
                  <a:pt x="173" y="282"/>
                  <a:pt x="173" y="283"/>
                </a:cubicBezTo>
                <a:cubicBezTo>
                  <a:pt x="177" y="289"/>
                  <a:pt x="177" y="289"/>
                  <a:pt x="177" y="289"/>
                </a:cubicBezTo>
                <a:cubicBezTo>
                  <a:pt x="180" y="290"/>
                  <a:pt x="180" y="290"/>
                  <a:pt x="180" y="290"/>
                </a:cubicBezTo>
                <a:cubicBezTo>
                  <a:pt x="180" y="290"/>
                  <a:pt x="180" y="290"/>
                  <a:pt x="180" y="290"/>
                </a:cubicBezTo>
                <a:cubicBezTo>
                  <a:pt x="181" y="290"/>
                  <a:pt x="181" y="290"/>
                  <a:pt x="181" y="290"/>
                </a:cubicBezTo>
                <a:cubicBezTo>
                  <a:pt x="180" y="289"/>
                  <a:pt x="180" y="289"/>
                  <a:pt x="180" y="289"/>
                </a:cubicBezTo>
                <a:cubicBezTo>
                  <a:pt x="179" y="287"/>
                  <a:pt x="179" y="286"/>
                  <a:pt x="180" y="285"/>
                </a:cubicBezTo>
                <a:cubicBezTo>
                  <a:pt x="181" y="284"/>
                  <a:pt x="182" y="283"/>
                  <a:pt x="185" y="283"/>
                </a:cubicBezTo>
                <a:cubicBezTo>
                  <a:pt x="199" y="283"/>
                  <a:pt x="199" y="283"/>
                  <a:pt x="199" y="283"/>
                </a:cubicBezTo>
                <a:cubicBezTo>
                  <a:pt x="200" y="283"/>
                  <a:pt x="200" y="283"/>
                  <a:pt x="200" y="283"/>
                </a:cubicBezTo>
                <a:cubicBezTo>
                  <a:pt x="201" y="283"/>
                  <a:pt x="201" y="283"/>
                  <a:pt x="201" y="283"/>
                </a:cubicBezTo>
                <a:cubicBezTo>
                  <a:pt x="201" y="283"/>
                  <a:pt x="201" y="283"/>
                  <a:pt x="201" y="283"/>
                </a:cubicBezTo>
                <a:cubicBezTo>
                  <a:pt x="201" y="283"/>
                  <a:pt x="201" y="283"/>
                  <a:pt x="201" y="283"/>
                </a:cubicBezTo>
                <a:cubicBezTo>
                  <a:pt x="206" y="292"/>
                  <a:pt x="206" y="292"/>
                  <a:pt x="206" y="292"/>
                </a:cubicBezTo>
                <a:cubicBezTo>
                  <a:pt x="205" y="296"/>
                  <a:pt x="205" y="296"/>
                  <a:pt x="205" y="296"/>
                </a:cubicBezTo>
                <a:cubicBezTo>
                  <a:pt x="205" y="296"/>
                  <a:pt x="205" y="296"/>
                  <a:pt x="205" y="296"/>
                </a:cubicBezTo>
                <a:cubicBezTo>
                  <a:pt x="211" y="297"/>
                  <a:pt x="211" y="297"/>
                  <a:pt x="211" y="297"/>
                </a:cubicBezTo>
                <a:cubicBezTo>
                  <a:pt x="211" y="297"/>
                  <a:pt x="211" y="297"/>
                  <a:pt x="211" y="297"/>
                </a:cubicBezTo>
                <a:cubicBezTo>
                  <a:pt x="211" y="296"/>
                  <a:pt x="211" y="295"/>
                  <a:pt x="211" y="295"/>
                </a:cubicBezTo>
                <a:cubicBezTo>
                  <a:pt x="213" y="294"/>
                  <a:pt x="213" y="294"/>
                  <a:pt x="213" y="294"/>
                </a:cubicBezTo>
                <a:cubicBezTo>
                  <a:pt x="227" y="303"/>
                  <a:pt x="227" y="303"/>
                  <a:pt x="227" y="303"/>
                </a:cubicBezTo>
                <a:cubicBezTo>
                  <a:pt x="228" y="305"/>
                  <a:pt x="229" y="306"/>
                  <a:pt x="229" y="308"/>
                </a:cubicBezTo>
                <a:cubicBezTo>
                  <a:pt x="229" y="314"/>
                  <a:pt x="229" y="314"/>
                  <a:pt x="229" y="314"/>
                </a:cubicBezTo>
                <a:cubicBezTo>
                  <a:pt x="234" y="315"/>
                  <a:pt x="234" y="315"/>
                  <a:pt x="234" y="315"/>
                </a:cubicBezTo>
                <a:cubicBezTo>
                  <a:pt x="237" y="310"/>
                  <a:pt x="237" y="310"/>
                  <a:pt x="237" y="310"/>
                </a:cubicBezTo>
                <a:cubicBezTo>
                  <a:pt x="235" y="307"/>
                  <a:pt x="235" y="305"/>
                  <a:pt x="235" y="303"/>
                </a:cubicBezTo>
                <a:cubicBezTo>
                  <a:pt x="235" y="302"/>
                  <a:pt x="236" y="301"/>
                  <a:pt x="237" y="300"/>
                </a:cubicBezTo>
                <a:cubicBezTo>
                  <a:pt x="239" y="299"/>
                  <a:pt x="239" y="299"/>
                  <a:pt x="239" y="299"/>
                </a:cubicBezTo>
                <a:cubicBezTo>
                  <a:pt x="239" y="298"/>
                  <a:pt x="239" y="297"/>
                  <a:pt x="240" y="297"/>
                </a:cubicBezTo>
                <a:cubicBezTo>
                  <a:pt x="243" y="297"/>
                  <a:pt x="243" y="297"/>
                  <a:pt x="243" y="297"/>
                </a:cubicBezTo>
                <a:cubicBezTo>
                  <a:pt x="245" y="299"/>
                  <a:pt x="247" y="303"/>
                  <a:pt x="248" y="309"/>
                </a:cubicBezTo>
                <a:cubicBezTo>
                  <a:pt x="248" y="310"/>
                  <a:pt x="248" y="310"/>
                  <a:pt x="248" y="310"/>
                </a:cubicBezTo>
                <a:cubicBezTo>
                  <a:pt x="249" y="311"/>
                  <a:pt x="249" y="311"/>
                  <a:pt x="249" y="311"/>
                </a:cubicBezTo>
                <a:cubicBezTo>
                  <a:pt x="249" y="312"/>
                  <a:pt x="251" y="313"/>
                  <a:pt x="255" y="315"/>
                </a:cubicBezTo>
                <a:cubicBezTo>
                  <a:pt x="255" y="315"/>
                  <a:pt x="255" y="315"/>
                  <a:pt x="255" y="315"/>
                </a:cubicBezTo>
                <a:cubicBezTo>
                  <a:pt x="256" y="315"/>
                  <a:pt x="256" y="315"/>
                  <a:pt x="256" y="315"/>
                </a:cubicBezTo>
                <a:cubicBezTo>
                  <a:pt x="269" y="328"/>
                  <a:pt x="269" y="328"/>
                  <a:pt x="269" y="328"/>
                </a:cubicBezTo>
                <a:cubicBezTo>
                  <a:pt x="269" y="328"/>
                  <a:pt x="269" y="328"/>
                  <a:pt x="269" y="328"/>
                </a:cubicBezTo>
                <a:cubicBezTo>
                  <a:pt x="275" y="326"/>
                  <a:pt x="275" y="326"/>
                  <a:pt x="275" y="326"/>
                </a:cubicBezTo>
                <a:cubicBezTo>
                  <a:pt x="274" y="324"/>
                  <a:pt x="274" y="324"/>
                  <a:pt x="274" y="324"/>
                </a:cubicBezTo>
                <a:cubicBezTo>
                  <a:pt x="272" y="322"/>
                  <a:pt x="272" y="320"/>
                  <a:pt x="272" y="319"/>
                </a:cubicBezTo>
                <a:cubicBezTo>
                  <a:pt x="272" y="316"/>
                  <a:pt x="274" y="313"/>
                  <a:pt x="278" y="311"/>
                </a:cubicBezTo>
                <a:cubicBezTo>
                  <a:pt x="285" y="305"/>
                  <a:pt x="285" y="305"/>
                  <a:pt x="285" y="305"/>
                </a:cubicBezTo>
                <a:cubicBezTo>
                  <a:pt x="293" y="310"/>
                  <a:pt x="293" y="310"/>
                  <a:pt x="293" y="310"/>
                </a:cubicBezTo>
                <a:cubicBezTo>
                  <a:pt x="294" y="310"/>
                  <a:pt x="294" y="310"/>
                  <a:pt x="294" y="310"/>
                </a:cubicBezTo>
                <a:cubicBezTo>
                  <a:pt x="296" y="301"/>
                  <a:pt x="296" y="301"/>
                  <a:pt x="296" y="301"/>
                </a:cubicBezTo>
                <a:cubicBezTo>
                  <a:pt x="296" y="300"/>
                  <a:pt x="296" y="300"/>
                  <a:pt x="296" y="300"/>
                </a:cubicBezTo>
                <a:cubicBezTo>
                  <a:pt x="297" y="299"/>
                  <a:pt x="297" y="299"/>
                  <a:pt x="297" y="299"/>
                </a:cubicBezTo>
                <a:cubicBezTo>
                  <a:pt x="304" y="300"/>
                  <a:pt x="304" y="300"/>
                  <a:pt x="304" y="300"/>
                </a:cubicBezTo>
                <a:cubicBezTo>
                  <a:pt x="305" y="301"/>
                  <a:pt x="306" y="303"/>
                  <a:pt x="306" y="305"/>
                </a:cubicBezTo>
                <a:cubicBezTo>
                  <a:pt x="306" y="306"/>
                  <a:pt x="305" y="308"/>
                  <a:pt x="303" y="310"/>
                </a:cubicBezTo>
                <a:cubicBezTo>
                  <a:pt x="305" y="311"/>
                  <a:pt x="305" y="311"/>
                  <a:pt x="305" y="311"/>
                </a:cubicBezTo>
                <a:cubicBezTo>
                  <a:pt x="309" y="313"/>
                  <a:pt x="312" y="314"/>
                  <a:pt x="314" y="315"/>
                </a:cubicBezTo>
                <a:cubicBezTo>
                  <a:pt x="315" y="315"/>
                  <a:pt x="315" y="315"/>
                  <a:pt x="315" y="315"/>
                </a:cubicBezTo>
                <a:cubicBezTo>
                  <a:pt x="315" y="315"/>
                  <a:pt x="315" y="315"/>
                  <a:pt x="315" y="315"/>
                </a:cubicBezTo>
                <a:cubicBezTo>
                  <a:pt x="320" y="317"/>
                  <a:pt x="320" y="317"/>
                  <a:pt x="320" y="317"/>
                </a:cubicBezTo>
                <a:cubicBezTo>
                  <a:pt x="324" y="317"/>
                  <a:pt x="324" y="317"/>
                  <a:pt x="324" y="317"/>
                </a:cubicBezTo>
                <a:cubicBezTo>
                  <a:pt x="318" y="288"/>
                  <a:pt x="318" y="288"/>
                  <a:pt x="318" y="288"/>
                </a:cubicBezTo>
                <a:cubicBezTo>
                  <a:pt x="314" y="285"/>
                  <a:pt x="310" y="281"/>
                  <a:pt x="307" y="275"/>
                </a:cubicBezTo>
                <a:cubicBezTo>
                  <a:pt x="304" y="270"/>
                  <a:pt x="305" y="263"/>
                  <a:pt x="312" y="255"/>
                </a:cubicBezTo>
                <a:cubicBezTo>
                  <a:pt x="315" y="251"/>
                  <a:pt x="320" y="247"/>
                  <a:pt x="325" y="243"/>
                </a:cubicBezTo>
                <a:cubicBezTo>
                  <a:pt x="325" y="243"/>
                  <a:pt x="325" y="243"/>
                  <a:pt x="325" y="243"/>
                </a:cubicBezTo>
                <a:cubicBezTo>
                  <a:pt x="325" y="243"/>
                  <a:pt x="325" y="243"/>
                  <a:pt x="325" y="243"/>
                </a:cubicBezTo>
                <a:cubicBezTo>
                  <a:pt x="331" y="243"/>
                  <a:pt x="331" y="243"/>
                  <a:pt x="331" y="243"/>
                </a:cubicBezTo>
                <a:cubicBezTo>
                  <a:pt x="331" y="243"/>
                  <a:pt x="331" y="243"/>
                  <a:pt x="331" y="243"/>
                </a:cubicBezTo>
                <a:cubicBezTo>
                  <a:pt x="336" y="245"/>
                  <a:pt x="336" y="245"/>
                  <a:pt x="336" y="245"/>
                </a:cubicBezTo>
                <a:cubicBezTo>
                  <a:pt x="346" y="245"/>
                  <a:pt x="346" y="245"/>
                  <a:pt x="346" y="245"/>
                </a:cubicBezTo>
                <a:cubicBezTo>
                  <a:pt x="350" y="243"/>
                  <a:pt x="353" y="237"/>
                  <a:pt x="357" y="228"/>
                </a:cubicBezTo>
                <a:cubicBezTo>
                  <a:pt x="360" y="222"/>
                  <a:pt x="360" y="211"/>
                  <a:pt x="358" y="193"/>
                </a:cubicBezTo>
                <a:close/>
              </a:path>
            </a:pathLst>
          </a:custGeom>
          <a:solidFill>
            <a:schemeClr val="accent6"/>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chemeClr val="tx1">
                  <a:lumMod val="85000"/>
                  <a:lumOff val="15000"/>
                </a:schemeClr>
              </a:solidFill>
              <a:effectLst/>
              <a:uLnTx/>
              <a:uFillTx/>
              <a:latin panose="020f0502020204030204" typeface="等线"/>
              <a:ea typeface="微软雅黑"/>
              <a:cs typeface="+mn-cs"/>
            </a:endParaRPr>
          </a:p>
        </p:txBody>
      </p:sp>
      <p:sp>
        <p:nvSpPr>
          <p:cNvPr id="9" name="矩形 8"/>
          <p:cNvSpPr/>
          <p:nvPr/>
        </p:nvSpPr>
        <p:spPr>
          <a:xfrm>
            <a:off x="580159" y="2502848"/>
            <a:ext cx="3230888" cy="1883664"/>
          </a:xfrm>
          <a:prstGeom prst="rect">
            <a:avLst/>
          </a:prstGeom>
        </p:spPr>
        <p:txBody>
          <a:bodyPr wrap="square">
            <a:spAutoFit/>
          </a:bodyPr>
          <a:lstStyle/>
          <a:p>
            <a:pPr latinLnBrk="1">
              <a:lnSpc>
                <a:spcPct val="120000"/>
              </a:lnSpc>
              <a:spcBef>
                <a:spcPts val="300"/>
              </a:spcBef>
              <a:spcAft>
                <a:spcPts val="300"/>
              </a:spcAft>
            </a:pPr>
            <a:r>
              <a:rPr altLang="zh-CN" kern="100" lang="en-US" sz="1400">
                <a:solidFill>
                  <a:schemeClr val="tx1">
                    <a:lumMod val="85000"/>
                    <a:lumOff val="15000"/>
                  </a:schemeClr>
                </a:solidFill>
                <a:latin charset="-122" panose="020b0503020204020204" pitchFamily="34" typeface="微软雅黑"/>
                <a:ea charset="-122" panose="020b0503020204020204" pitchFamily="34" typeface="微软雅黑"/>
              </a:rPr>
              <a:t>Lorem ipsum dolor sit amet, conse ctetur adipisicing elit, sed do eiusmod tempor incididunt ut labore et dolore magna aliqua. Ut enim ad minim veniam, quis nostrud exercitation ullamco laboris</a:t>
            </a:r>
          </a:p>
        </p:txBody>
      </p:sp>
      <p:sp>
        <p:nvSpPr>
          <p:cNvPr id="10" name="文本框 9"/>
          <p:cNvSpPr txBox="1"/>
          <p:nvPr/>
        </p:nvSpPr>
        <p:spPr>
          <a:xfrm>
            <a:off x="580159" y="2083194"/>
            <a:ext cx="2467583" cy="457200"/>
          </a:xfrm>
          <a:prstGeom prst="rect">
            <a:avLst/>
          </a:prstGeom>
          <a:noFill/>
        </p:spPr>
        <p:txBody>
          <a:bodyPr rtlCol="0" wrap="square">
            <a:spAutoFit/>
          </a:bodyPr>
          <a:lstStyle/>
          <a:p>
            <a:pPr>
              <a:lnSpc>
                <a:spcPct val="120000"/>
              </a:lnSpc>
              <a:spcBef>
                <a:spcPts val="300"/>
              </a:spcBef>
              <a:spcAft>
                <a:spcPts val="300"/>
              </a:spcAft>
            </a:pPr>
            <a:r>
              <a:rPr altLang="zh-CN" kern="100" lang="en-US" sz="2000">
                <a:solidFill>
                  <a:schemeClr val="tx1">
                    <a:lumMod val="85000"/>
                    <a:lumOff val="15000"/>
                  </a:schemeClr>
                </a:solidFill>
                <a:latin charset="-122" panose="020b0503020204020204" pitchFamily="34" typeface="微软雅黑"/>
                <a:ea charset="-122" panose="020b0503020204020204" pitchFamily="34" typeface="微软雅黑"/>
              </a:rPr>
              <a:t>Subtitle Here</a:t>
            </a:r>
          </a:p>
        </p:txBody>
      </p:sp>
      <p:sp>
        <p:nvSpPr>
          <p:cNvPr id="11" name="矩形 10"/>
          <p:cNvSpPr/>
          <p:nvPr/>
        </p:nvSpPr>
        <p:spPr>
          <a:xfrm>
            <a:off x="580160" y="4772725"/>
            <a:ext cx="2913536" cy="347472"/>
          </a:xfrm>
          <a:prstGeom prst="rect">
            <a:avLst/>
          </a:prstGeom>
        </p:spPr>
        <p:txBody>
          <a:bodyPr wrap="square">
            <a:spAutoFit/>
          </a:bodyPr>
          <a:lstStyle/>
          <a:p>
            <a:pPr>
              <a:lnSpc>
                <a:spcPct val="120000"/>
              </a:lnSpc>
              <a:spcBef>
                <a:spcPts val="300"/>
              </a:spcBef>
              <a:spcAft>
                <a:spcPts val="300"/>
              </a:spcAft>
            </a:pPr>
            <a:r>
              <a:rPr altLang="en-US" b="1" kern="100" lang="zh-CN" sz="1400">
                <a:solidFill>
                  <a:schemeClr val="bg1">
                    <a:lumMod val="50000"/>
                  </a:schemeClr>
                </a:solidFill>
                <a:latin charset="-122" panose="02010609060101010101" pitchFamily="49" typeface="楷体"/>
                <a:ea charset="-122" panose="02010609060101010101" pitchFamily="49" typeface="楷体"/>
              </a:rPr>
              <a:t>备注：矢量地图，可编辑</a:t>
            </a:r>
          </a:p>
        </p:txBody>
      </p:sp>
      <p:sp>
        <p:nvSpPr>
          <p:cNvPr id="12" name="文本框 11"/>
          <p:cNvSpPr txBox="1"/>
          <p:nvPr/>
        </p:nvSpPr>
        <p:spPr>
          <a:xfrm>
            <a:off x="9402211" y="2805866"/>
            <a:ext cx="2295162" cy="304800"/>
          </a:xfrm>
          <a:prstGeom prst="rect">
            <a:avLst/>
          </a:prstGeom>
          <a:noFill/>
        </p:spPr>
        <p:txBody>
          <a:bodyPr rtlCol="0" wrap="square">
            <a:spAutoFit/>
          </a:bodyPr>
          <a:lstStyle/>
          <a:p>
            <a:pPr algn="r"/>
            <a:r>
              <a:rPr altLang="en-US" b="1" kern="100" lang="zh-CN" sz="1400">
                <a:solidFill>
                  <a:schemeClr val="bg1">
                    <a:lumMod val="50000"/>
                  </a:schemeClr>
                </a:solidFill>
                <a:latin charset="-122" panose="02010609060101010101" pitchFamily="49" typeface="楷体"/>
                <a:ea charset="-122" panose="02010609060101010101" pitchFamily="49" typeface="楷体"/>
              </a:rPr>
              <a:t>（单位：百万 RMB）</a:t>
            </a:r>
          </a:p>
        </p:txBody>
      </p:sp>
      <p:sp>
        <p:nvSpPr>
          <p:cNvPr id="13" name="矩形 12"/>
          <p:cNvSpPr/>
          <p:nvPr/>
        </p:nvSpPr>
        <p:spPr>
          <a:xfrm>
            <a:off x="580160" y="5098574"/>
            <a:ext cx="3122286" cy="347472"/>
          </a:xfrm>
          <a:prstGeom prst="rect">
            <a:avLst/>
          </a:prstGeom>
        </p:spPr>
        <p:txBody>
          <a:bodyPr wrap="square">
            <a:spAutoFit/>
          </a:bodyPr>
          <a:lstStyle/>
          <a:p>
            <a:pPr>
              <a:lnSpc>
                <a:spcPct val="120000"/>
              </a:lnSpc>
              <a:spcBef>
                <a:spcPts val="300"/>
              </a:spcBef>
              <a:spcAft>
                <a:spcPts val="300"/>
              </a:spcAft>
            </a:pPr>
            <a:r>
              <a:rPr altLang="en-US" b="1" kern="100" lang="zh-CN" sz="1400">
                <a:solidFill>
                  <a:schemeClr val="bg1">
                    <a:lumMod val="50000"/>
                  </a:schemeClr>
                </a:solidFill>
                <a:latin charset="-122" panose="02010609060101010101" pitchFamily="49" typeface="楷体"/>
                <a:ea charset="-122" panose="02010609060101010101" pitchFamily="49" typeface="楷体"/>
              </a:rPr>
              <a:t>备注：Excel图表（带源数据）</a:t>
            </a:r>
          </a:p>
        </p:txBody>
      </p:sp>
    </p:spTree>
    <p:extLst>
      <p:ext uri="{BB962C8B-B14F-4D97-AF65-F5344CB8AC3E}">
        <p14:creationId val="4024985077"/>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 presetSubtype="8">
                                  <p:stCondLst>
                                    <p:cond delay="0"/>
                                  </p:stCondLst>
                                  <p:childTnLst>
                                    <p:set>
                                      <p:cBhvr>
                                        <p:cTn dur="1" fill="hold" id="6">
                                          <p:stCondLst>
                                            <p:cond delay="0"/>
                                          </p:stCondLst>
                                        </p:cTn>
                                        <p:tgtEl>
                                          <p:spTgt spid="8"/>
                                        </p:tgtEl>
                                        <p:attrNameLst>
                                          <p:attrName>style.visibility</p:attrName>
                                        </p:attrNameLst>
                                      </p:cBhvr>
                                      <p:to>
                                        <p:strVal val="visible"/>
                                      </p:to>
                                    </p:set>
                                    <p:anim calcmode="lin" valueType="num">
                                      <p:cBhvr additive="base">
                                        <p:cTn dur="500" fill="hold" id="7"/>
                                        <p:tgtEl>
                                          <p:spTgt spid="8"/>
                                        </p:tgtEl>
                                        <p:attrNameLst>
                                          <p:attrName>ppt_x</p:attrName>
                                        </p:attrNameLst>
                                      </p:cBhvr>
                                      <p:tavLst>
                                        <p:tav tm="0">
                                          <p:val>
                                            <p:strVal val="0-#ppt_w/2"/>
                                          </p:val>
                                        </p:tav>
                                        <p:tav tm="100000">
                                          <p:val>
                                            <p:strVal val="#ppt_x"/>
                                          </p:val>
                                        </p:tav>
                                      </p:tavLst>
                                    </p:anim>
                                    <p:anim calcmode="lin" valueType="num">
                                      <p:cBhvr additive="base">
                                        <p:cTn dur="500" fill="hold" id="8"/>
                                        <p:tgtEl>
                                          <p:spTgt spid="8"/>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4">
                                  <p:stCondLst>
                                    <p:cond delay="0"/>
                                  </p:stCondLst>
                                  <p:childTnLst>
                                    <p:set>
                                      <p:cBhvr>
                                        <p:cTn dur="1" fill="hold" id="10">
                                          <p:stCondLst>
                                            <p:cond delay="0"/>
                                          </p:stCondLst>
                                        </p:cTn>
                                        <p:tgtEl>
                                          <p:spTgt spid="7"/>
                                        </p:tgtEl>
                                        <p:attrNameLst>
                                          <p:attrName>style.visibility</p:attrName>
                                        </p:attrNameLst>
                                      </p:cBhvr>
                                      <p:to>
                                        <p:strVal val="visible"/>
                                      </p:to>
                                    </p:set>
                                    <p:anim calcmode="lin" valueType="num">
                                      <p:cBhvr additive="base">
                                        <p:cTn dur="500" fill="hold" id="11"/>
                                        <p:tgtEl>
                                          <p:spTgt spid="7"/>
                                        </p:tgtEl>
                                        <p:attrNameLst>
                                          <p:attrName>ppt_x</p:attrName>
                                        </p:attrNameLst>
                                      </p:cBhvr>
                                      <p:tavLst>
                                        <p:tav tm="0">
                                          <p:val>
                                            <p:strVal val="#ppt_x"/>
                                          </p:val>
                                        </p:tav>
                                        <p:tav tm="100000">
                                          <p:val>
                                            <p:strVal val="#ppt_x"/>
                                          </p:val>
                                        </p:tav>
                                      </p:tavLst>
                                    </p:anim>
                                    <p:anim calcmode="lin" valueType="num">
                                      <p:cBhvr additive="base">
                                        <p:cTn dur="500" fill="hold" id="12"/>
                                        <p:tgtEl>
                                          <p:spTgt spid="7"/>
                                        </p:tgtEl>
                                        <p:attrNameLst>
                                          <p:attrName>ppt_y</p:attrName>
                                        </p:attrNameLst>
                                      </p:cBhvr>
                                      <p:tavLst>
                                        <p:tav tm="0">
                                          <p:val>
                                            <p:strVal val="1+#ppt_h/2"/>
                                          </p:val>
                                        </p:tav>
                                        <p:tav tm="100000">
                                          <p:val>
                                            <p:strVal val="#ppt_y"/>
                                          </p:val>
                                        </p:tav>
                                      </p:tavLst>
                                    </p:anim>
                                  </p:childTnLst>
                                </p:cTn>
                              </p:par>
                              <p:par>
                                <p:cTn fill="hold" grpId="0" id="13" nodeType="withEffect" presetClass="entr" presetID="2" presetSubtype="12">
                                  <p:stCondLst>
                                    <p:cond delay="0"/>
                                  </p:stCondLst>
                                  <p:childTnLst>
                                    <p:set>
                                      <p:cBhvr>
                                        <p:cTn dur="1" fill="hold" id="14">
                                          <p:stCondLst>
                                            <p:cond delay="0"/>
                                          </p:stCondLst>
                                        </p:cTn>
                                        <p:tgtEl>
                                          <p:spTgt spid="6"/>
                                        </p:tgtEl>
                                        <p:attrNameLst>
                                          <p:attrName>style.visibility</p:attrName>
                                        </p:attrNameLst>
                                      </p:cBhvr>
                                      <p:to>
                                        <p:strVal val="visible"/>
                                      </p:to>
                                    </p:set>
                                    <p:anim calcmode="lin" valueType="num">
                                      <p:cBhvr additive="base">
                                        <p:cTn dur="500" fill="hold" id="15"/>
                                        <p:tgtEl>
                                          <p:spTgt spid="6"/>
                                        </p:tgtEl>
                                        <p:attrNameLst>
                                          <p:attrName>ppt_x</p:attrName>
                                        </p:attrNameLst>
                                      </p:cBhvr>
                                      <p:tavLst>
                                        <p:tav tm="0">
                                          <p:val>
                                            <p:strVal val="0-#ppt_w/2"/>
                                          </p:val>
                                        </p:tav>
                                        <p:tav tm="100000">
                                          <p:val>
                                            <p:strVal val="#ppt_x"/>
                                          </p:val>
                                        </p:tav>
                                      </p:tavLst>
                                    </p:anim>
                                    <p:anim calcmode="lin" valueType="num">
                                      <p:cBhvr additive="base">
                                        <p:cTn dur="500" fill="hold" id="16"/>
                                        <p:tgtEl>
                                          <p:spTgt spid="6"/>
                                        </p:tgtEl>
                                        <p:attrNameLst>
                                          <p:attrName>ppt_y</p:attrName>
                                        </p:attrNameLst>
                                      </p:cBhvr>
                                      <p:tavLst>
                                        <p:tav tm="0">
                                          <p:val>
                                            <p:strVal val="1+#ppt_h/2"/>
                                          </p:val>
                                        </p:tav>
                                        <p:tav tm="100000">
                                          <p:val>
                                            <p:strVal val="#ppt_y"/>
                                          </p:val>
                                        </p:tav>
                                      </p:tavLst>
                                    </p:anim>
                                  </p:childTnLst>
                                </p:cTn>
                              </p:par>
                              <p:par>
                                <p:cTn fill="hold" grpId="0" id="17" nodeType="withEffect" presetClass="entr" presetID="2" presetSubtype="8">
                                  <p:stCondLst>
                                    <p:cond delay="250"/>
                                  </p:stCondLst>
                                  <p:childTnLst>
                                    <p:set>
                                      <p:cBhvr>
                                        <p:cTn dur="1" fill="hold" id="18">
                                          <p:stCondLst>
                                            <p:cond delay="0"/>
                                          </p:stCondLst>
                                        </p:cTn>
                                        <p:tgtEl>
                                          <p:spTgt spid="10"/>
                                        </p:tgtEl>
                                        <p:attrNameLst>
                                          <p:attrName>style.visibility</p:attrName>
                                        </p:attrNameLst>
                                      </p:cBhvr>
                                      <p:to>
                                        <p:strVal val="visible"/>
                                      </p:to>
                                    </p:set>
                                    <p:anim calcmode="lin" valueType="num">
                                      <p:cBhvr additive="base">
                                        <p:cTn dur="500" fill="hold" id="19"/>
                                        <p:tgtEl>
                                          <p:spTgt spid="10"/>
                                        </p:tgtEl>
                                        <p:attrNameLst>
                                          <p:attrName>ppt_x</p:attrName>
                                        </p:attrNameLst>
                                      </p:cBhvr>
                                      <p:tavLst>
                                        <p:tav tm="0">
                                          <p:val>
                                            <p:strVal val="0-#ppt_w/2"/>
                                          </p:val>
                                        </p:tav>
                                        <p:tav tm="100000">
                                          <p:val>
                                            <p:strVal val="#ppt_x"/>
                                          </p:val>
                                        </p:tav>
                                      </p:tavLst>
                                    </p:anim>
                                    <p:anim calcmode="lin" valueType="num">
                                      <p:cBhvr additive="base">
                                        <p:cTn dur="500" fill="hold" id="20"/>
                                        <p:tgtEl>
                                          <p:spTgt spid="10"/>
                                        </p:tgtEl>
                                        <p:attrNameLst>
                                          <p:attrName>ppt_y</p:attrName>
                                        </p:attrNameLst>
                                      </p:cBhvr>
                                      <p:tavLst>
                                        <p:tav tm="0">
                                          <p:val>
                                            <p:strVal val="#ppt_y"/>
                                          </p:val>
                                        </p:tav>
                                        <p:tav tm="100000">
                                          <p:val>
                                            <p:strVal val="#ppt_y"/>
                                          </p:val>
                                        </p:tav>
                                      </p:tavLst>
                                    </p:anim>
                                  </p:childTnLst>
                                </p:cTn>
                              </p:par>
                              <p:par>
                                <p:cTn fill="hold" grpId="0" id="21" nodeType="withEffect" presetClass="entr" presetID="2" presetSubtype="8">
                                  <p:stCondLst>
                                    <p:cond delay="250"/>
                                  </p:stCondLst>
                                  <p:childTnLst>
                                    <p:set>
                                      <p:cBhvr>
                                        <p:cTn dur="1" fill="hold" id="22">
                                          <p:stCondLst>
                                            <p:cond delay="0"/>
                                          </p:stCondLst>
                                        </p:cTn>
                                        <p:tgtEl>
                                          <p:spTgt spid="9"/>
                                        </p:tgtEl>
                                        <p:attrNameLst>
                                          <p:attrName>style.visibility</p:attrName>
                                        </p:attrNameLst>
                                      </p:cBhvr>
                                      <p:to>
                                        <p:strVal val="visible"/>
                                      </p:to>
                                    </p:set>
                                    <p:anim calcmode="lin" valueType="num">
                                      <p:cBhvr additive="base">
                                        <p:cTn dur="500" fill="hold" id="23"/>
                                        <p:tgtEl>
                                          <p:spTgt spid="9"/>
                                        </p:tgtEl>
                                        <p:attrNameLst>
                                          <p:attrName>ppt_x</p:attrName>
                                        </p:attrNameLst>
                                      </p:cBhvr>
                                      <p:tavLst>
                                        <p:tav tm="0">
                                          <p:val>
                                            <p:strVal val="0-#ppt_w/2"/>
                                          </p:val>
                                        </p:tav>
                                        <p:tav tm="100000">
                                          <p:val>
                                            <p:strVal val="#ppt_x"/>
                                          </p:val>
                                        </p:tav>
                                      </p:tavLst>
                                    </p:anim>
                                    <p:anim calcmode="lin" valueType="num">
                                      <p:cBhvr additive="base">
                                        <p:cTn dur="500" fill="hold" id="24"/>
                                        <p:tgtEl>
                                          <p:spTgt spid="9"/>
                                        </p:tgtEl>
                                        <p:attrNameLst>
                                          <p:attrName>ppt_y</p:attrName>
                                        </p:attrNameLst>
                                      </p:cBhvr>
                                      <p:tavLst>
                                        <p:tav tm="0">
                                          <p:val>
                                            <p:strVal val="#ppt_y"/>
                                          </p:val>
                                        </p:tav>
                                        <p:tav tm="100000">
                                          <p:val>
                                            <p:strVal val="#ppt_y"/>
                                          </p:val>
                                        </p:tav>
                                      </p:tavLst>
                                    </p:anim>
                                  </p:childTnLst>
                                </p:cTn>
                              </p:par>
                              <p:par>
                                <p:cTn fill="hold" grpId="0" id="25" nodeType="withEffect" presetClass="entr" presetID="10" presetSubtype="0">
                                  <p:stCondLst>
                                    <p:cond delay="250"/>
                                  </p:stCondLst>
                                  <p:childTnLst>
                                    <p:set>
                                      <p:cBhvr>
                                        <p:cTn dur="1" fill="hold" id="26">
                                          <p:stCondLst>
                                            <p:cond delay="0"/>
                                          </p:stCondLst>
                                        </p:cTn>
                                        <p:tgtEl>
                                          <p:spTgt spid="11"/>
                                        </p:tgtEl>
                                        <p:attrNameLst>
                                          <p:attrName>style.visibility</p:attrName>
                                        </p:attrNameLst>
                                      </p:cBhvr>
                                      <p:to>
                                        <p:strVal val="visible"/>
                                      </p:to>
                                    </p:set>
                                    <p:animEffect filter="fade" transition="in">
                                      <p:cBhvr>
                                        <p:cTn dur="500" id="27"/>
                                        <p:tgtEl>
                                          <p:spTgt spid="11"/>
                                        </p:tgtEl>
                                      </p:cBhvr>
                                    </p:animEffect>
                                  </p:childTnLst>
                                </p:cTn>
                              </p:par>
                              <p:par>
                                <p:cTn fill="hold" grpId="0" id="28" nodeType="withEffect" presetClass="entr" presetID="10" presetSubtype="0">
                                  <p:stCondLst>
                                    <p:cond delay="250"/>
                                  </p:stCondLst>
                                  <p:childTnLst>
                                    <p:set>
                                      <p:cBhvr>
                                        <p:cTn dur="1" fill="hold" id="29">
                                          <p:stCondLst>
                                            <p:cond delay="0"/>
                                          </p:stCondLst>
                                        </p:cTn>
                                        <p:tgtEl>
                                          <p:spTgt spid="13"/>
                                        </p:tgtEl>
                                        <p:attrNameLst>
                                          <p:attrName>style.visibility</p:attrName>
                                        </p:attrNameLst>
                                      </p:cBhvr>
                                      <p:to>
                                        <p:strVal val="visible"/>
                                      </p:to>
                                    </p:set>
                                    <p:animEffect filter="fade" transition="in">
                                      <p:cBhvr>
                                        <p:cTn dur="500" id="30"/>
                                        <p:tgtEl>
                                          <p:spTgt spid="13"/>
                                        </p:tgtEl>
                                      </p:cBhvr>
                                    </p:animEffect>
                                  </p:childTnLst>
                                </p:cTn>
                              </p:par>
                            </p:childTnLst>
                          </p:cTn>
                        </p:par>
                      </p:childTnLst>
                    </p:cTn>
                  </p:par>
                  <p:par>
                    <p:cTn fill="hold" id="31" nodeType="clickPar">
                      <p:stCondLst>
                        <p:cond delay="indefinite"/>
                      </p:stCondLst>
                      <p:childTnLst>
                        <p:par>
                          <p:cTn fill="hold" id="32" nodeType="afterGroup">
                            <p:stCondLst>
                              <p:cond delay="0"/>
                            </p:stCondLst>
                            <p:childTnLst>
                              <p:par>
                                <p:cTn fill="hold" grpId="0" id="33" nodeType="clickEffect" presetClass="entr" presetID="2" presetSubtype="4">
                                  <p:stCondLst>
                                    <p:cond delay="0"/>
                                  </p:stCondLst>
                                  <p:childTnLst>
                                    <p:set>
                                      <p:cBhvr>
                                        <p:cTn dur="1" fill="hold" id="34">
                                          <p:stCondLst>
                                            <p:cond delay="0"/>
                                          </p:stCondLst>
                                        </p:cTn>
                                        <p:tgtEl>
                                          <p:spTgt spid="2"/>
                                        </p:tgtEl>
                                        <p:attrNameLst>
                                          <p:attrName>style.visibility</p:attrName>
                                        </p:attrNameLst>
                                      </p:cBhvr>
                                      <p:to>
                                        <p:strVal val="visible"/>
                                      </p:to>
                                    </p:set>
                                    <p:anim calcmode="lin" valueType="num">
                                      <p:cBhvr additive="base">
                                        <p:cTn dur="500" fill="hold" id="35"/>
                                        <p:tgtEl>
                                          <p:spTgt spid="2"/>
                                        </p:tgtEl>
                                        <p:attrNameLst>
                                          <p:attrName>ppt_x</p:attrName>
                                        </p:attrNameLst>
                                      </p:cBhvr>
                                      <p:tavLst>
                                        <p:tav tm="0">
                                          <p:val>
                                            <p:strVal val="#ppt_x"/>
                                          </p:val>
                                        </p:tav>
                                        <p:tav tm="100000">
                                          <p:val>
                                            <p:strVal val="#ppt_x"/>
                                          </p:val>
                                        </p:tav>
                                      </p:tavLst>
                                    </p:anim>
                                    <p:anim calcmode="lin" valueType="num">
                                      <p:cBhvr additive="base">
                                        <p:cTn dur="500" fill="hold" id="36"/>
                                        <p:tgtEl>
                                          <p:spTgt spid="2"/>
                                        </p:tgtEl>
                                        <p:attrNameLst>
                                          <p:attrName>ppt_y</p:attrName>
                                        </p:attrNameLst>
                                      </p:cBhvr>
                                      <p:tavLst>
                                        <p:tav tm="0">
                                          <p:val>
                                            <p:strVal val="1+#ppt_h/2"/>
                                          </p:val>
                                        </p:tav>
                                        <p:tav tm="100000">
                                          <p:val>
                                            <p:strVal val="#ppt_y"/>
                                          </p:val>
                                        </p:tav>
                                      </p:tavLst>
                                    </p:anim>
                                  </p:childTnLst>
                                </p:cTn>
                              </p:par>
                              <p:par>
                                <p:cTn fill="hold" grpId="0" id="37" nodeType="withEffect" presetClass="entr" presetID="10" presetSubtype="0">
                                  <p:stCondLst>
                                    <p:cond delay="500"/>
                                  </p:stCondLst>
                                  <p:childTnLst>
                                    <p:set>
                                      <p:cBhvr>
                                        <p:cTn dur="1" fill="hold" id="38">
                                          <p:stCondLst>
                                            <p:cond delay="0"/>
                                          </p:stCondLst>
                                        </p:cTn>
                                        <p:tgtEl>
                                          <p:spTgt spid="12"/>
                                        </p:tgtEl>
                                        <p:attrNameLst>
                                          <p:attrName>style.visibility</p:attrName>
                                        </p:attrNameLst>
                                      </p:cBhvr>
                                      <p:to>
                                        <p:strVal val="visible"/>
                                      </p:to>
                                    </p:set>
                                    <p:animEffect filter="fade" transition="in">
                                      <p:cBhvr>
                                        <p:cTn dur="500" id="39"/>
                                        <p:tgtEl>
                                          <p:spTgt spid="12"/>
                                        </p:tgtEl>
                                      </p:cBhvr>
                                    </p:animEffect>
                                  </p:childTnLst>
                                </p:cTn>
                              </p:par>
                              <p:par>
                                <p:cTn fill="hold" grpId="0" id="40" nodeType="withEffect" presetClass="entr" presetID="2" presetSubtype="2">
                                  <p:stCondLst>
                                    <p:cond delay="0"/>
                                  </p:stCondLst>
                                  <p:childTnLst>
                                    <p:set>
                                      <p:cBhvr>
                                        <p:cTn dur="1" fill="hold" id="41">
                                          <p:stCondLst>
                                            <p:cond delay="0"/>
                                          </p:stCondLst>
                                        </p:cTn>
                                        <p:tgtEl>
                                          <p:spTgt spid="3"/>
                                        </p:tgtEl>
                                        <p:attrNameLst>
                                          <p:attrName>style.visibility</p:attrName>
                                        </p:attrNameLst>
                                      </p:cBhvr>
                                      <p:to>
                                        <p:strVal val="visible"/>
                                      </p:to>
                                    </p:set>
                                    <p:anim calcmode="lin" valueType="num">
                                      <p:cBhvr additive="base">
                                        <p:cTn dur="500" fill="hold" id="42"/>
                                        <p:tgtEl>
                                          <p:spTgt spid="3"/>
                                        </p:tgtEl>
                                        <p:attrNameLst>
                                          <p:attrName>ppt_x</p:attrName>
                                        </p:attrNameLst>
                                      </p:cBhvr>
                                      <p:tavLst>
                                        <p:tav tm="0">
                                          <p:val>
                                            <p:strVal val="1+#ppt_w/2"/>
                                          </p:val>
                                        </p:tav>
                                        <p:tav tm="100000">
                                          <p:val>
                                            <p:strVal val="#ppt_x"/>
                                          </p:val>
                                        </p:tav>
                                      </p:tavLst>
                                    </p:anim>
                                    <p:anim calcmode="lin" valueType="num">
                                      <p:cBhvr additive="base">
                                        <p:cTn dur="500" fill="hold" id="43"/>
                                        <p:tgtEl>
                                          <p:spTgt spid="3"/>
                                        </p:tgtEl>
                                        <p:attrNameLst>
                                          <p:attrName>ppt_y</p:attrName>
                                        </p:attrNameLst>
                                      </p:cBhvr>
                                      <p:tavLst>
                                        <p:tav tm="0">
                                          <p:val>
                                            <p:strVal val="#ppt_y"/>
                                          </p:val>
                                        </p:tav>
                                        <p:tav tm="100000">
                                          <p:val>
                                            <p:strVal val="#ppt_y"/>
                                          </p:val>
                                        </p:tav>
                                      </p:tavLst>
                                    </p:anim>
                                  </p:childTnLst>
                                </p:cTn>
                              </p:par>
                              <p:par>
                                <p:cTn fill="hold" grpId="0" id="44" nodeType="withEffect" presetClass="entr" presetID="2" presetSubtype="2">
                                  <p:stCondLst>
                                    <p:cond delay="250"/>
                                  </p:stCondLst>
                                  <p:childTnLst>
                                    <p:set>
                                      <p:cBhvr>
                                        <p:cTn dur="1" fill="hold" id="45">
                                          <p:stCondLst>
                                            <p:cond delay="0"/>
                                          </p:stCondLst>
                                        </p:cTn>
                                        <p:tgtEl>
                                          <p:spTgt spid="4"/>
                                        </p:tgtEl>
                                        <p:attrNameLst>
                                          <p:attrName>style.visibility</p:attrName>
                                        </p:attrNameLst>
                                      </p:cBhvr>
                                      <p:to>
                                        <p:strVal val="visible"/>
                                      </p:to>
                                    </p:set>
                                    <p:anim calcmode="lin" valueType="num">
                                      <p:cBhvr additive="base">
                                        <p:cTn dur="500" fill="hold" id="46"/>
                                        <p:tgtEl>
                                          <p:spTgt spid="4"/>
                                        </p:tgtEl>
                                        <p:attrNameLst>
                                          <p:attrName>ppt_x</p:attrName>
                                        </p:attrNameLst>
                                      </p:cBhvr>
                                      <p:tavLst>
                                        <p:tav tm="0">
                                          <p:val>
                                            <p:strVal val="1+#ppt_w/2"/>
                                          </p:val>
                                        </p:tav>
                                        <p:tav tm="100000">
                                          <p:val>
                                            <p:strVal val="#ppt_x"/>
                                          </p:val>
                                        </p:tav>
                                      </p:tavLst>
                                    </p:anim>
                                    <p:anim calcmode="lin" valueType="num">
                                      <p:cBhvr additive="base">
                                        <p:cTn dur="500" fill="hold" id="47"/>
                                        <p:tgtEl>
                                          <p:spTgt spid="4"/>
                                        </p:tgtEl>
                                        <p:attrNameLst>
                                          <p:attrName>ppt_y</p:attrName>
                                        </p:attrNameLst>
                                      </p:cBhvr>
                                      <p:tavLst>
                                        <p:tav tm="0">
                                          <p:val>
                                            <p:strVal val="#ppt_y"/>
                                          </p:val>
                                        </p:tav>
                                        <p:tav tm="100000">
                                          <p:val>
                                            <p:strVal val="#ppt_y"/>
                                          </p:val>
                                        </p:tav>
                                      </p:tavLst>
                                    </p:anim>
                                  </p:childTnLst>
                                </p:cTn>
                              </p:par>
                              <p:par>
                                <p:cTn fill="hold" grpId="0" id="48" nodeType="withEffect" presetClass="entr" presetID="2" presetSubtype="2">
                                  <p:stCondLst>
                                    <p:cond delay="500"/>
                                  </p:stCondLst>
                                  <p:childTnLst>
                                    <p:set>
                                      <p:cBhvr>
                                        <p:cTn dur="1" fill="hold" id="49">
                                          <p:stCondLst>
                                            <p:cond delay="0"/>
                                          </p:stCondLst>
                                        </p:cTn>
                                        <p:tgtEl>
                                          <p:spTgt spid="5"/>
                                        </p:tgtEl>
                                        <p:attrNameLst>
                                          <p:attrName>style.visibility</p:attrName>
                                        </p:attrNameLst>
                                      </p:cBhvr>
                                      <p:to>
                                        <p:strVal val="visible"/>
                                      </p:to>
                                    </p:set>
                                    <p:anim calcmode="lin" valueType="num">
                                      <p:cBhvr additive="base">
                                        <p:cTn dur="500" fill="hold" id="50"/>
                                        <p:tgtEl>
                                          <p:spTgt spid="5"/>
                                        </p:tgtEl>
                                        <p:attrNameLst>
                                          <p:attrName>ppt_x</p:attrName>
                                        </p:attrNameLst>
                                      </p:cBhvr>
                                      <p:tavLst>
                                        <p:tav tm="0">
                                          <p:val>
                                            <p:strVal val="1+#ppt_w/2"/>
                                          </p:val>
                                        </p:tav>
                                        <p:tav tm="100000">
                                          <p:val>
                                            <p:strVal val="#ppt_x"/>
                                          </p:val>
                                        </p:tav>
                                      </p:tavLst>
                                    </p:anim>
                                    <p:anim calcmode="lin" valueType="num">
                                      <p:cBhvr additive="base">
                                        <p:cTn dur="500" fill="hold" id="51"/>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
      <p:bldP grpId="0" spid="6"/>
      <p:bldP grpId="0" spid="7"/>
      <p:bldP grpId="0" spid="8"/>
      <p:bldP grpId="0" spid="9"/>
      <p:bldP grpId="0" spid="10"/>
      <p:bldP grpId="0" spid="11"/>
      <p:bldP grpId="0" spid="12"/>
      <p:bldP grpId="0" spid="13"/>
      <p:bldGraphic grpId="0" spid="2">
        <p:bldAsOne/>
      </p:bldGraphic>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aphicFrame>
        <p:nvGraphicFramePr>
          <p:cNvPr id="2" name="图表 1">
            <a:extLst/>
          </p:cNvPr>
          <p:cNvGraphicFramePr/>
          <p:nvPr>
            <p:extLst>
              <p:ext uri="{D42A27DB-BD31-4B8C-83A1-F6EECF244321}">
                <p14:modId val="4125973419"/>
              </p:ext>
            </p:extLst>
          </p:nvPr>
        </p:nvGraphicFramePr>
        <p:xfrm>
          <a:off x="7054673" y="2497380"/>
          <a:ext cx="4640263" cy="4036731"/>
        </p:xfrm>
        <a:graphic>
          <a:graphicData uri="http://schemas.openxmlformats.org/drawingml/2006/chart">
            <c:chart xmlns:c="http://schemas.openxmlformats.org/drawingml/2006/chart" r:id="rId2"/>
          </a:graphicData>
        </a:graphic>
      </p:graphicFrame>
      <p:sp>
        <p:nvSpPr>
          <p:cNvPr id="3" name="矩形 2"/>
          <p:cNvSpPr/>
          <p:nvPr/>
        </p:nvSpPr>
        <p:spPr>
          <a:xfrm>
            <a:off x="7322086" y="1356319"/>
            <a:ext cx="4464565" cy="347472"/>
          </a:xfrm>
          <a:prstGeom prst="rect">
            <a:avLst/>
          </a:prstGeom>
        </p:spPr>
        <p:txBody>
          <a:bodyPr wrap="square">
            <a:spAutoFit/>
          </a:bodyPr>
          <a:lstStyle/>
          <a:p>
            <a:pPr>
              <a:lnSpc>
                <a:spcPct val="120000"/>
              </a:lnSpc>
              <a:spcBef>
                <a:spcPts val="300"/>
              </a:spcBef>
              <a:spcAft>
                <a:spcPts val="300"/>
              </a:spcAft>
            </a:pPr>
            <a:r>
              <a:rPr altLang="zh-CN" kern="100" lang="en-US" sz="1400">
                <a:solidFill>
                  <a:schemeClr val="tx1">
                    <a:lumMod val="85000"/>
                    <a:lumOff val="15000"/>
                  </a:schemeClr>
                </a:solidFill>
                <a:latin charset="-122" panose="020b0503020204020204" pitchFamily="34" typeface="微软雅黑"/>
                <a:ea charset="-122" panose="020b0503020204020204" pitchFamily="34" typeface="微软雅黑"/>
              </a:rPr>
              <a:t>◆ Lorem ipsum dolor sit amet, consectetur adipi</a:t>
            </a:r>
          </a:p>
        </p:txBody>
      </p:sp>
      <p:sp>
        <p:nvSpPr>
          <p:cNvPr id="4" name="矩形 3"/>
          <p:cNvSpPr/>
          <p:nvPr/>
        </p:nvSpPr>
        <p:spPr>
          <a:xfrm>
            <a:off x="7322086" y="1751417"/>
            <a:ext cx="4464565" cy="347472"/>
          </a:xfrm>
          <a:prstGeom prst="rect">
            <a:avLst/>
          </a:prstGeom>
        </p:spPr>
        <p:txBody>
          <a:bodyPr wrap="square">
            <a:spAutoFit/>
          </a:bodyPr>
          <a:lstStyle/>
          <a:p>
            <a:pPr>
              <a:lnSpc>
                <a:spcPct val="120000"/>
              </a:lnSpc>
              <a:spcBef>
                <a:spcPts val="300"/>
              </a:spcBef>
              <a:spcAft>
                <a:spcPts val="300"/>
              </a:spcAft>
            </a:pPr>
            <a:r>
              <a:rPr altLang="zh-CN" kern="100" lang="en-US" sz="1400">
                <a:solidFill>
                  <a:schemeClr val="tx1">
                    <a:lumMod val="85000"/>
                    <a:lumOff val="15000"/>
                  </a:schemeClr>
                </a:solidFill>
                <a:latin charset="-122" panose="020b0503020204020204" pitchFamily="34" typeface="微软雅黑"/>
                <a:ea charset="-122" panose="020b0503020204020204" pitchFamily="34" typeface="微软雅黑"/>
              </a:rPr>
              <a:t>◆ Lorem ipsum dolor sit amet, consectetur adipi</a:t>
            </a:r>
          </a:p>
        </p:txBody>
      </p:sp>
      <p:sp>
        <p:nvSpPr>
          <p:cNvPr id="5" name="矩形 4"/>
          <p:cNvSpPr/>
          <p:nvPr/>
        </p:nvSpPr>
        <p:spPr>
          <a:xfrm>
            <a:off x="7322086" y="2146515"/>
            <a:ext cx="4464565" cy="347472"/>
          </a:xfrm>
          <a:prstGeom prst="rect">
            <a:avLst/>
          </a:prstGeom>
        </p:spPr>
        <p:txBody>
          <a:bodyPr wrap="square">
            <a:spAutoFit/>
          </a:bodyPr>
          <a:lstStyle/>
          <a:p>
            <a:pPr>
              <a:lnSpc>
                <a:spcPct val="120000"/>
              </a:lnSpc>
              <a:spcBef>
                <a:spcPts val="300"/>
              </a:spcBef>
              <a:spcAft>
                <a:spcPts val="300"/>
              </a:spcAft>
            </a:pPr>
            <a:r>
              <a:rPr altLang="zh-CN" kern="100" lang="en-US" sz="1400">
                <a:solidFill>
                  <a:schemeClr val="tx1">
                    <a:lumMod val="85000"/>
                    <a:lumOff val="15000"/>
                  </a:schemeClr>
                </a:solidFill>
                <a:latin charset="-122" panose="020b0503020204020204" pitchFamily="34" typeface="微软雅黑"/>
                <a:ea charset="-122" panose="020b0503020204020204" pitchFamily="34" typeface="微软雅黑"/>
              </a:rPr>
              <a:t>◆ Lorem ipsum dolor sit amet, consectetur adipi</a:t>
            </a:r>
          </a:p>
        </p:txBody>
      </p:sp>
      <p:sp>
        <p:nvSpPr>
          <p:cNvPr id="9" name="矩形 8"/>
          <p:cNvSpPr/>
          <p:nvPr/>
        </p:nvSpPr>
        <p:spPr>
          <a:xfrm>
            <a:off x="580159" y="3197643"/>
            <a:ext cx="3230888" cy="1883664"/>
          </a:xfrm>
          <a:prstGeom prst="rect">
            <a:avLst/>
          </a:prstGeom>
        </p:spPr>
        <p:txBody>
          <a:bodyPr wrap="square">
            <a:spAutoFit/>
          </a:bodyPr>
          <a:lstStyle/>
          <a:p>
            <a:pPr latinLnBrk="1">
              <a:lnSpc>
                <a:spcPct val="120000"/>
              </a:lnSpc>
              <a:spcBef>
                <a:spcPts val="300"/>
              </a:spcBef>
              <a:spcAft>
                <a:spcPts val="300"/>
              </a:spcAft>
            </a:pPr>
            <a:r>
              <a:rPr altLang="zh-CN" kern="100" lang="en-US" sz="1400">
                <a:solidFill>
                  <a:schemeClr val="tx1">
                    <a:lumMod val="85000"/>
                    <a:lumOff val="15000"/>
                  </a:schemeClr>
                </a:solidFill>
                <a:latin charset="-122" panose="020b0503020204020204" pitchFamily="34" typeface="微软雅黑"/>
                <a:ea charset="-122" panose="020b0503020204020204" pitchFamily="34" typeface="微软雅黑"/>
              </a:rPr>
              <a:t>Lorem ipsum dolor sit amet, conse ctetur adipisicing elit, sed do eiusmod tempor incididunt ut labore et dolore magna aliqua. Ut enim ad minim veniam, quis nostrud exercitation ullamco laboris</a:t>
            </a:r>
          </a:p>
        </p:txBody>
      </p:sp>
      <p:sp>
        <p:nvSpPr>
          <p:cNvPr id="10" name="文本框 9"/>
          <p:cNvSpPr txBox="1"/>
          <p:nvPr/>
        </p:nvSpPr>
        <p:spPr>
          <a:xfrm>
            <a:off x="580159" y="2777989"/>
            <a:ext cx="2467583" cy="457200"/>
          </a:xfrm>
          <a:prstGeom prst="rect">
            <a:avLst/>
          </a:prstGeom>
          <a:noFill/>
        </p:spPr>
        <p:txBody>
          <a:bodyPr rtlCol="0" wrap="square">
            <a:spAutoFit/>
          </a:bodyPr>
          <a:lstStyle/>
          <a:p>
            <a:pPr>
              <a:lnSpc>
                <a:spcPct val="120000"/>
              </a:lnSpc>
              <a:spcBef>
                <a:spcPts val="300"/>
              </a:spcBef>
              <a:spcAft>
                <a:spcPts val="300"/>
              </a:spcAft>
            </a:pPr>
            <a:r>
              <a:rPr altLang="zh-CN" kern="100" lang="en-US" sz="2000">
                <a:solidFill>
                  <a:schemeClr val="tx1">
                    <a:lumMod val="85000"/>
                    <a:lumOff val="15000"/>
                  </a:schemeClr>
                </a:solidFill>
                <a:latin charset="-122" panose="020b0503020204020204" pitchFamily="34" typeface="微软雅黑"/>
                <a:ea charset="-122" panose="020b0503020204020204" pitchFamily="34" typeface="微软雅黑"/>
              </a:rPr>
              <a:t>Subtitle Here</a:t>
            </a:r>
          </a:p>
        </p:txBody>
      </p:sp>
      <p:sp>
        <p:nvSpPr>
          <p:cNvPr id="11" name="矩形 10"/>
          <p:cNvSpPr/>
          <p:nvPr/>
        </p:nvSpPr>
        <p:spPr>
          <a:xfrm>
            <a:off x="580160" y="5325784"/>
            <a:ext cx="2913536" cy="347472"/>
          </a:xfrm>
          <a:prstGeom prst="rect">
            <a:avLst/>
          </a:prstGeom>
        </p:spPr>
        <p:txBody>
          <a:bodyPr wrap="square">
            <a:spAutoFit/>
          </a:bodyPr>
          <a:lstStyle/>
          <a:p>
            <a:pPr>
              <a:lnSpc>
                <a:spcPct val="120000"/>
              </a:lnSpc>
              <a:spcBef>
                <a:spcPts val="300"/>
              </a:spcBef>
              <a:spcAft>
                <a:spcPts val="300"/>
              </a:spcAft>
            </a:pPr>
            <a:r>
              <a:rPr altLang="en-US" b="1" kern="100" lang="zh-CN" sz="1400">
                <a:solidFill>
                  <a:schemeClr val="bg1">
                    <a:lumMod val="50000"/>
                  </a:schemeClr>
                </a:solidFill>
                <a:latin charset="-122" panose="02010609060101010101" pitchFamily="49" typeface="楷体"/>
                <a:ea charset="-122" panose="02010609060101010101" pitchFamily="49" typeface="楷体"/>
              </a:rPr>
              <a:t>备注：矢量地图，可编辑</a:t>
            </a:r>
          </a:p>
        </p:txBody>
      </p:sp>
      <p:sp>
        <p:nvSpPr>
          <p:cNvPr id="12" name="文本框 11"/>
          <p:cNvSpPr txBox="1"/>
          <p:nvPr/>
        </p:nvSpPr>
        <p:spPr>
          <a:xfrm>
            <a:off x="9402211" y="2805866"/>
            <a:ext cx="2295162" cy="304800"/>
          </a:xfrm>
          <a:prstGeom prst="rect">
            <a:avLst/>
          </a:prstGeom>
          <a:noFill/>
        </p:spPr>
        <p:txBody>
          <a:bodyPr rtlCol="0" wrap="square">
            <a:spAutoFit/>
          </a:bodyPr>
          <a:lstStyle/>
          <a:p>
            <a:pPr algn="r"/>
            <a:r>
              <a:rPr altLang="en-US" b="1" kern="100" lang="zh-CN" sz="1400">
                <a:solidFill>
                  <a:schemeClr val="bg1">
                    <a:lumMod val="50000"/>
                  </a:schemeClr>
                </a:solidFill>
                <a:latin charset="-122" panose="02010609060101010101" pitchFamily="49" typeface="楷体"/>
                <a:ea charset="-122" panose="02010609060101010101" pitchFamily="49" typeface="楷体"/>
              </a:rPr>
              <a:t>（单位：百万 RMB）</a:t>
            </a:r>
          </a:p>
        </p:txBody>
      </p:sp>
      <p:sp>
        <p:nvSpPr>
          <p:cNvPr id="13" name="矩形 12"/>
          <p:cNvSpPr/>
          <p:nvPr/>
        </p:nvSpPr>
        <p:spPr>
          <a:xfrm>
            <a:off x="580160" y="5651633"/>
            <a:ext cx="3122286" cy="347472"/>
          </a:xfrm>
          <a:prstGeom prst="rect">
            <a:avLst/>
          </a:prstGeom>
        </p:spPr>
        <p:txBody>
          <a:bodyPr wrap="square">
            <a:spAutoFit/>
          </a:bodyPr>
          <a:lstStyle/>
          <a:p>
            <a:pPr>
              <a:lnSpc>
                <a:spcPct val="120000"/>
              </a:lnSpc>
              <a:spcBef>
                <a:spcPts val="300"/>
              </a:spcBef>
              <a:spcAft>
                <a:spcPts val="300"/>
              </a:spcAft>
            </a:pPr>
            <a:r>
              <a:rPr altLang="en-US" b="1" kern="100" lang="zh-CN" sz="1400">
                <a:solidFill>
                  <a:schemeClr val="bg1">
                    <a:lumMod val="50000"/>
                  </a:schemeClr>
                </a:solidFill>
                <a:latin charset="-122" panose="02010609060101010101" pitchFamily="49" typeface="楷体"/>
                <a:ea charset="-122" panose="02010609060101010101" pitchFamily="49" typeface="楷体"/>
              </a:rPr>
              <a:t>备注：Excel图表（带源数据）</a:t>
            </a:r>
          </a:p>
        </p:txBody>
      </p:sp>
      <p:sp>
        <p:nvSpPr>
          <p:cNvPr id="14" name="Freeform 23"/>
          <p:cNvSpPr/>
          <p:nvPr/>
        </p:nvSpPr>
        <p:spPr bwMode="auto">
          <a:xfrm>
            <a:off x="4447345" y="3879691"/>
            <a:ext cx="2150183" cy="2476370"/>
          </a:xfrm>
          <a:custGeom>
            <a:gdLst>
              <a:gd fmla="*/ 64 w 122" name="T0"/>
              <a:gd fmla="*/ 6 h 140" name="T1"/>
              <a:gd fmla="*/ 43 w 122" name="T2"/>
              <a:gd fmla="*/ 2 h 140" name="T3"/>
              <a:gd fmla="*/ 38 w 122" name="T4"/>
              <a:gd fmla="*/ 26 h 140" name="T5"/>
              <a:gd fmla="*/ 28 w 122" name="T6"/>
              <a:gd fmla="*/ 32 h 140" name="T7"/>
              <a:gd fmla="*/ 23 w 122" name="T8"/>
              <a:gd fmla="*/ 41 h 140" name="T9"/>
              <a:gd fmla="*/ 17 w 122" name="T10"/>
              <a:gd fmla="*/ 53 h 140" name="T11"/>
              <a:gd fmla="*/ 6 w 122" name="T12"/>
              <a:gd fmla="*/ 68 h 140" name="T13"/>
              <a:gd fmla="*/ 1 w 122" name="T14"/>
              <a:gd fmla="*/ 78 h 140" name="T15"/>
              <a:gd fmla="*/ 11 w 122" name="T16"/>
              <a:gd fmla="*/ 93 h 140" name="T17"/>
              <a:gd fmla="*/ 16 w 122" name="T18"/>
              <a:gd fmla="*/ 101 h 140" name="T19"/>
              <a:gd fmla="*/ 16 w 122" name="T20"/>
              <a:gd fmla="*/ 102 h 140" name="T21"/>
              <a:gd fmla="*/ 16 w 122" name="T22"/>
              <a:gd fmla="*/ 104 h 140" name="T23"/>
              <a:gd fmla="*/ 15 w 122" name="T24"/>
              <a:gd fmla="*/ 105 h 140" name="T25"/>
              <a:gd fmla="*/ 27 w 122" name="T26"/>
              <a:gd fmla="*/ 123 h 140" name="T27"/>
              <a:gd fmla="*/ 33 w 122" name="T28"/>
              <a:gd fmla="*/ 135 h 140" name="T29"/>
              <a:gd fmla="*/ 46 w 122" name="T30"/>
              <a:gd fmla="*/ 130 h 140" name="T31"/>
              <a:gd fmla="*/ 46 w 122" name="T32"/>
              <a:gd fmla="*/ 129 h 140" name="T33"/>
              <a:gd fmla="*/ 53 w 122" name="T34"/>
              <a:gd fmla="*/ 125 h 140" name="T35"/>
              <a:gd fmla="*/ 66 w 122" name="T36"/>
              <a:gd fmla="*/ 136 h 140" name="T37"/>
              <a:gd fmla="*/ 68 w 122" name="T38"/>
              <a:gd fmla="*/ 136 h 140" name="T39"/>
              <a:gd fmla="*/ 74 w 122" name="T40"/>
              <a:gd fmla="*/ 134 h 140" name="T41"/>
              <a:gd fmla="*/ 76 w 122" name="T42"/>
              <a:gd fmla="*/ 134 h 140" name="T43"/>
              <a:gd fmla="*/ 84 w 122" name="T44"/>
              <a:gd fmla="*/ 140 h 140" name="T45"/>
              <a:gd fmla="*/ 85 w 122" name="T46"/>
              <a:gd fmla="*/ 124 h 140" name="T47"/>
              <a:gd fmla="*/ 86 w 122" name="T48"/>
              <a:gd fmla="*/ 123 h 140" name="T49"/>
              <a:gd fmla="*/ 89 w 122" name="T50"/>
              <a:gd fmla="*/ 113 h 140" name="T51"/>
              <a:gd fmla="*/ 88 w 122" name="T52"/>
              <a:gd fmla="*/ 111 h 140" name="T53"/>
              <a:gd fmla="*/ 90 w 122" name="T54"/>
              <a:gd fmla="*/ 110 h 140" name="T55"/>
              <a:gd fmla="*/ 101 w 122" name="T56"/>
              <a:gd fmla="*/ 94 h 140" name="T57"/>
              <a:gd fmla="*/ 103 w 122" name="T58"/>
              <a:gd fmla="*/ 94 h 140" name="T59"/>
              <a:gd fmla="*/ 103 w 122" name="T60"/>
              <a:gd fmla="*/ 102 h 140" name="T61"/>
              <a:gd fmla="*/ 115 w 122" name="T62"/>
              <a:gd fmla="*/ 92 h 140" name="T63"/>
              <a:gd fmla="*/ 112 w 122" name="T64"/>
              <a:gd fmla="*/ 86 h 140" name="T65"/>
              <a:gd fmla="*/ 115 w 122" name="T66"/>
              <a:gd fmla="*/ 68 h 140" name="T67"/>
              <a:gd fmla="*/ 109 w 122" name="T68"/>
              <a:gd fmla="*/ 68 h 140" name="T69"/>
              <a:gd fmla="*/ 108 w 122" name="T70"/>
              <a:gd fmla="*/ 67 h 140" name="T71"/>
              <a:gd fmla="*/ 106 w 122" name="T72"/>
              <a:gd fmla="*/ 58 h 140" name="T73"/>
              <a:gd fmla="*/ 122 w 122" name="T74"/>
              <a:gd fmla="*/ 58 h 140" name="T75"/>
              <a:gd fmla="*/ 109 w 122" name="T76"/>
              <a:gd fmla="*/ 43 h 140" name="T77"/>
              <a:gd fmla="*/ 117 w 122" name="T78"/>
              <a:gd fmla="*/ 33 h 140" name="T79"/>
              <a:gd fmla="*/ 111 w 122" name="T80"/>
              <a:gd fmla="*/ 34 h 140" name="T81"/>
              <a:gd fmla="*/ 111 w 122" name="T82"/>
              <a:gd fmla="*/ 33 h 140" name="T83"/>
              <a:gd fmla="*/ 103 w 122" name="T84"/>
              <a:gd fmla="*/ 24 h 140" name="T85"/>
              <a:gd fmla="*/ 81 w 122" name="T86"/>
              <a:gd fmla="*/ 32 h 140" name="T87"/>
              <a:gd fmla="*/ 79 w 122" name="T88"/>
              <a:gd fmla="*/ 32 h 140" name="T89"/>
              <a:gd fmla="*/ 78 w 122" name="T90"/>
              <a:gd fmla="*/ 18 h 140" name="T91"/>
              <a:gd fmla="*/ 82 w 122" name="T92"/>
              <a:gd fmla="*/ 0 h 140"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140" w="122">
                <a:moveTo>
                  <a:pt x="75" y="2"/>
                </a:moveTo>
                <a:cubicBezTo>
                  <a:pt x="70" y="4"/>
                  <a:pt x="67" y="5"/>
                  <a:pt x="64" y="6"/>
                </a:cubicBezTo>
                <a:cubicBezTo>
                  <a:pt x="61" y="6"/>
                  <a:pt x="57" y="5"/>
                  <a:pt x="52" y="3"/>
                </a:cubicBezTo>
                <a:cubicBezTo>
                  <a:pt x="43" y="2"/>
                  <a:pt x="43" y="2"/>
                  <a:pt x="43" y="2"/>
                </a:cubicBezTo>
                <a:cubicBezTo>
                  <a:pt x="40" y="3"/>
                  <a:pt x="37" y="7"/>
                  <a:pt x="32" y="14"/>
                </a:cubicBezTo>
                <a:cubicBezTo>
                  <a:pt x="38" y="26"/>
                  <a:pt x="38" y="26"/>
                  <a:pt x="38" y="26"/>
                </a:cubicBezTo>
                <a:cubicBezTo>
                  <a:pt x="28" y="32"/>
                  <a:pt x="28" y="32"/>
                  <a:pt x="28" y="32"/>
                </a:cubicBezTo>
                <a:cubicBezTo>
                  <a:pt x="28" y="32"/>
                  <a:pt x="28" y="32"/>
                  <a:pt x="28" y="32"/>
                </a:cubicBezTo>
                <a:cubicBezTo>
                  <a:pt x="20" y="30"/>
                  <a:pt x="20" y="30"/>
                  <a:pt x="20" y="30"/>
                </a:cubicBezTo>
                <a:cubicBezTo>
                  <a:pt x="23" y="36"/>
                  <a:pt x="24" y="39"/>
                  <a:pt x="23" y="41"/>
                </a:cubicBezTo>
                <a:cubicBezTo>
                  <a:pt x="22" y="44"/>
                  <a:pt x="22" y="44"/>
                  <a:pt x="22" y="44"/>
                </a:cubicBezTo>
                <a:cubicBezTo>
                  <a:pt x="20" y="49"/>
                  <a:pt x="18" y="52"/>
                  <a:pt x="17" y="53"/>
                </a:cubicBezTo>
                <a:cubicBezTo>
                  <a:pt x="3" y="66"/>
                  <a:pt x="3" y="66"/>
                  <a:pt x="3" y="66"/>
                </a:cubicBezTo>
                <a:cubicBezTo>
                  <a:pt x="6" y="68"/>
                  <a:pt x="6" y="68"/>
                  <a:pt x="6" y="68"/>
                </a:cubicBezTo>
                <a:cubicBezTo>
                  <a:pt x="4" y="70"/>
                  <a:pt x="4" y="70"/>
                  <a:pt x="4" y="70"/>
                </a:cubicBezTo>
                <a:cubicBezTo>
                  <a:pt x="1" y="72"/>
                  <a:pt x="0" y="76"/>
                  <a:pt x="1" y="78"/>
                </a:cubicBezTo>
                <a:cubicBezTo>
                  <a:pt x="11" y="93"/>
                  <a:pt x="11" y="93"/>
                  <a:pt x="11" y="93"/>
                </a:cubicBezTo>
                <a:cubicBezTo>
                  <a:pt x="11" y="93"/>
                  <a:pt x="11" y="93"/>
                  <a:pt x="11" y="93"/>
                </a:cubicBezTo>
                <a:cubicBezTo>
                  <a:pt x="11" y="93"/>
                  <a:pt x="11" y="93"/>
                  <a:pt x="11" y="93"/>
                </a:cubicBezTo>
                <a:cubicBezTo>
                  <a:pt x="16" y="101"/>
                  <a:pt x="16" y="101"/>
                  <a:pt x="16" y="101"/>
                </a:cubicBezTo>
                <a:cubicBezTo>
                  <a:pt x="16" y="102"/>
                  <a:pt x="16" y="102"/>
                  <a:pt x="16" y="102"/>
                </a:cubicBezTo>
                <a:cubicBezTo>
                  <a:pt x="16" y="102"/>
                  <a:pt x="16" y="102"/>
                  <a:pt x="16" y="102"/>
                </a:cubicBezTo>
                <a:cubicBezTo>
                  <a:pt x="16" y="103"/>
                  <a:pt x="16" y="103"/>
                  <a:pt x="16" y="103"/>
                </a:cubicBezTo>
                <a:cubicBezTo>
                  <a:pt x="16" y="104"/>
                  <a:pt x="16" y="104"/>
                  <a:pt x="16" y="104"/>
                </a:cubicBezTo>
                <a:cubicBezTo>
                  <a:pt x="16" y="104"/>
                  <a:pt x="16" y="104"/>
                  <a:pt x="16" y="104"/>
                </a:cubicBezTo>
                <a:cubicBezTo>
                  <a:pt x="15" y="105"/>
                  <a:pt x="15" y="105"/>
                  <a:pt x="15" y="105"/>
                </a:cubicBezTo>
                <a:cubicBezTo>
                  <a:pt x="17" y="105"/>
                  <a:pt x="19" y="106"/>
                  <a:pt x="21" y="107"/>
                </a:cubicBezTo>
                <a:cubicBezTo>
                  <a:pt x="24" y="109"/>
                  <a:pt x="26" y="114"/>
                  <a:pt x="27" y="123"/>
                </a:cubicBezTo>
                <a:cubicBezTo>
                  <a:pt x="29" y="131"/>
                  <a:pt x="29" y="131"/>
                  <a:pt x="29" y="131"/>
                </a:cubicBezTo>
                <a:cubicBezTo>
                  <a:pt x="30" y="133"/>
                  <a:pt x="31" y="134"/>
                  <a:pt x="33" y="135"/>
                </a:cubicBezTo>
                <a:cubicBezTo>
                  <a:pt x="36" y="136"/>
                  <a:pt x="40" y="136"/>
                  <a:pt x="43" y="134"/>
                </a:cubicBezTo>
                <a:cubicBezTo>
                  <a:pt x="45" y="132"/>
                  <a:pt x="47" y="131"/>
                  <a:pt x="46" y="130"/>
                </a:cubicBezTo>
                <a:cubicBezTo>
                  <a:pt x="46" y="130"/>
                  <a:pt x="46" y="130"/>
                  <a:pt x="46" y="130"/>
                </a:cubicBezTo>
                <a:cubicBezTo>
                  <a:pt x="46" y="129"/>
                  <a:pt x="46" y="129"/>
                  <a:pt x="46" y="129"/>
                </a:cubicBezTo>
                <a:cubicBezTo>
                  <a:pt x="53" y="124"/>
                  <a:pt x="53" y="124"/>
                  <a:pt x="53" y="124"/>
                </a:cubicBezTo>
                <a:cubicBezTo>
                  <a:pt x="53" y="125"/>
                  <a:pt x="53" y="125"/>
                  <a:pt x="53" y="125"/>
                </a:cubicBezTo>
                <a:cubicBezTo>
                  <a:pt x="59" y="134"/>
                  <a:pt x="59" y="134"/>
                  <a:pt x="59" y="134"/>
                </a:cubicBezTo>
                <a:cubicBezTo>
                  <a:pt x="61" y="135"/>
                  <a:pt x="63" y="136"/>
                  <a:pt x="66" y="136"/>
                </a:cubicBezTo>
                <a:cubicBezTo>
                  <a:pt x="68" y="136"/>
                  <a:pt x="68" y="136"/>
                  <a:pt x="68" y="136"/>
                </a:cubicBezTo>
                <a:cubicBezTo>
                  <a:pt x="68" y="136"/>
                  <a:pt x="68" y="136"/>
                  <a:pt x="68" y="136"/>
                </a:cubicBezTo>
                <a:cubicBezTo>
                  <a:pt x="66" y="131"/>
                  <a:pt x="66" y="131"/>
                  <a:pt x="66" y="131"/>
                </a:cubicBezTo>
                <a:cubicBezTo>
                  <a:pt x="74" y="134"/>
                  <a:pt x="74" y="134"/>
                  <a:pt x="74" y="134"/>
                </a:cubicBezTo>
                <a:cubicBezTo>
                  <a:pt x="76" y="134"/>
                  <a:pt x="76" y="134"/>
                  <a:pt x="76" y="134"/>
                </a:cubicBezTo>
                <a:cubicBezTo>
                  <a:pt x="76" y="134"/>
                  <a:pt x="76" y="134"/>
                  <a:pt x="76" y="134"/>
                </a:cubicBezTo>
                <a:cubicBezTo>
                  <a:pt x="77" y="135"/>
                  <a:pt x="77" y="135"/>
                  <a:pt x="77" y="135"/>
                </a:cubicBezTo>
                <a:cubicBezTo>
                  <a:pt x="84" y="140"/>
                  <a:pt x="84" y="140"/>
                  <a:pt x="84" y="140"/>
                </a:cubicBezTo>
                <a:cubicBezTo>
                  <a:pt x="86" y="137"/>
                  <a:pt x="86" y="137"/>
                  <a:pt x="86" y="137"/>
                </a:cubicBezTo>
                <a:cubicBezTo>
                  <a:pt x="85" y="124"/>
                  <a:pt x="85" y="124"/>
                  <a:pt x="85" y="124"/>
                </a:cubicBezTo>
                <a:cubicBezTo>
                  <a:pt x="86" y="123"/>
                  <a:pt x="86" y="123"/>
                  <a:pt x="86" y="123"/>
                </a:cubicBezTo>
                <a:cubicBezTo>
                  <a:pt x="86" y="123"/>
                  <a:pt x="86" y="123"/>
                  <a:pt x="86" y="123"/>
                </a:cubicBezTo>
                <a:cubicBezTo>
                  <a:pt x="91" y="117"/>
                  <a:pt x="91" y="117"/>
                  <a:pt x="91" y="117"/>
                </a:cubicBezTo>
                <a:cubicBezTo>
                  <a:pt x="91" y="116"/>
                  <a:pt x="91" y="115"/>
                  <a:pt x="89" y="113"/>
                </a:cubicBezTo>
                <a:cubicBezTo>
                  <a:pt x="87" y="112"/>
                  <a:pt x="87" y="112"/>
                  <a:pt x="87" y="112"/>
                </a:cubicBezTo>
                <a:cubicBezTo>
                  <a:pt x="88" y="111"/>
                  <a:pt x="88" y="111"/>
                  <a:pt x="88" y="111"/>
                </a:cubicBezTo>
                <a:cubicBezTo>
                  <a:pt x="89" y="110"/>
                  <a:pt x="89" y="110"/>
                  <a:pt x="89" y="110"/>
                </a:cubicBezTo>
                <a:cubicBezTo>
                  <a:pt x="90" y="110"/>
                  <a:pt x="90" y="110"/>
                  <a:pt x="90" y="110"/>
                </a:cubicBezTo>
                <a:cubicBezTo>
                  <a:pt x="100" y="93"/>
                  <a:pt x="100" y="93"/>
                  <a:pt x="100" y="93"/>
                </a:cubicBezTo>
                <a:cubicBezTo>
                  <a:pt x="101" y="94"/>
                  <a:pt x="101" y="94"/>
                  <a:pt x="101" y="94"/>
                </a:cubicBezTo>
                <a:cubicBezTo>
                  <a:pt x="103" y="94"/>
                  <a:pt x="103" y="94"/>
                  <a:pt x="103" y="94"/>
                </a:cubicBezTo>
                <a:cubicBezTo>
                  <a:pt x="103" y="94"/>
                  <a:pt x="103" y="94"/>
                  <a:pt x="103" y="94"/>
                </a:cubicBezTo>
                <a:cubicBezTo>
                  <a:pt x="103" y="95"/>
                  <a:pt x="103" y="95"/>
                  <a:pt x="103" y="95"/>
                </a:cubicBezTo>
                <a:cubicBezTo>
                  <a:pt x="103" y="102"/>
                  <a:pt x="103" y="102"/>
                  <a:pt x="103" y="102"/>
                </a:cubicBezTo>
                <a:cubicBezTo>
                  <a:pt x="103" y="102"/>
                  <a:pt x="103" y="102"/>
                  <a:pt x="103" y="102"/>
                </a:cubicBezTo>
                <a:cubicBezTo>
                  <a:pt x="115" y="92"/>
                  <a:pt x="115" y="92"/>
                  <a:pt x="115" y="92"/>
                </a:cubicBezTo>
                <a:cubicBezTo>
                  <a:pt x="114" y="86"/>
                  <a:pt x="114" y="86"/>
                  <a:pt x="114" y="86"/>
                </a:cubicBezTo>
                <a:cubicBezTo>
                  <a:pt x="112" y="86"/>
                  <a:pt x="112" y="86"/>
                  <a:pt x="112" y="86"/>
                </a:cubicBezTo>
                <a:cubicBezTo>
                  <a:pt x="108" y="87"/>
                  <a:pt x="108" y="87"/>
                  <a:pt x="108" y="87"/>
                </a:cubicBezTo>
                <a:cubicBezTo>
                  <a:pt x="115" y="68"/>
                  <a:pt x="115" y="68"/>
                  <a:pt x="115" y="68"/>
                </a:cubicBezTo>
                <a:cubicBezTo>
                  <a:pt x="109" y="68"/>
                  <a:pt x="109" y="68"/>
                  <a:pt x="109" y="68"/>
                </a:cubicBezTo>
                <a:cubicBezTo>
                  <a:pt x="109" y="68"/>
                  <a:pt x="109" y="68"/>
                  <a:pt x="109" y="68"/>
                </a:cubicBezTo>
                <a:cubicBezTo>
                  <a:pt x="108" y="68"/>
                  <a:pt x="108" y="68"/>
                  <a:pt x="108" y="68"/>
                </a:cubicBezTo>
                <a:cubicBezTo>
                  <a:pt x="108" y="67"/>
                  <a:pt x="108" y="67"/>
                  <a:pt x="108" y="67"/>
                </a:cubicBezTo>
                <a:cubicBezTo>
                  <a:pt x="106" y="64"/>
                  <a:pt x="106" y="64"/>
                  <a:pt x="106" y="64"/>
                </a:cubicBezTo>
                <a:cubicBezTo>
                  <a:pt x="105" y="62"/>
                  <a:pt x="105" y="60"/>
                  <a:pt x="106" y="58"/>
                </a:cubicBezTo>
                <a:cubicBezTo>
                  <a:pt x="116" y="58"/>
                  <a:pt x="116" y="58"/>
                  <a:pt x="116" y="58"/>
                </a:cubicBezTo>
                <a:cubicBezTo>
                  <a:pt x="122" y="58"/>
                  <a:pt x="122" y="58"/>
                  <a:pt x="122" y="58"/>
                </a:cubicBezTo>
                <a:cubicBezTo>
                  <a:pt x="122" y="56"/>
                  <a:pt x="121" y="52"/>
                  <a:pt x="117" y="46"/>
                </a:cubicBezTo>
                <a:cubicBezTo>
                  <a:pt x="109" y="43"/>
                  <a:pt x="109" y="43"/>
                  <a:pt x="109" y="43"/>
                </a:cubicBezTo>
                <a:cubicBezTo>
                  <a:pt x="117" y="35"/>
                  <a:pt x="117" y="35"/>
                  <a:pt x="117" y="35"/>
                </a:cubicBezTo>
                <a:cubicBezTo>
                  <a:pt x="117" y="33"/>
                  <a:pt x="117" y="33"/>
                  <a:pt x="117" y="33"/>
                </a:cubicBezTo>
                <a:cubicBezTo>
                  <a:pt x="113" y="34"/>
                  <a:pt x="113" y="34"/>
                  <a:pt x="113" y="34"/>
                </a:cubicBezTo>
                <a:cubicBezTo>
                  <a:pt x="111" y="34"/>
                  <a:pt x="111" y="34"/>
                  <a:pt x="111" y="34"/>
                </a:cubicBezTo>
                <a:cubicBezTo>
                  <a:pt x="111" y="33"/>
                  <a:pt x="111" y="33"/>
                  <a:pt x="111" y="33"/>
                </a:cubicBezTo>
                <a:cubicBezTo>
                  <a:pt x="111" y="33"/>
                  <a:pt x="111" y="33"/>
                  <a:pt x="111" y="33"/>
                </a:cubicBezTo>
                <a:cubicBezTo>
                  <a:pt x="111" y="32"/>
                  <a:pt x="111" y="32"/>
                  <a:pt x="111" y="32"/>
                </a:cubicBezTo>
                <a:cubicBezTo>
                  <a:pt x="109" y="28"/>
                  <a:pt x="107" y="25"/>
                  <a:pt x="103" y="24"/>
                </a:cubicBezTo>
                <a:cubicBezTo>
                  <a:pt x="87" y="24"/>
                  <a:pt x="87" y="24"/>
                  <a:pt x="87" y="24"/>
                </a:cubicBezTo>
                <a:cubicBezTo>
                  <a:pt x="81" y="32"/>
                  <a:pt x="81" y="32"/>
                  <a:pt x="81" y="32"/>
                </a:cubicBezTo>
                <a:cubicBezTo>
                  <a:pt x="81" y="32"/>
                  <a:pt x="81" y="32"/>
                  <a:pt x="81" y="32"/>
                </a:cubicBezTo>
                <a:cubicBezTo>
                  <a:pt x="79" y="32"/>
                  <a:pt x="79" y="32"/>
                  <a:pt x="79" y="32"/>
                </a:cubicBezTo>
                <a:cubicBezTo>
                  <a:pt x="53" y="24"/>
                  <a:pt x="53" y="24"/>
                  <a:pt x="53" y="24"/>
                </a:cubicBezTo>
                <a:cubicBezTo>
                  <a:pt x="78" y="18"/>
                  <a:pt x="78" y="18"/>
                  <a:pt x="78" y="18"/>
                </a:cubicBezTo>
                <a:cubicBezTo>
                  <a:pt x="79" y="18"/>
                  <a:pt x="83" y="14"/>
                  <a:pt x="90" y="6"/>
                </a:cubicBezTo>
                <a:cubicBezTo>
                  <a:pt x="82" y="0"/>
                  <a:pt x="82" y="0"/>
                  <a:pt x="82" y="0"/>
                </a:cubicBezTo>
                <a:lnTo>
                  <a:pt x="75" y="2"/>
                </a:lnTo>
                <a:close/>
              </a:path>
            </a:pathLst>
          </a:custGeom>
          <a:solidFill>
            <a:schemeClr val="accent6">
              <a:lumMod val="50000"/>
            </a:schemeClr>
          </a:solidFill>
          <a:ln algn="ctr" cap="flat" cmpd="sng" w="12700">
            <a:noFill/>
            <a:prstDash val="solid"/>
            <a:miter lim="800000"/>
          </a:ln>
          <a:effectLst/>
          <a:extLst>
            <a:ext uri="{91240B29-F687-4F45-9708-019B960494DF}">
              <a14:hiddenLine w="9525">
                <a:solidFill>
                  <a:srgbClr val="000000"/>
                </a:solidFill>
                <a:round/>
                <a:headEnd/>
                <a:tailEnd/>
              </a14:hiddenLine>
            </a:ext>
          </a:extLst>
        </p:spPr>
        <p:txBody>
          <a:bodyPr anchor="ctr" rtlCol="0"/>
          <a:lstStyle/>
          <a:p>
            <a:pPr algn="ctr"/>
            <a:endParaRPr altLang="en-US" kern="0" lang="zh-CN">
              <a:solidFill>
                <a:schemeClr val="tx1">
                  <a:lumMod val="85000"/>
                  <a:lumOff val="15000"/>
                </a:schemeClr>
              </a:solidFill>
              <a:latin panose="020f0502020204030204" typeface="等线"/>
              <a:ea typeface="微软雅黑"/>
            </a:endParaRPr>
          </a:p>
        </p:txBody>
      </p:sp>
      <p:sp>
        <p:nvSpPr>
          <p:cNvPr id="15" name="Freeform 31"/>
          <p:cNvSpPr/>
          <p:nvPr/>
        </p:nvSpPr>
        <p:spPr bwMode="auto">
          <a:xfrm>
            <a:off x="5858609" y="3333825"/>
            <a:ext cx="599122" cy="545866"/>
          </a:xfrm>
          <a:custGeom>
            <a:gdLst>
              <a:gd fmla="*/ 31 w 34" name="T0"/>
              <a:gd fmla="*/ 17 h 31" name="T1"/>
              <a:gd fmla="*/ 34 w 34" name="T2"/>
              <a:gd fmla="*/ 13 h 31" name="T3"/>
              <a:gd fmla="*/ 34 w 34" name="T4"/>
              <a:gd fmla="*/ 13 h 31" name="T5"/>
              <a:gd fmla="*/ 34 w 34" name="T6"/>
              <a:gd fmla="*/ 13 h 31" name="T7"/>
              <a:gd fmla="*/ 34 w 34" name="T8"/>
              <a:gd fmla="*/ 13 h 31" name="T9"/>
              <a:gd fmla="*/ 24 w 34" name="T10"/>
              <a:gd fmla="*/ 5 h 31" name="T11"/>
              <a:gd fmla="*/ 11 w 34" name="T12"/>
              <a:gd fmla="*/ 1 h 31" name="T13"/>
              <a:gd fmla="*/ 7 w 34" name="T14"/>
              <a:gd fmla="*/ 2 h 31" name="T15"/>
              <a:gd fmla="*/ 7 w 34" name="T16"/>
              <a:gd fmla="*/ 11 h 31" name="T17"/>
              <a:gd fmla="*/ 2 w 34" name="T18"/>
              <a:gd fmla="*/ 19 h 31" name="T19"/>
              <a:gd fmla="*/ 0 w 34" name="T20"/>
              <a:gd fmla="*/ 21 h 31" name="T21"/>
              <a:gd fmla="*/ 4 w 34" name="T22"/>
              <a:gd fmla="*/ 25 h 31" name="T23"/>
              <a:gd fmla="*/ 5 w 34" name="T24"/>
              <a:gd fmla="*/ 25 h 31" name="T25"/>
              <a:gd fmla="*/ 6 w 34" name="T26"/>
              <a:gd fmla="*/ 29 h 31" name="T27"/>
              <a:gd fmla="*/ 11 w 34" name="T28"/>
              <a:gd fmla="*/ 31 h 31" name="T29"/>
              <a:gd fmla="*/ 17 w 34" name="T30"/>
              <a:gd fmla="*/ 28 h 31" name="T31"/>
              <a:gd fmla="*/ 26 w 34" name="T32"/>
              <a:gd fmla="*/ 30 h 31" name="T33"/>
              <a:gd fmla="*/ 26 w 34" name="T34"/>
              <a:gd fmla="*/ 27 h 31" name="T35"/>
              <a:gd fmla="*/ 31 w 34" name="T36"/>
              <a:gd fmla="*/ 17 h 31"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31" w="34">
                <a:moveTo>
                  <a:pt x="31" y="17"/>
                </a:moveTo>
                <a:cubicBezTo>
                  <a:pt x="34" y="13"/>
                  <a:pt x="34" y="13"/>
                  <a:pt x="34" y="13"/>
                </a:cubicBezTo>
                <a:cubicBezTo>
                  <a:pt x="34" y="13"/>
                  <a:pt x="34" y="13"/>
                  <a:pt x="34" y="13"/>
                </a:cubicBezTo>
                <a:cubicBezTo>
                  <a:pt x="34" y="13"/>
                  <a:pt x="34" y="13"/>
                  <a:pt x="34" y="13"/>
                </a:cubicBezTo>
                <a:cubicBezTo>
                  <a:pt x="34" y="13"/>
                  <a:pt x="34" y="13"/>
                  <a:pt x="34" y="13"/>
                </a:cubicBezTo>
                <a:cubicBezTo>
                  <a:pt x="24" y="5"/>
                  <a:pt x="24" y="5"/>
                  <a:pt x="24" y="5"/>
                </a:cubicBezTo>
                <a:cubicBezTo>
                  <a:pt x="19" y="1"/>
                  <a:pt x="14" y="0"/>
                  <a:pt x="11" y="1"/>
                </a:cubicBezTo>
                <a:cubicBezTo>
                  <a:pt x="7" y="2"/>
                  <a:pt x="7" y="2"/>
                  <a:pt x="7" y="2"/>
                </a:cubicBezTo>
                <a:cubicBezTo>
                  <a:pt x="7" y="11"/>
                  <a:pt x="7" y="11"/>
                  <a:pt x="7" y="11"/>
                </a:cubicBezTo>
                <a:cubicBezTo>
                  <a:pt x="6" y="13"/>
                  <a:pt x="5" y="17"/>
                  <a:pt x="2" y="19"/>
                </a:cubicBezTo>
                <a:cubicBezTo>
                  <a:pt x="0" y="21"/>
                  <a:pt x="0" y="21"/>
                  <a:pt x="0" y="21"/>
                </a:cubicBezTo>
                <a:cubicBezTo>
                  <a:pt x="4" y="25"/>
                  <a:pt x="4" y="25"/>
                  <a:pt x="4" y="25"/>
                </a:cubicBezTo>
                <a:cubicBezTo>
                  <a:pt x="5" y="25"/>
                  <a:pt x="5" y="25"/>
                  <a:pt x="5" y="25"/>
                </a:cubicBezTo>
                <a:cubicBezTo>
                  <a:pt x="6" y="29"/>
                  <a:pt x="6" y="29"/>
                  <a:pt x="6" y="29"/>
                </a:cubicBezTo>
                <a:cubicBezTo>
                  <a:pt x="11" y="31"/>
                  <a:pt x="11" y="31"/>
                  <a:pt x="11" y="31"/>
                </a:cubicBezTo>
                <a:cubicBezTo>
                  <a:pt x="13" y="29"/>
                  <a:pt x="15" y="28"/>
                  <a:pt x="17" y="28"/>
                </a:cubicBezTo>
                <a:cubicBezTo>
                  <a:pt x="26" y="30"/>
                  <a:pt x="26" y="30"/>
                  <a:pt x="26" y="30"/>
                </a:cubicBezTo>
                <a:cubicBezTo>
                  <a:pt x="26" y="27"/>
                  <a:pt x="26" y="27"/>
                  <a:pt x="26" y="27"/>
                </a:cubicBezTo>
                <a:cubicBezTo>
                  <a:pt x="27" y="21"/>
                  <a:pt x="29" y="18"/>
                  <a:pt x="31" y="17"/>
                </a:cubicBezTo>
                <a:close/>
              </a:path>
            </a:pathLst>
          </a:custGeom>
          <a:solidFill>
            <a:schemeClr val="accent6">
              <a:lumMod val="75000"/>
            </a:schemeClr>
          </a:solidFill>
          <a:ln algn="ctr" cap="flat" cmpd="sng" w="12700">
            <a:noFill/>
            <a:prstDash val="solid"/>
            <a:miter lim="800000"/>
          </a:ln>
          <a:effectLst/>
          <a:extLst>
            <a:ext uri="{91240B29-F687-4F45-9708-019B960494DF}">
              <a14:hiddenLine w="9525">
                <a:solidFill>
                  <a:srgbClr val="000000"/>
                </a:solidFill>
                <a:round/>
                <a:headEnd/>
                <a:tailEnd/>
              </a14:hiddenLine>
            </a:ext>
          </a:extLst>
        </p:spPr>
        <p:txBody>
          <a:bodyPr anchor="ctr" rtlCol="0"/>
          <a:lstStyle/>
          <a:p>
            <a:pPr algn="ctr"/>
            <a:endParaRPr altLang="en-US" kern="0" lang="zh-CN">
              <a:solidFill>
                <a:schemeClr val="tx1">
                  <a:lumMod val="85000"/>
                  <a:lumOff val="15000"/>
                </a:schemeClr>
              </a:solidFill>
              <a:latin panose="020f0502020204030204" typeface="等线"/>
              <a:ea typeface="微软雅黑"/>
            </a:endParaRPr>
          </a:p>
        </p:txBody>
      </p:sp>
      <p:sp>
        <p:nvSpPr>
          <p:cNvPr id="16" name="Freeform 32"/>
          <p:cNvSpPr/>
          <p:nvPr/>
        </p:nvSpPr>
        <p:spPr bwMode="auto">
          <a:xfrm>
            <a:off x="3056049" y="1323439"/>
            <a:ext cx="3328454" cy="2576225"/>
          </a:xfrm>
          <a:custGeom>
            <a:gdLst>
              <a:gd fmla="*/ 120 w 189" name="T0"/>
              <a:gd fmla="*/ 23 h 146" name="T1"/>
              <a:gd fmla="*/ 85 w 189" name="T2"/>
              <a:gd fmla="*/ 9 h 146" name="T3"/>
              <a:gd fmla="*/ 85 w 189" name="T4"/>
              <a:gd fmla="*/ 1 h 146" name="T5"/>
              <a:gd fmla="*/ 82 w 189" name="T6"/>
              <a:gd fmla="*/ 0 h 146" name="T7"/>
              <a:gd fmla="*/ 66 w 189" name="T8"/>
              <a:gd fmla="*/ 16 h 146" name="T9"/>
              <a:gd fmla="*/ 58 w 189" name="T10"/>
              <a:gd fmla="*/ 24 h 146" name="T11"/>
              <a:gd fmla="*/ 48 w 189" name="T12"/>
              <a:gd fmla="*/ 19 h 146" name="T13"/>
              <a:gd fmla="*/ 31 w 189" name="T14"/>
              <a:gd fmla="*/ 25 h 146" name="T15"/>
              <a:gd fmla="*/ 10 w 189" name="T16"/>
              <a:gd fmla="*/ 11 h 146" name="T17"/>
              <a:gd fmla="*/ 2 w 189" name="T18"/>
              <a:gd fmla="*/ 17 h 146" name="T19"/>
              <a:gd fmla="*/ 2 w 189" name="T20"/>
              <a:gd fmla="*/ 18 h 146" name="T21"/>
              <a:gd fmla="*/ 0 w 189" name="T22"/>
              <a:gd fmla="*/ 20 h 146" name="T23"/>
              <a:gd fmla="*/ 4 w 189" name="T24"/>
              <a:gd fmla="*/ 21 h 146" name="T25"/>
              <a:gd fmla="*/ 5 w 189" name="T26"/>
              <a:gd fmla="*/ 21 h 146" name="T27"/>
              <a:gd fmla="*/ 34 w 189" name="T28"/>
              <a:gd fmla="*/ 43 h 146" name="T29"/>
              <a:gd fmla="*/ 62 w 189" name="T30"/>
              <a:gd fmla="*/ 75 h 146" name="T31"/>
              <a:gd fmla="*/ 90 w 189" name="T32"/>
              <a:gd fmla="*/ 72 h 146" name="T33"/>
              <a:gd fmla="*/ 91 w 189" name="T34"/>
              <a:gd fmla="*/ 71 h 146" name="T35"/>
              <a:gd fmla="*/ 99 w 189" name="T36"/>
              <a:gd fmla="*/ 73 h 146" name="T37"/>
              <a:gd fmla="*/ 100 w 189" name="T38"/>
              <a:gd fmla="*/ 75 h 146" name="T39"/>
              <a:gd fmla="*/ 93 w 189" name="T40"/>
              <a:gd fmla="*/ 93 h 146" name="T41"/>
              <a:gd fmla="*/ 84 w 189" name="T42"/>
              <a:gd fmla="*/ 93 h 146" name="T43"/>
              <a:gd fmla="*/ 74 w 189" name="T44"/>
              <a:gd fmla="*/ 117 h 146" name="T45"/>
              <a:gd fmla="*/ 89 w 189" name="T46"/>
              <a:gd fmla="*/ 127 h 146" name="T47"/>
              <a:gd fmla="*/ 93 w 189" name="T48"/>
              <a:gd fmla="*/ 133 h 146" name="T49"/>
              <a:gd fmla="*/ 100 w 189" name="T50"/>
              <a:gd fmla="*/ 133 h 146" name="T51"/>
              <a:gd fmla="*/ 115 w 189" name="T52"/>
              <a:gd fmla="*/ 139 h 146" name="T53"/>
              <a:gd fmla="*/ 118 w 189" name="T54"/>
              <a:gd fmla="*/ 143 h 146" name="T55"/>
              <a:gd fmla="*/ 132 w 189" name="T56"/>
              <a:gd fmla="*/ 144 h 146" name="T57"/>
              <a:gd fmla="*/ 152 w 189" name="T58"/>
              <a:gd fmla="*/ 143 h 146" name="T59"/>
              <a:gd fmla="*/ 159 w 189" name="T60"/>
              <a:gd fmla="*/ 139 h 146" name="T61"/>
              <a:gd fmla="*/ 158 w 189" name="T62"/>
              <a:gd fmla="*/ 131 h 146" name="T63"/>
              <a:gd fmla="*/ 162 w 189" name="T64"/>
              <a:gd fmla="*/ 119 h 146" name="T65"/>
              <a:gd fmla="*/ 170 w 189" name="T66"/>
              <a:gd fmla="*/ 111 h 146" name="T67"/>
              <a:gd fmla="*/ 186 w 189" name="T68"/>
              <a:gd fmla="*/ 111 h 146" name="T69"/>
              <a:gd fmla="*/ 181 w 189" name="T70"/>
              <a:gd fmla="*/ 98 h 146" name="T71"/>
              <a:gd fmla="*/ 174 w 189" name="T72"/>
              <a:gd fmla="*/ 97 h 146" name="T73"/>
              <a:gd fmla="*/ 174 w 189" name="T74"/>
              <a:gd fmla="*/ 97 h 146" name="T75"/>
              <a:gd fmla="*/ 156 w 189" name="T76"/>
              <a:gd fmla="*/ 86 h 146" name="T77"/>
              <a:gd fmla="*/ 147 w 189" name="T78"/>
              <a:gd fmla="*/ 83 h 146" name="T79"/>
              <a:gd fmla="*/ 132 w 189" name="T80"/>
              <a:gd fmla="*/ 43 h 146"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146" w="189">
                <a:moveTo>
                  <a:pt x="132" y="43"/>
                </a:moveTo>
                <a:cubicBezTo>
                  <a:pt x="128" y="39"/>
                  <a:pt x="124" y="33"/>
                  <a:pt x="120" y="23"/>
                </a:cubicBezTo>
                <a:cubicBezTo>
                  <a:pt x="109" y="23"/>
                  <a:pt x="102" y="21"/>
                  <a:pt x="99" y="17"/>
                </a:cubicBezTo>
                <a:cubicBezTo>
                  <a:pt x="96" y="13"/>
                  <a:pt x="92" y="11"/>
                  <a:pt x="85" y="9"/>
                </a:cubicBezTo>
                <a:cubicBezTo>
                  <a:pt x="83" y="8"/>
                  <a:pt x="83" y="8"/>
                  <a:pt x="83" y="8"/>
                </a:cubicBezTo>
                <a:cubicBezTo>
                  <a:pt x="85" y="1"/>
                  <a:pt x="85" y="1"/>
                  <a:pt x="85" y="1"/>
                </a:cubicBezTo>
                <a:cubicBezTo>
                  <a:pt x="84" y="1"/>
                  <a:pt x="84" y="1"/>
                  <a:pt x="84" y="1"/>
                </a:cubicBezTo>
                <a:cubicBezTo>
                  <a:pt x="82" y="0"/>
                  <a:pt x="82" y="0"/>
                  <a:pt x="82" y="0"/>
                </a:cubicBezTo>
                <a:cubicBezTo>
                  <a:pt x="77" y="3"/>
                  <a:pt x="74" y="5"/>
                  <a:pt x="72" y="8"/>
                </a:cubicBezTo>
                <a:cubicBezTo>
                  <a:pt x="71" y="11"/>
                  <a:pt x="69" y="14"/>
                  <a:pt x="66" y="16"/>
                </a:cubicBezTo>
                <a:cubicBezTo>
                  <a:pt x="64" y="23"/>
                  <a:pt x="62" y="26"/>
                  <a:pt x="60" y="26"/>
                </a:cubicBezTo>
                <a:cubicBezTo>
                  <a:pt x="59" y="26"/>
                  <a:pt x="58" y="25"/>
                  <a:pt x="58" y="24"/>
                </a:cubicBezTo>
                <a:cubicBezTo>
                  <a:pt x="54" y="21"/>
                  <a:pt x="54" y="21"/>
                  <a:pt x="54" y="21"/>
                </a:cubicBezTo>
                <a:cubicBezTo>
                  <a:pt x="52" y="20"/>
                  <a:pt x="50" y="19"/>
                  <a:pt x="48" y="19"/>
                </a:cubicBezTo>
                <a:cubicBezTo>
                  <a:pt x="44" y="20"/>
                  <a:pt x="44" y="20"/>
                  <a:pt x="44" y="20"/>
                </a:cubicBezTo>
                <a:cubicBezTo>
                  <a:pt x="41" y="23"/>
                  <a:pt x="37" y="25"/>
                  <a:pt x="31" y="25"/>
                </a:cubicBezTo>
                <a:cubicBezTo>
                  <a:pt x="16" y="25"/>
                  <a:pt x="16" y="25"/>
                  <a:pt x="16" y="25"/>
                </a:cubicBezTo>
                <a:cubicBezTo>
                  <a:pt x="11" y="22"/>
                  <a:pt x="9" y="17"/>
                  <a:pt x="10" y="11"/>
                </a:cubicBezTo>
                <a:cubicBezTo>
                  <a:pt x="4" y="9"/>
                  <a:pt x="4" y="9"/>
                  <a:pt x="4" y="9"/>
                </a:cubicBezTo>
                <a:cubicBezTo>
                  <a:pt x="2" y="17"/>
                  <a:pt x="2" y="17"/>
                  <a:pt x="2" y="17"/>
                </a:cubicBezTo>
                <a:cubicBezTo>
                  <a:pt x="2" y="17"/>
                  <a:pt x="2" y="17"/>
                  <a:pt x="2" y="17"/>
                </a:cubicBezTo>
                <a:cubicBezTo>
                  <a:pt x="2" y="18"/>
                  <a:pt x="2" y="18"/>
                  <a:pt x="2" y="18"/>
                </a:cubicBezTo>
                <a:cubicBezTo>
                  <a:pt x="1" y="18"/>
                  <a:pt x="1" y="18"/>
                  <a:pt x="1" y="18"/>
                </a:cubicBezTo>
                <a:cubicBezTo>
                  <a:pt x="0" y="20"/>
                  <a:pt x="0" y="20"/>
                  <a:pt x="0" y="20"/>
                </a:cubicBezTo>
                <a:cubicBezTo>
                  <a:pt x="4" y="21"/>
                  <a:pt x="4" y="21"/>
                  <a:pt x="4" y="21"/>
                </a:cubicBezTo>
                <a:cubicBezTo>
                  <a:pt x="4" y="21"/>
                  <a:pt x="4" y="21"/>
                  <a:pt x="4" y="21"/>
                </a:cubicBezTo>
                <a:cubicBezTo>
                  <a:pt x="5" y="21"/>
                  <a:pt x="5" y="21"/>
                  <a:pt x="5" y="21"/>
                </a:cubicBezTo>
                <a:cubicBezTo>
                  <a:pt x="5" y="21"/>
                  <a:pt x="5" y="21"/>
                  <a:pt x="5" y="21"/>
                </a:cubicBezTo>
                <a:cubicBezTo>
                  <a:pt x="12" y="31"/>
                  <a:pt x="17" y="37"/>
                  <a:pt x="20" y="38"/>
                </a:cubicBezTo>
                <a:cubicBezTo>
                  <a:pt x="21" y="39"/>
                  <a:pt x="26" y="41"/>
                  <a:pt x="34" y="43"/>
                </a:cubicBezTo>
                <a:cubicBezTo>
                  <a:pt x="49" y="48"/>
                  <a:pt x="49" y="48"/>
                  <a:pt x="49" y="48"/>
                </a:cubicBezTo>
                <a:cubicBezTo>
                  <a:pt x="53" y="50"/>
                  <a:pt x="58" y="59"/>
                  <a:pt x="62" y="75"/>
                </a:cubicBezTo>
                <a:cubicBezTo>
                  <a:pt x="69" y="79"/>
                  <a:pt x="73" y="81"/>
                  <a:pt x="76" y="81"/>
                </a:cubicBezTo>
                <a:cubicBezTo>
                  <a:pt x="78" y="79"/>
                  <a:pt x="83" y="77"/>
                  <a:pt x="90" y="72"/>
                </a:cubicBezTo>
                <a:cubicBezTo>
                  <a:pt x="90" y="72"/>
                  <a:pt x="90" y="72"/>
                  <a:pt x="90" y="72"/>
                </a:cubicBezTo>
                <a:cubicBezTo>
                  <a:pt x="91" y="71"/>
                  <a:pt x="91" y="71"/>
                  <a:pt x="91" y="71"/>
                </a:cubicBezTo>
                <a:cubicBezTo>
                  <a:pt x="92" y="72"/>
                  <a:pt x="92" y="72"/>
                  <a:pt x="92" y="72"/>
                </a:cubicBezTo>
                <a:cubicBezTo>
                  <a:pt x="99" y="73"/>
                  <a:pt x="99" y="73"/>
                  <a:pt x="99" y="73"/>
                </a:cubicBezTo>
                <a:cubicBezTo>
                  <a:pt x="100" y="73"/>
                  <a:pt x="100" y="73"/>
                  <a:pt x="100" y="73"/>
                </a:cubicBezTo>
                <a:cubicBezTo>
                  <a:pt x="100" y="75"/>
                  <a:pt x="100" y="75"/>
                  <a:pt x="100" y="75"/>
                </a:cubicBezTo>
                <a:cubicBezTo>
                  <a:pt x="99" y="76"/>
                  <a:pt x="99" y="76"/>
                  <a:pt x="99" y="76"/>
                </a:cubicBezTo>
                <a:cubicBezTo>
                  <a:pt x="97" y="85"/>
                  <a:pt x="95" y="91"/>
                  <a:pt x="93" y="93"/>
                </a:cubicBezTo>
                <a:cubicBezTo>
                  <a:pt x="84" y="93"/>
                  <a:pt x="84" y="93"/>
                  <a:pt x="84" y="93"/>
                </a:cubicBezTo>
                <a:cubicBezTo>
                  <a:pt x="84" y="93"/>
                  <a:pt x="84" y="93"/>
                  <a:pt x="84" y="93"/>
                </a:cubicBezTo>
                <a:cubicBezTo>
                  <a:pt x="84" y="97"/>
                  <a:pt x="81" y="103"/>
                  <a:pt x="76" y="111"/>
                </a:cubicBezTo>
                <a:cubicBezTo>
                  <a:pt x="74" y="113"/>
                  <a:pt x="74" y="115"/>
                  <a:pt x="74" y="117"/>
                </a:cubicBezTo>
                <a:cubicBezTo>
                  <a:pt x="83" y="123"/>
                  <a:pt x="83" y="123"/>
                  <a:pt x="83" y="123"/>
                </a:cubicBezTo>
                <a:cubicBezTo>
                  <a:pt x="85" y="126"/>
                  <a:pt x="87" y="127"/>
                  <a:pt x="89" y="127"/>
                </a:cubicBezTo>
                <a:cubicBezTo>
                  <a:pt x="91" y="127"/>
                  <a:pt x="91" y="127"/>
                  <a:pt x="91" y="127"/>
                </a:cubicBezTo>
                <a:cubicBezTo>
                  <a:pt x="93" y="133"/>
                  <a:pt x="93" y="133"/>
                  <a:pt x="93" y="133"/>
                </a:cubicBezTo>
                <a:cubicBezTo>
                  <a:pt x="97" y="135"/>
                  <a:pt x="97" y="135"/>
                  <a:pt x="97" y="135"/>
                </a:cubicBezTo>
                <a:cubicBezTo>
                  <a:pt x="100" y="133"/>
                  <a:pt x="100" y="133"/>
                  <a:pt x="100" y="133"/>
                </a:cubicBezTo>
                <a:cubicBezTo>
                  <a:pt x="101" y="131"/>
                  <a:pt x="102" y="131"/>
                  <a:pt x="104" y="131"/>
                </a:cubicBezTo>
                <a:cubicBezTo>
                  <a:pt x="108" y="131"/>
                  <a:pt x="111" y="133"/>
                  <a:pt x="115" y="139"/>
                </a:cubicBezTo>
                <a:cubicBezTo>
                  <a:pt x="115" y="139"/>
                  <a:pt x="115" y="139"/>
                  <a:pt x="115" y="139"/>
                </a:cubicBezTo>
                <a:cubicBezTo>
                  <a:pt x="118" y="143"/>
                  <a:pt x="118" y="143"/>
                  <a:pt x="118" y="143"/>
                </a:cubicBezTo>
                <a:cubicBezTo>
                  <a:pt x="119" y="143"/>
                  <a:pt x="119" y="143"/>
                  <a:pt x="119" y="143"/>
                </a:cubicBezTo>
                <a:cubicBezTo>
                  <a:pt x="121" y="141"/>
                  <a:pt x="126" y="142"/>
                  <a:pt x="132" y="144"/>
                </a:cubicBezTo>
                <a:cubicBezTo>
                  <a:pt x="142" y="146"/>
                  <a:pt x="142" y="146"/>
                  <a:pt x="142" y="146"/>
                </a:cubicBezTo>
                <a:cubicBezTo>
                  <a:pt x="152" y="143"/>
                  <a:pt x="152" y="143"/>
                  <a:pt x="152" y="143"/>
                </a:cubicBezTo>
                <a:cubicBezTo>
                  <a:pt x="156" y="141"/>
                  <a:pt x="156" y="141"/>
                  <a:pt x="156" y="141"/>
                </a:cubicBezTo>
                <a:cubicBezTo>
                  <a:pt x="159" y="139"/>
                  <a:pt x="159" y="139"/>
                  <a:pt x="159" y="139"/>
                </a:cubicBezTo>
                <a:cubicBezTo>
                  <a:pt x="156" y="136"/>
                  <a:pt x="156" y="136"/>
                  <a:pt x="156" y="136"/>
                </a:cubicBezTo>
                <a:cubicBezTo>
                  <a:pt x="156" y="135"/>
                  <a:pt x="156" y="133"/>
                  <a:pt x="158" y="131"/>
                </a:cubicBezTo>
                <a:cubicBezTo>
                  <a:pt x="161" y="129"/>
                  <a:pt x="162" y="127"/>
                  <a:pt x="162" y="124"/>
                </a:cubicBezTo>
                <a:cubicBezTo>
                  <a:pt x="162" y="119"/>
                  <a:pt x="162" y="119"/>
                  <a:pt x="162" y="119"/>
                </a:cubicBezTo>
                <a:cubicBezTo>
                  <a:pt x="162" y="117"/>
                  <a:pt x="162" y="115"/>
                  <a:pt x="163" y="115"/>
                </a:cubicBezTo>
                <a:cubicBezTo>
                  <a:pt x="164" y="113"/>
                  <a:pt x="166" y="112"/>
                  <a:pt x="170" y="111"/>
                </a:cubicBezTo>
                <a:cubicBezTo>
                  <a:pt x="175" y="111"/>
                  <a:pt x="181" y="113"/>
                  <a:pt x="189" y="119"/>
                </a:cubicBezTo>
                <a:cubicBezTo>
                  <a:pt x="186" y="111"/>
                  <a:pt x="186" y="111"/>
                  <a:pt x="186" y="111"/>
                </a:cubicBezTo>
                <a:cubicBezTo>
                  <a:pt x="182" y="105"/>
                  <a:pt x="182" y="105"/>
                  <a:pt x="182" y="105"/>
                </a:cubicBezTo>
                <a:cubicBezTo>
                  <a:pt x="181" y="98"/>
                  <a:pt x="181" y="98"/>
                  <a:pt x="181" y="98"/>
                </a:cubicBezTo>
                <a:cubicBezTo>
                  <a:pt x="174" y="97"/>
                  <a:pt x="174" y="97"/>
                  <a:pt x="174" y="97"/>
                </a:cubicBezTo>
                <a:cubicBezTo>
                  <a:pt x="174" y="97"/>
                  <a:pt x="174" y="97"/>
                  <a:pt x="174" y="97"/>
                </a:cubicBezTo>
                <a:cubicBezTo>
                  <a:pt x="174" y="97"/>
                  <a:pt x="174" y="97"/>
                  <a:pt x="174" y="97"/>
                </a:cubicBezTo>
                <a:cubicBezTo>
                  <a:pt x="174" y="97"/>
                  <a:pt x="174" y="97"/>
                  <a:pt x="174" y="97"/>
                </a:cubicBezTo>
                <a:cubicBezTo>
                  <a:pt x="174" y="97"/>
                  <a:pt x="174" y="97"/>
                  <a:pt x="174" y="97"/>
                </a:cubicBezTo>
                <a:cubicBezTo>
                  <a:pt x="156" y="86"/>
                  <a:pt x="156" y="86"/>
                  <a:pt x="156" y="86"/>
                </a:cubicBezTo>
                <a:cubicBezTo>
                  <a:pt x="147" y="85"/>
                  <a:pt x="147" y="85"/>
                  <a:pt x="147" y="85"/>
                </a:cubicBezTo>
                <a:cubicBezTo>
                  <a:pt x="147" y="83"/>
                  <a:pt x="147" y="83"/>
                  <a:pt x="147" y="83"/>
                </a:cubicBezTo>
                <a:cubicBezTo>
                  <a:pt x="146" y="73"/>
                  <a:pt x="146" y="73"/>
                  <a:pt x="146" y="73"/>
                </a:cubicBezTo>
                <a:cubicBezTo>
                  <a:pt x="140" y="57"/>
                  <a:pt x="136" y="46"/>
                  <a:pt x="132" y="43"/>
                </a:cubicBezTo>
                <a:close/>
              </a:path>
            </a:pathLst>
          </a:custGeom>
          <a:solidFill>
            <a:schemeClr val="accent6"/>
          </a:solidFill>
          <a:ln algn="ctr" cap="flat" cmpd="sng" w="12700">
            <a:noFill/>
            <a:prstDash val="solid"/>
            <a:miter lim="800000"/>
          </a:ln>
          <a:effectLst/>
          <a:extLst>
            <a:ext uri="{91240B29-F687-4F45-9708-019B960494DF}">
              <a14:hiddenLine w="9525">
                <a:solidFill>
                  <a:srgbClr val="000000"/>
                </a:solidFill>
                <a:round/>
                <a:headEnd/>
                <a:tailEnd/>
              </a14:hiddenLine>
            </a:ext>
          </a:extLst>
        </p:spPr>
        <p:txBody>
          <a:bodyPr anchor="ctr" rtlCol="0"/>
          <a:lstStyle/>
          <a:p>
            <a:pPr algn="ctr"/>
            <a:endParaRPr altLang="en-US" kern="0" lang="zh-CN">
              <a:solidFill>
                <a:schemeClr val="tx1">
                  <a:lumMod val="85000"/>
                  <a:lumOff val="15000"/>
                </a:schemeClr>
              </a:solidFill>
              <a:latin panose="020f0502020204030204" typeface="等线"/>
              <a:ea typeface="微软雅黑"/>
            </a:endParaRPr>
          </a:p>
        </p:txBody>
      </p:sp>
    </p:spTree>
    <p:extLst>
      <p:ext uri="{BB962C8B-B14F-4D97-AF65-F5344CB8AC3E}">
        <p14:creationId val="2156038980"/>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 presetSubtype="8">
                                  <p:stCondLst>
                                    <p:cond delay="0"/>
                                  </p:stCondLst>
                                  <p:childTnLst>
                                    <p:set>
                                      <p:cBhvr>
                                        <p:cTn dur="1" fill="hold" id="6">
                                          <p:stCondLst>
                                            <p:cond delay="0"/>
                                          </p:stCondLst>
                                        </p:cTn>
                                        <p:tgtEl>
                                          <p:spTgt spid="16"/>
                                        </p:tgtEl>
                                        <p:attrNameLst>
                                          <p:attrName>style.visibility</p:attrName>
                                        </p:attrNameLst>
                                      </p:cBhvr>
                                      <p:to>
                                        <p:strVal val="visible"/>
                                      </p:to>
                                    </p:set>
                                    <p:anim calcmode="lin" valueType="num">
                                      <p:cBhvr additive="base">
                                        <p:cTn dur="500" fill="hold" id="7"/>
                                        <p:tgtEl>
                                          <p:spTgt spid="16"/>
                                        </p:tgtEl>
                                        <p:attrNameLst>
                                          <p:attrName>ppt_x</p:attrName>
                                        </p:attrNameLst>
                                      </p:cBhvr>
                                      <p:tavLst>
                                        <p:tav tm="0">
                                          <p:val>
                                            <p:strVal val="0-#ppt_w/2"/>
                                          </p:val>
                                        </p:tav>
                                        <p:tav tm="100000">
                                          <p:val>
                                            <p:strVal val="#ppt_x"/>
                                          </p:val>
                                        </p:tav>
                                      </p:tavLst>
                                    </p:anim>
                                    <p:anim calcmode="lin" valueType="num">
                                      <p:cBhvr additive="base">
                                        <p:cTn dur="500" fill="hold" id="8"/>
                                        <p:tgtEl>
                                          <p:spTgt spid="16"/>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4">
                                  <p:stCondLst>
                                    <p:cond delay="0"/>
                                  </p:stCondLst>
                                  <p:childTnLst>
                                    <p:set>
                                      <p:cBhvr>
                                        <p:cTn dur="1" fill="hold" id="10">
                                          <p:stCondLst>
                                            <p:cond delay="0"/>
                                          </p:stCondLst>
                                        </p:cTn>
                                        <p:tgtEl>
                                          <p:spTgt spid="15"/>
                                        </p:tgtEl>
                                        <p:attrNameLst>
                                          <p:attrName>style.visibility</p:attrName>
                                        </p:attrNameLst>
                                      </p:cBhvr>
                                      <p:to>
                                        <p:strVal val="visible"/>
                                      </p:to>
                                    </p:set>
                                    <p:anim calcmode="lin" valueType="num">
                                      <p:cBhvr additive="base">
                                        <p:cTn dur="500" fill="hold" id="11"/>
                                        <p:tgtEl>
                                          <p:spTgt spid="15"/>
                                        </p:tgtEl>
                                        <p:attrNameLst>
                                          <p:attrName>ppt_x</p:attrName>
                                        </p:attrNameLst>
                                      </p:cBhvr>
                                      <p:tavLst>
                                        <p:tav tm="0">
                                          <p:val>
                                            <p:strVal val="#ppt_x"/>
                                          </p:val>
                                        </p:tav>
                                        <p:tav tm="100000">
                                          <p:val>
                                            <p:strVal val="#ppt_x"/>
                                          </p:val>
                                        </p:tav>
                                      </p:tavLst>
                                    </p:anim>
                                    <p:anim calcmode="lin" valueType="num">
                                      <p:cBhvr additive="base">
                                        <p:cTn dur="500" fill="hold" id="12"/>
                                        <p:tgtEl>
                                          <p:spTgt spid="15"/>
                                        </p:tgtEl>
                                        <p:attrNameLst>
                                          <p:attrName>ppt_y</p:attrName>
                                        </p:attrNameLst>
                                      </p:cBhvr>
                                      <p:tavLst>
                                        <p:tav tm="0">
                                          <p:val>
                                            <p:strVal val="1+#ppt_h/2"/>
                                          </p:val>
                                        </p:tav>
                                        <p:tav tm="100000">
                                          <p:val>
                                            <p:strVal val="#ppt_y"/>
                                          </p:val>
                                        </p:tav>
                                      </p:tavLst>
                                    </p:anim>
                                  </p:childTnLst>
                                </p:cTn>
                              </p:par>
                              <p:par>
                                <p:cTn fill="hold" grpId="0" id="13" nodeType="withEffect" presetClass="entr" presetID="2" presetSubtype="12">
                                  <p:stCondLst>
                                    <p:cond delay="0"/>
                                  </p:stCondLst>
                                  <p:childTnLst>
                                    <p:set>
                                      <p:cBhvr>
                                        <p:cTn dur="1" fill="hold" id="14">
                                          <p:stCondLst>
                                            <p:cond delay="0"/>
                                          </p:stCondLst>
                                        </p:cTn>
                                        <p:tgtEl>
                                          <p:spTgt spid="14"/>
                                        </p:tgtEl>
                                        <p:attrNameLst>
                                          <p:attrName>style.visibility</p:attrName>
                                        </p:attrNameLst>
                                      </p:cBhvr>
                                      <p:to>
                                        <p:strVal val="visible"/>
                                      </p:to>
                                    </p:set>
                                    <p:anim calcmode="lin" valueType="num">
                                      <p:cBhvr additive="base">
                                        <p:cTn dur="500" fill="hold" id="15"/>
                                        <p:tgtEl>
                                          <p:spTgt spid="14"/>
                                        </p:tgtEl>
                                        <p:attrNameLst>
                                          <p:attrName>ppt_x</p:attrName>
                                        </p:attrNameLst>
                                      </p:cBhvr>
                                      <p:tavLst>
                                        <p:tav tm="0">
                                          <p:val>
                                            <p:strVal val="0-#ppt_w/2"/>
                                          </p:val>
                                        </p:tav>
                                        <p:tav tm="100000">
                                          <p:val>
                                            <p:strVal val="#ppt_x"/>
                                          </p:val>
                                        </p:tav>
                                      </p:tavLst>
                                    </p:anim>
                                    <p:anim calcmode="lin" valueType="num">
                                      <p:cBhvr additive="base">
                                        <p:cTn dur="500" fill="hold" id="16"/>
                                        <p:tgtEl>
                                          <p:spTgt spid="14"/>
                                        </p:tgtEl>
                                        <p:attrNameLst>
                                          <p:attrName>ppt_y</p:attrName>
                                        </p:attrNameLst>
                                      </p:cBhvr>
                                      <p:tavLst>
                                        <p:tav tm="0">
                                          <p:val>
                                            <p:strVal val="1+#ppt_h/2"/>
                                          </p:val>
                                        </p:tav>
                                        <p:tav tm="100000">
                                          <p:val>
                                            <p:strVal val="#ppt_y"/>
                                          </p:val>
                                        </p:tav>
                                      </p:tavLst>
                                    </p:anim>
                                  </p:childTnLst>
                                </p:cTn>
                              </p:par>
                              <p:par>
                                <p:cTn fill="hold" grpId="0" id="17" nodeType="withEffect" presetClass="entr" presetID="2" presetSubtype="8">
                                  <p:stCondLst>
                                    <p:cond delay="250"/>
                                  </p:stCondLst>
                                  <p:childTnLst>
                                    <p:set>
                                      <p:cBhvr>
                                        <p:cTn dur="1" fill="hold" id="18">
                                          <p:stCondLst>
                                            <p:cond delay="0"/>
                                          </p:stCondLst>
                                        </p:cTn>
                                        <p:tgtEl>
                                          <p:spTgt spid="10"/>
                                        </p:tgtEl>
                                        <p:attrNameLst>
                                          <p:attrName>style.visibility</p:attrName>
                                        </p:attrNameLst>
                                      </p:cBhvr>
                                      <p:to>
                                        <p:strVal val="visible"/>
                                      </p:to>
                                    </p:set>
                                    <p:anim calcmode="lin" valueType="num">
                                      <p:cBhvr additive="base">
                                        <p:cTn dur="500" fill="hold" id="19"/>
                                        <p:tgtEl>
                                          <p:spTgt spid="10"/>
                                        </p:tgtEl>
                                        <p:attrNameLst>
                                          <p:attrName>ppt_x</p:attrName>
                                        </p:attrNameLst>
                                      </p:cBhvr>
                                      <p:tavLst>
                                        <p:tav tm="0">
                                          <p:val>
                                            <p:strVal val="0-#ppt_w/2"/>
                                          </p:val>
                                        </p:tav>
                                        <p:tav tm="100000">
                                          <p:val>
                                            <p:strVal val="#ppt_x"/>
                                          </p:val>
                                        </p:tav>
                                      </p:tavLst>
                                    </p:anim>
                                    <p:anim calcmode="lin" valueType="num">
                                      <p:cBhvr additive="base">
                                        <p:cTn dur="500" fill="hold" id="20"/>
                                        <p:tgtEl>
                                          <p:spTgt spid="10"/>
                                        </p:tgtEl>
                                        <p:attrNameLst>
                                          <p:attrName>ppt_y</p:attrName>
                                        </p:attrNameLst>
                                      </p:cBhvr>
                                      <p:tavLst>
                                        <p:tav tm="0">
                                          <p:val>
                                            <p:strVal val="#ppt_y"/>
                                          </p:val>
                                        </p:tav>
                                        <p:tav tm="100000">
                                          <p:val>
                                            <p:strVal val="#ppt_y"/>
                                          </p:val>
                                        </p:tav>
                                      </p:tavLst>
                                    </p:anim>
                                  </p:childTnLst>
                                </p:cTn>
                              </p:par>
                              <p:par>
                                <p:cTn fill="hold" grpId="0" id="21" nodeType="withEffect" presetClass="entr" presetID="2" presetSubtype="8">
                                  <p:stCondLst>
                                    <p:cond delay="250"/>
                                  </p:stCondLst>
                                  <p:childTnLst>
                                    <p:set>
                                      <p:cBhvr>
                                        <p:cTn dur="1" fill="hold" id="22">
                                          <p:stCondLst>
                                            <p:cond delay="0"/>
                                          </p:stCondLst>
                                        </p:cTn>
                                        <p:tgtEl>
                                          <p:spTgt spid="9"/>
                                        </p:tgtEl>
                                        <p:attrNameLst>
                                          <p:attrName>style.visibility</p:attrName>
                                        </p:attrNameLst>
                                      </p:cBhvr>
                                      <p:to>
                                        <p:strVal val="visible"/>
                                      </p:to>
                                    </p:set>
                                    <p:anim calcmode="lin" valueType="num">
                                      <p:cBhvr additive="base">
                                        <p:cTn dur="500" fill="hold" id="23"/>
                                        <p:tgtEl>
                                          <p:spTgt spid="9"/>
                                        </p:tgtEl>
                                        <p:attrNameLst>
                                          <p:attrName>ppt_x</p:attrName>
                                        </p:attrNameLst>
                                      </p:cBhvr>
                                      <p:tavLst>
                                        <p:tav tm="0">
                                          <p:val>
                                            <p:strVal val="0-#ppt_w/2"/>
                                          </p:val>
                                        </p:tav>
                                        <p:tav tm="100000">
                                          <p:val>
                                            <p:strVal val="#ppt_x"/>
                                          </p:val>
                                        </p:tav>
                                      </p:tavLst>
                                    </p:anim>
                                    <p:anim calcmode="lin" valueType="num">
                                      <p:cBhvr additive="base">
                                        <p:cTn dur="500" fill="hold" id="24"/>
                                        <p:tgtEl>
                                          <p:spTgt spid="9"/>
                                        </p:tgtEl>
                                        <p:attrNameLst>
                                          <p:attrName>ppt_y</p:attrName>
                                        </p:attrNameLst>
                                      </p:cBhvr>
                                      <p:tavLst>
                                        <p:tav tm="0">
                                          <p:val>
                                            <p:strVal val="#ppt_y"/>
                                          </p:val>
                                        </p:tav>
                                        <p:tav tm="100000">
                                          <p:val>
                                            <p:strVal val="#ppt_y"/>
                                          </p:val>
                                        </p:tav>
                                      </p:tavLst>
                                    </p:anim>
                                  </p:childTnLst>
                                </p:cTn>
                              </p:par>
                              <p:par>
                                <p:cTn fill="hold" grpId="0" id="25" nodeType="withEffect" presetClass="entr" presetID="10" presetSubtype="0">
                                  <p:stCondLst>
                                    <p:cond delay="250"/>
                                  </p:stCondLst>
                                  <p:childTnLst>
                                    <p:set>
                                      <p:cBhvr>
                                        <p:cTn dur="1" fill="hold" id="26">
                                          <p:stCondLst>
                                            <p:cond delay="0"/>
                                          </p:stCondLst>
                                        </p:cTn>
                                        <p:tgtEl>
                                          <p:spTgt spid="11"/>
                                        </p:tgtEl>
                                        <p:attrNameLst>
                                          <p:attrName>style.visibility</p:attrName>
                                        </p:attrNameLst>
                                      </p:cBhvr>
                                      <p:to>
                                        <p:strVal val="visible"/>
                                      </p:to>
                                    </p:set>
                                    <p:animEffect filter="fade" transition="in">
                                      <p:cBhvr>
                                        <p:cTn dur="500" id="27"/>
                                        <p:tgtEl>
                                          <p:spTgt spid="11"/>
                                        </p:tgtEl>
                                      </p:cBhvr>
                                    </p:animEffect>
                                  </p:childTnLst>
                                </p:cTn>
                              </p:par>
                              <p:par>
                                <p:cTn fill="hold" grpId="0" id="28" nodeType="withEffect" presetClass="entr" presetID="10" presetSubtype="0">
                                  <p:stCondLst>
                                    <p:cond delay="250"/>
                                  </p:stCondLst>
                                  <p:childTnLst>
                                    <p:set>
                                      <p:cBhvr>
                                        <p:cTn dur="1" fill="hold" id="29">
                                          <p:stCondLst>
                                            <p:cond delay="0"/>
                                          </p:stCondLst>
                                        </p:cTn>
                                        <p:tgtEl>
                                          <p:spTgt spid="13"/>
                                        </p:tgtEl>
                                        <p:attrNameLst>
                                          <p:attrName>style.visibility</p:attrName>
                                        </p:attrNameLst>
                                      </p:cBhvr>
                                      <p:to>
                                        <p:strVal val="visible"/>
                                      </p:to>
                                    </p:set>
                                    <p:animEffect filter="fade" transition="in">
                                      <p:cBhvr>
                                        <p:cTn dur="500" id="30"/>
                                        <p:tgtEl>
                                          <p:spTgt spid="13"/>
                                        </p:tgtEl>
                                      </p:cBhvr>
                                    </p:animEffect>
                                  </p:childTnLst>
                                </p:cTn>
                              </p:par>
                            </p:childTnLst>
                          </p:cTn>
                        </p:par>
                      </p:childTnLst>
                    </p:cTn>
                  </p:par>
                  <p:par>
                    <p:cTn fill="hold" id="31" nodeType="clickPar">
                      <p:stCondLst>
                        <p:cond delay="indefinite"/>
                      </p:stCondLst>
                      <p:childTnLst>
                        <p:par>
                          <p:cTn fill="hold" id="32" nodeType="afterGroup">
                            <p:stCondLst>
                              <p:cond delay="0"/>
                            </p:stCondLst>
                            <p:childTnLst>
                              <p:par>
                                <p:cTn fill="hold" grpId="0" id="33" nodeType="clickEffect" presetClass="entr" presetID="2" presetSubtype="4">
                                  <p:stCondLst>
                                    <p:cond delay="0"/>
                                  </p:stCondLst>
                                  <p:childTnLst>
                                    <p:set>
                                      <p:cBhvr>
                                        <p:cTn dur="1" fill="hold" id="34">
                                          <p:stCondLst>
                                            <p:cond delay="0"/>
                                          </p:stCondLst>
                                        </p:cTn>
                                        <p:tgtEl>
                                          <p:spTgt spid="2"/>
                                        </p:tgtEl>
                                        <p:attrNameLst>
                                          <p:attrName>style.visibility</p:attrName>
                                        </p:attrNameLst>
                                      </p:cBhvr>
                                      <p:to>
                                        <p:strVal val="visible"/>
                                      </p:to>
                                    </p:set>
                                    <p:anim calcmode="lin" valueType="num">
                                      <p:cBhvr additive="base">
                                        <p:cTn dur="500" fill="hold" id="35"/>
                                        <p:tgtEl>
                                          <p:spTgt spid="2"/>
                                        </p:tgtEl>
                                        <p:attrNameLst>
                                          <p:attrName>ppt_x</p:attrName>
                                        </p:attrNameLst>
                                      </p:cBhvr>
                                      <p:tavLst>
                                        <p:tav tm="0">
                                          <p:val>
                                            <p:strVal val="#ppt_x"/>
                                          </p:val>
                                        </p:tav>
                                        <p:tav tm="100000">
                                          <p:val>
                                            <p:strVal val="#ppt_x"/>
                                          </p:val>
                                        </p:tav>
                                      </p:tavLst>
                                    </p:anim>
                                    <p:anim calcmode="lin" valueType="num">
                                      <p:cBhvr additive="base">
                                        <p:cTn dur="500" fill="hold" id="36"/>
                                        <p:tgtEl>
                                          <p:spTgt spid="2"/>
                                        </p:tgtEl>
                                        <p:attrNameLst>
                                          <p:attrName>ppt_y</p:attrName>
                                        </p:attrNameLst>
                                      </p:cBhvr>
                                      <p:tavLst>
                                        <p:tav tm="0">
                                          <p:val>
                                            <p:strVal val="1+#ppt_h/2"/>
                                          </p:val>
                                        </p:tav>
                                        <p:tav tm="100000">
                                          <p:val>
                                            <p:strVal val="#ppt_y"/>
                                          </p:val>
                                        </p:tav>
                                      </p:tavLst>
                                    </p:anim>
                                  </p:childTnLst>
                                </p:cTn>
                              </p:par>
                              <p:par>
                                <p:cTn fill="hold" grpId="0" id="37" nodeType="withEffect" presetClass="entr" presetID="10" presetSubtype="0">
                                  <p:stCondLst>
                                    <p:cond delay="500"/>
                                  </p:stCondLst>
                                  <p:childTnLst>
                                    <p:set>
                                      <p:cBhvr>
                                        <p:cTn dur="1" fill="hold" id="38">
                                          <p:stCondLst>
                                            <p:cond delay="0"/>
                                          </p:stCondLst>
                                        </p:cTn>
                                        <p:tgtEl>
                                          <p:spTgt spid="12"/>
                                        </p:tgtEl>
                                        <p:attrNameLst>
                                          <p:attrName>style.visibility</p:attrName>
                                        </p:attrNameLst>
                                      </p:cBhvr>
                                      <p:to>
                                        <p:strVal val="visible"/>
                                      </p:to>
                                    </p:set>
                                    <p:animEffect filter="fade" transition="in">
                                      <p:cBhvr>
                                        <p:cTn dur="500" id="39"/>
                                        <p:tgtEl>
                                          <p:spTgt spid="12"/>
                                        </p:tgtEl>
                                      </p:cBhvr>
                                    </p:animEffect>
                                  </p:childTnLst>
                                </p:cTn>
                              </p:par>
                              <p:par>
                                <p:cTn fill="hold" grpId="0" id="40" nodeType="withEffect" presetClass="entr" presetID="2" presetSubtype="2">
                                  <p:stCondLst>
                                    <p:cond delay="0"/>
                                  </p:stCondLst>
                                  <p:childTnLst>
                                    <p:set>
                                      <p:cBhvr>
                                        <p:cTn dur="1" fill="hold" id="41">
                                          <p:stCondLst>
                                            <p:cond delay="0"/>
                                          </p:stCondLst>
                                        </p:cTn>
                                        <p:tgtEl>
                                          <p:spTgt spid="3"/>
                                        </p:tgtEl>
                                        <p:attrNameLst>
                                          <p:attrName>style.visibility</p:attrName>
                                        </p:attrNameLst>
                                      </p:cBhvr>
                                      <p:to>
                                        <p:strVal val="visible"/>
                                      </p:to>
                                    </p:set>
                                    <p:anim calcmode="lin" valueType="num">
                                      <p:cBhvr additive="base">
                                        <p:cTn dur="500" fill="hold" id="42"/>
                                        <p:tgtEl>
                                          <p:spTgt spid="3"/>
                                        </p:tgtEl>
                                        <p:attrNameLst>
                                          <p:attrName>ppt_x</p:attrName>
                                        </p:attrNameLst>
                                      </p:cBhvr>
                                      <p:tavLst>
                                        <p:tav tm="0">
                                          <p:val>
                                            <p:strVal val="1+#ppt_w/2"/>
                                          </p:val>
                                        </p:tav>
                                        <p:tav tm="100000">
                                          <p:val>
                                            <p:strVal val="#ppt_x"/>
                                          </p:val>
                                        </p:tav>
                                      </p:tavLst>
                                    </p:anim>
                                    <p:anim calcmode="lin" valueType="num">
                                      <p:cBhvr additive="base">
                                        <p:cTn dur="500" fill="hold" id="43"/>
                                        <p:tgtEl>
                                          <p:spTgt spid="3"/>
                                        </p:tgtEl>
                                        <p:attrNameLst>
                                          <p:attrName>ppt_y</p:attrName>
                                        </p:attrNameLst>
                                      </p:cBhvr>
                                      <p:tavLst>
                                        <p:tav tm="0">
                                          <p:val>
                                            <p:strVal val="#ppt_y"/>
                                          </p:val>
                                        </p:tav>
                                        <p:tav tm="100000">
                                          <p:val>
                                            <p:strVal val="#ppt_y"/>
                                          </p:val>
                                        </p:tav>
                                      </p:tavLst>
                                    </p:anim>
                                  </p:childTnLst>
                                </p:cTn>
                              </p:par>
                              <p:par>
                                <p:cTn fill="hold" grpId="0" id="44" nodeType="withEffect" presetClass="entr" presetID="2" presetSubtype="2">
                                  <p:stCondLst>
                                    <p:cond delay="250"/>
                                  </p:stCondLst>
                                  <p:childTnLst>
                                    <p:set>
                                      <p:cBhvr>
                                        <p:cTn dur="1" fill="hold" id="45">
                                          <p:stCondLst>
                                            <p:cond delay="0"/>
                                          </p:stCondLst>
                                        </p:cTn>
                                        <p:tgtEl>
                                          <p:spTgt spid="4"/>
                                        </p:tgtEl>
                                        <p:attrNameLst>
                                          <p:attrName>style.visibility</p:attrName>
                                        </p:attrNameLst>
                                      </p:cBhvr>
                                      <p:to>
                                        <p:strVal val="visible"/>
                                      </p:to>
                                    </p:set>
                                    <p:anim calcmode="lin" valueType="num">
                                      <p:cBhvr additive="base">
                                        <p:cTn dur="500" fill="hold" id="46"/>
                                        <p:tgtEl>
                                          <p:spTgt spid="4"/>
                                        </p:tgtEl>
                                        <p:attrNameLst>
                                          <p:attrName>ppt_x</p:attrName>
                                        </p:attrNameLst>
                                      </p:cBhvr>
                                      <p:tavLst>
                                        <p:tav tm="0">
                                          <p:val>
                                            <p:strVal val="1+#ppt_w/2"/>
                                          </p:val>
                                        </p:tav>
                                        <p:tav tm="100000">
                                          <p:val>
                                            <p:strVal val="#ppt_x"/>
                                          </p:val>
                                        </p:tav>
                                      </p:tavLst>
                                    </p:anim>
                                    <p:anim calcmode="lin" valueType="num">
                                      <p:cBhvr additive="base">
                                        <p:cTn dur="500" fill="hold" id="47"/>
                                        <p:tgtEl>
                                          <p:spTgt spid="4"/>
                                        </p:tgtEl>
                                        <p:attrNameLst>
                                          <p:attrName>ppt_y</p:attrName>
                                        </p:attrNameLst>
                                      </p:cBhvr>
                                      <p:tavLst>
                                        <p:tav tm="0">
                                          <p:val>
                                            <p:strVal val="#ppt_y"/>
                                          </p:val>
                                        </p:tav>
                                        <p:tav tm="100000">
                                          <p:val>
                                            <p:strVal val="#ppt_y"/>
                                          </p:val>
                                        </p:tav>
                                      </p:tavLst>
                                    </p:anim>
                                  </p:childTnLst>
                                </p:cTn>
                              </p:par>
                              <p:par>
                                <p:cTn fill="hold" grpId="0" id="48" nodeType="withEffect" presetClass="entr" presetID="2" presetSubtype="2">
                                  <p:stCondLst>
                                    <p:cond delay="500"/>
                                  </p:stCondLst>
                                  <p:childTnLst>
                                    <p:set>
                                      <p:cBhvr>
                                        <p:cTn dur="1" fill="hold" id="49">
                                          <p:stCondLst>
                                            <p:cond delay="0"/>
                                          </p:stCondLst>
                                        </p:cTn>
                                        <p:tgtEl>
                                          <p:spTgt spid="5"/>
                                        </p:tgtEl>
                                        <p:attrNameLst>
                                          <p:attrName>style.visibility</p:attrName>
                                        </p:attrNameLst>
                                      </p:cBhvr>
                                      <p:to>
                                        <p:strVal val="visible"/>
                                      </p:to>
                                    </p:set>
                                    <p:anim calcmode="lin" valueType="num">
                                      <p:cBhvr additive="base">
                                        <p:cTn dur="500" fill="hold" id="50"/>
                                        <p:tgtEl>
                                          <p:spTgt spid="5"/>
                                        </p:tgtEl>
                                        <p:attrNameLst>
                                          <p:attrName>ppt_x</p:attrName>
                                        </p:attrNameLst>
                                      </p:cBhvr>
                                      <p:tavLst>
                                        <p:tav tm="0">
                                          <p:val>
                                            <p:strVal val="1+#ppt_w/2"/>
                                          </p:val>
                                        </p:tav>
                                        <p:tav tm="100000">
                                          <p:val>
                                            <p:strVal val="#ppt_x"/>
                                          </p:val>
                                        </p:tav>
                                      </p:tavLst>
                                    </p:anim>
                                    <p:anim calcmode="lin" valueType="num">
                                      <p:cBhvr additive="base">
                                        <p:cTn dur="500" fill="hold" id="51"/>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
      <p:bldP grpId="0" spid="9"/>
      <p:bldP grpId="0" spid="10"/>
      <p:bldP grpId="0" spid="11"/>
      <p:bldP grpId="0" spid="12"/>
      <p:bldP grpId="0" spid="13"/>
      <p:bldP grpId="0" spid="14"/>
      <p:bldP grpId="0" spid="15"/>
      <p:bldP grpId="0" spid="16"/>
      <p:bldGraphic grpId="0" spid="2">
        <p:bldAsOne/>
      </p:bldGraphic>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aphicFrame>
        <p:nvGraphicFramePr>
          <p:cNvPr id="2" name="图表 1">
            <a:extLst/>
          </p:cNvPr>
          <p:cNvGraphicFramePr/>
          <p:nvPr>
            <p:extLst>
              <p:ext uri="{D42A27DB-BD31-4B8C-83A1-F6EECF244321}">
                <p14:modId val="75303245"/>
              </p:ext>
            </p:extLst>
          </p:nvPr>
        </p:nvGraphicFramePr>
        <p:xfrm>
          <a:off x="7054673" y="2497380"/>
          <a:ext cx="4640263" cy="4036731"/>
        </p:xfrm>
        <a:graphic>
          <a:graphicData uri="http://schemas.openxmlformats.org/drawingml/2006/chart">
            <c:chart xmlns:c="http://schemas.openxmlformats.org/drawingml/2006/chart" r:id="rId2"/>
          </a:graphicData>
        </a:graphic>
      </p:graphicFrame>
      <p:sp>
        <p:nvSpPr>
          <p:cNvPr id="3" name="矩形 2"/>
          <p:cNvSpPr/>
          <p:nvPr/>
        </p:nvSpPr>
        <p:spPr>
          <a:xfrm>
            <a:off x="7322086" y="1356319"/>
            <a:ext cx="4464565" cy="347472"/>
          </a:xfrm>
          <a:prstGeom prst="rect">
            <a:avLst/>
          </a:prstGeom>
        </p:spPr>
        <p:txBody>
          <a:bodyPr wrap="square">
            <a:spAutoFit/>
          </a:bodyPr>
          <a:lstStyle/>
          <a:p>
            <a:pPr>
              <a:lnSpc>
                <a:spcPct val="120000"/>
              </a:lnSpc>
              <a:spcBef>
                <a:spcPts val="300"/>
              </a:spcBef>
              <a:spcAft>
                <a:spcPts val="300"/>
              </a:spcAft>
            </a:pPr>
            <a:r>
              <a:rPr altLang="zh-CN" kern="100" lang="en-US" sz="1400">
                <a:solidFill>
                  <a:schemeClr val="tx1">
                    <a:lumMod val="85000"/>
                    <a:lumOff val="15000"/>
                  </a:schemeClr>
                </a:solidFill>
                <a:latin charset="-122" panose="020b0503020204020204" pitchFamily="34" typeface="微软雅黑"/>
                <a:ea charset="-122" panose="020b0503020204020204" pitchFamily="34" typeface="微软雅黑"/>
              </a:rPr>
              <a:t>◆ Lorem ipsum dolor sit amet, consectetur adipi</a:t>
            </a:r>
          </a:p>
        </p:txBody>
      </p:sp>
      <p:sp>
        <p:nvSpPr>
          <p:cNvPr id="4" name="矩形 3"/>
          <p:cNvSpPr/>
          <p:nvPr/>
        </p:nvSpPr>
        <p:spPr>
          <a:xfrm>
            <a:off x="7322086" y="1751417"/>
            <a:ext cx="4464565" cy="347472"/>
          </a:xfrm>
          <a:prstGeom prst="rect">
            <a:avLst/>
          </a:prstGeom>
        </p:spPr>
        <p:txBody>
          <a:bodyPr wrap="square">
            <a:spAutoFit/>
          </a:bodyPr>
          <a:lstStyle/>
          <a:p>
            <a:pPr>
              <a:lnSpc>
                <a:spcPct val="120000"/>
              </a:lnSpc>
              <a:spcBef>
                <a:spcPts val="300"/>
              </a:spcBef>
              <a:spcAft>
                <a:spcPts val="300"/>
              </a:spcAft>
            </a:pPr>
            <a:r>
              <a:rPr altLang="zh-CN" kern="100" lang="en-US" sz="1400">
                <a:solidFill>
                  <a:schemeClr val="tx1">
                    <a:lumMod val="85000"/>
                    <a:lumOff val="15000"/>
                  </a:schemeClr>
                </a:solidFill>
                <a:latin charset="-122" panose="020b0503020204020204" pitchFamily="34" typeface="微软雅黑"/>
                <a:ea charset="-122" panose="020b0503020204020204" pitchFamily="34" typeface="微软雅黑"/>
              </a:rPr>
              <a:t>◆ Lorem ipsum dolor sit amet, consectetur adipi</a:t>
            </a:r>
          </a:p>
        </p:txBody>
      </p:sp>
      <p:sp>
        <p:nvSpPr>
          <p:cNvPr id="5" name="矩形 4"/>
          <p:cNvSpPr/>
          <p:nvPr/>
        </p:nvSpPr>
        <p:spPr>
          <a:xfrm>
            <a:off x="7322086" y="2146515"/>
            <a:ext cx="4464565" cy="347472"/>
          </a:xfrm>
          <a:prstGeom prst="rect">
            <a:avLst/>
          </a:prstGeom>
        </p:spPr>
        <p:txBody>
          <a:bodyPr wrap="square">
            <a:spAutoFit/>
          </a:bodyPr>
          <a:lstStyle/>
          <a:p>
            <a:pPr>
              <a:lnSpc>
                <a:spcPct val="120000"/>
              </a:lnSpc>
              <a:spcBef>
                <a:spcPts val="300"/>
              </a:spcBef>
              <a:spcAft>
                <a:spcPts val="300"/>
              </a:spcAft>
            </a:pPr>
            <a:r>
              <a:rPr altLang="zh-CN" kern="100" lang="en-US" sz="1400">
                <a:solidFill>
                  <a:schemeClr val="tx1">
                    <a:lumMod val="85000"/>
                    <a:lumOff val="15000"/>
                  </a:schemeClr>
                </a:solidFill>
                <a:latin charset="-122" panose="020b0503020204020204" pitchFamily="34" typeface="微软雅黑"/>
                <a:ea charset="-122" panose="020b0503020204020204" pitchFamily="34" typeface="微软雅黑"/>
              </a:rPr>
              <a:t>◆ Lorem ipsum dolor sit amet, consectetur adipi</a:t>
            </a:r>
          </a:p>
        </p:txBody>
      </p:sp>
      <p:sp>
        <p:nvSpPr>
          <p:cNvPr id="9" name="矩形 8"/>
          <p:cNvSpPr/>
          <p:nvPr/>
        </p:nvSpPr>
        <p:spPr>
          <a:xfrm>
            <a:off x="580159" y="3581895"/>
            <a:ext cx="3230888" cy="1883664"/>
          </a:xfrm>
          <a:prstGeom prst="rect">
            <a:avLst/>
          </a:prstGeom>
        </p:spPr>
        <p:txBody>
          <a:bodyPr wrap="square">
            <a:spAutoFit/>
          </a:bodyPr>
          <a:lstStyle/>
          <a:p>
            <a:pPr latinLnBrk="1">
              <a:lnSpc>
                <a:spcPct val="120000"/>
              </a:lnSpc>
              <a:spcBef>
                <a:spcPts val="300"/>
              </a:spcBef>
              <a:spcAft>
                <a:spcPts val="300"/>
              </a:spcAft>
            </a:pPr>
            <a:r>
              <a:rPr altLang="zh-CN" kern="100" lang="en-US" sz="1400">
                <a:solidFill>
                  <a:schemeClr val="tx1">
                    <a:lumMod val="85000"/>
                    <a:lumOff val="15000"/>
                  </a:schemeClr>
                </a:solidFill>
                <a:latin charset="-122" panose="020b0503020204020204" pitchFamily="34" typeface="微软雅黑"/>
                <a:ea charset="-122" panose="020b0503020204020204" pitchFamily="34" typeface="微软雅黑"/>
              </a:rPr>
              <a:t>Lorem ipsum dolor sit amet, conse ctetur adipisicing elit, sed do eiusmod tempor incididunt ut labore et dolore magna aliqua. Ut enim ad minim veniam, quis nostrud exercitation ullamco laboris</a:t>
            </a:r>
          </a:p>
        </p:txBody>
      </p:sp>
      <p:sp>
        <p:nvSpPr>
          <p:cNvPr id="10" name="文本框 9"/>
          <p:cNvSpPr txBox="1"/>
          <p:nvPr/>
        </p:nvSpPr>
        <p:spPr>
          <a:xfrm>
            <a:off x="580159" y="3162241"/>
            <a:ext cx="2467583" cy="457200"/>
          </a:xfrm>
          <a:prstGeom prst="rect">
            <a:avLst/>
          </a:prstGeom>
          <a:noFill/>
        </p:spPr>
        <p:txBody>
          <a:bodyPr rtlCol="0" wrap="square">
            <a:spAutoFit/>
          </a:bodyPr>
          <a:lstStyle/>
          <a:p>
            <a:pPr>
              <a:lnSpc>
                <a:spcPct val="120000"/>
              </a:lnSpc>
              <a:spcBef>
                <a:spcPts val="300"/>
              </a:spcBef>
              <a:spcAft>
                <a:spcPts val="300"/>
              </a:spcAft>
            </a:pPr>
            <a:r>
              <a:rPr altLang="zh-CN" kern="100" lang="en-US" sz="2000">
                <a:solidFill>
                  <a:schemeClr val="tx1">
                    <a:lumMod val="85000"/>
                    <a:lumOff val="15000"/>
                  </a:schemeClr>
                </a:solidFill>
                <a:latin charset="-122" panose="020b0503020204020204" pitchFamily="34" typeface="微软雅黑"/>
                <a:ea charset="-122" panose="020b0503020204020204" pitchFamily="34" typeface="微软雅黑"/>
              </a:rPr>
              <a:t>Subtitle Here</a:t>
            </a:r>
          </a:p>
        </p:txBody>
      </p:sp>
      <p:sp>
        <p:nvSpPr>
          <p:cNvPr id="11" name="矩形 10"/>
          <p:cNvSpPr/>
          <p:nvPr/>
        </p:nvSpPr>
        <p:spPr>
          <a:xfrm>
            <a:off x="580160" y="5572825"/>
            <a:ext cx="2913536" cy="347472"/>
          </a:xfrm>
          <a:prstGeom prst="rect">
            <a:avLst/>
          </a:prstGeom>
        </p:spPr>
        <p:txBody>
          <a:bodyPr wrap="square">
            <a:spAutoFit/>
          </a:bodyPr>
          <a:lstStyle/>
          <a:p>
            <a:pPr>
              <a:lnSpc>
                <a:spcPct val="120000"/>
              </a:lnSpc>
              <a:spcBef>
                <a:spcPts val="300"/>
              </a:spcBef>
              <a:spcAft>
                <a:spcPts val="300"/>
              </a:spcAft>
            </a:pPr>
            <a:r>
              <a:rPr altLang="en-US" b="1" kern="100" lang="zh-CN" sz="1400">
                <a:solidFill>
                  <a:schemeClr val="bg1">
                    <a:lumMod val="50000"/>
                  </a:schemeClr>
                </a:solidFill>
                <a:latin charset="-122" panose="02010609060101010101" pitchFamily="49" typeface="楷体"/>
                <a:ea charset="-122" panose="02010609060101010101" pitchFamily="49" typeface="楷体"/>
              </a:rPr>
              <a:t>备注：矢量地图，可编辑</a:t>
            </a:r>
          </a:p>
        </p:txBody>
      </p:sp>
      <p:sp>
        <p:nvSpPr>
          <p:cNvPr id="12" name="文本框 11"/>
          <p:cNvSpPr txBox="1"/>
          <p:nvPr/>
        </p:nvSpPr>
        <p:spPr>
          <a:xfrm>
            <a:off x="9402211" y="2805866"/>
            <a:ext cx="2295162" cy="304800"/>
          </a:xfrm>
          <a:prstGeom prst="rect">
            <a:avLst/>
          </a:prstGeom>
          <a:noFill/>
        </p:spPr>
        <p:txBody>
          <a:bodyPr rtlCol="0" wrap="square">
            <a:spAutoFit/>
          </a:bodyPr>
          <a:lstStyle/>
          <a:p>
            <a:pPr algn="r"/>
            <a:r>
              <a:rPr altLang="en-US" b="1" kern="100" lang="zh-CN" sz="1400">
                <a:solidFill>
                  <a:schemeClr val="bg1">
                    <a:lumMod val="50000"/>
                  </a:schemeClr>
                </a:solidFill>
                <a:latin charset="-122" panose="02010609060101010101" pitchFamily="49" typeface="楷体"/>
                <a:ea charset="-122" panose="02010609060101010101" pitchFamily="49" typeface="楷体"/>
              </a:rPr>
              <a:t>（单位：百万 RMB）</a:t>
            </a:r>
          </a:p>
        </p:txBody>
      </p:sp>
      <p:sp>
        <p:nvSpPr>
          <p:cNvPr id="13" name="矩形 12"/>
          <p:cNvSpPr/>
          <p:nvPr/>
        </p:nvSpPr>
        <p:spPr>
          <a:xfrm>
            <a:off x="580160" y="5898674"/>
            <a:ext cx="3122286" cy="347472"/>
          </a:xfrm>
          <a:prstGeom prst="rect">
            <a:avLst/>
          </a:prstGeom>
        </p:spPr>
        <p:txBody>
          <a:bodyPr wrap="square">
            <a:spAutoFit/>
          </a:bodyPr>
          <a:lstStyle/>
          <a:p>
            <a:pPr>
              <a:lnSpc>
                <a:spcPct val="120000"/>
              </a:lnSpc>
              <a:spcBef>
                <a:spcPts val="300"/>
              </a:spcBef>
              <a:spcAft>
                <a:spcPts val="300"/>
              </a:spcAft>
            </a:pPr>
            <a:r>
              <a:rPr altLang="en-US" b="1" kern="100" lang="zh-CN" sz="1400">
                <a:solidFill>
                  <a:schemeClr val="bg1">
                    <a:lumMod val="50000"/>
                  </a:schemeClr>
                </a:solidFill>
                <a:latin charset="-122" panose="02010609060101010101" pitchFamily="49" typeface="楷体"/>
                <a:ea charset="-122" panose="02010609060101010101" pitchFamily="49" typeface="楷体"/>
              </a:rPr>
              <a:t>备注：Excel图表（带源数据）</a:t>
            </a:r>
          </a:p>
        </p:txBody>
      </p:sp>
      <p:sp>
        <p:nvSpPr>
          <p:cNvPr id="17" name="Freeform 6"/>
          <p:cNvSpPr/>
          <p:nvPr/>
        </p:nvSpPr>
        <p:spPr bwMode="auto">
          <a:xfrm>
            <a:off x="1718700" y="1531751"/>
            <a:ext cx="4342034" cy="3686768"/>
          </a:xfrm>
          <a:custGeom>
            <a:gdLst>
              <a:gd fmla="*/ 268 w 456" name="T0"/>
              <a:gd fmla="*/ 154 h 386" name="T1"/>
              <a:gd fmla="*/ 258 w 456" name="T2"/>
              <a:gd fmla="*/ 160 h 386" name="T3"/>
              <a:gd fmla="*/ 222 w 456" name="T4"/>
              <a:gd fmla="*/ 128 h 386" name="T5"/>
              <a:gd fmla="*/ 196 w 456" name="T6"/>
              <a:gd fmla="*/ 107 h 386" name="T7"/>
              <a:gd fmla="*/ 199 w 456" name="T8"/>
              <a:gd fmla="*/ 78 h 386" name="T9"/>
              <a:gd fmla="*/ 170 w 456" name="T10"/>
              <a:gd fmla="*/ 86 h 386" name="T11"/>
              <a:gd fmla="*/ 148 w 456" name="T12"/>
              <a:gd fmla="*/ 58 h 386" name="T13"/>
              <a:gd fmla="*/ 138 w 456" name="T14"/>
              <a:gd fmla="*/ 24 h 386" name="T15"/>
              <a:gd fmla="*/ 128 w 456" name="T16"/>
              <a:gd fmla="*/ 7 h 386" name="T17"/>
              <a:gd fmla="*/ 105 w 456" name="T18"/>
              <a:gd fmla="*/ 15 h 386" name="T19"/>
              <a:gd fmla="*/ 89 w 456" name="T20"/>
              <a:gd fmla="*/ 32 h 386" name="T21"/>
              <a:gd fmla="*/ 49 w 456" name="T22"/>
              <a:gd fmla="*/ 44 h 386" name="T23"/>
              <a:gd fmla="*/ 25 w 456" name="T24"/>
              <a:gd fmla="*/ 73 h 386" name="T25"/>
              <a:gd fmla="*/ 2 w 456" name="T26"/>
              <a:gd fmla="*/ 92 h 386" name="T27"/>
              <a:gd fmla="*/ 33 w 456" name="T28"/>
              <a:gd fmla="*/ 119 h 386" name="T29"/>
              <a:gd fmla="*/ 56 w 456" name="T30"/>
              <a:gd fmla="*/ 127 h 386" name="T31"/>
              <a:gd fmla="*/ 112 w 456" name="T32"/>
              <a:gd fmla="*/ 150 h 386" name="T33"/>
              <a:gd fmla="*/ 152 w 456" name="T34"/>
              <a:gd fmla="*/ 142 h 386" name="T35"/>
              <a:gd fmla="*/ 186 w 456" name="T36"/>
              <a:gd fmla="*/ 156 h 386" name="T37"/>
              <a:gd fmla="*/ 216 w 456" name="T38"/>
              <a:gd fmla="*/ 168 h 386" name="T39"/>
              <a:gd fmla="*/ 262 w 456" name="T40"/>
              <a:gd fmla="*/ 203 h 386" name="T41"/>
              <a:gd fmla="*/ 274 w 456" name="T42"/>
              <a:gd fmla="*/ 220 h 386" name="T43"/>
              <a:gd fmla="*/ 271 w 456" name="T44"/>
              <a:gd fmla="*/ 288 h 386" name="T45"/>
              <a:gd fmla="*/ 252 w 456" name="T46"/>
              <a:gd fmla="*/ 322 h 386" name="T47"/>
              <a:gd fmla="*/ 224 w 456" name="T48"/>
              <a:gd fmla="*/ 333 h 386" name="T49"/>
              <a:gd fmla="*/ 250 w 456" name="T50"/>
              <a:gd fmla="*/ 352 h 386" name="T51"/>
              <a:gd fmla="*/ 262 w 456" name="T52"/>
              <a:gd fmla="*/ 348 h 386" name="T53"/>
              <a:gd fmla="*/ 263 w 456" name="T54"/>
              <a:gd fmla="*/ 335 h 386" name="T55"/>
              <a:gd fmla="*/ 276 w 456" name="T56"/>
              <a:gd fmla="*/ 322 h 386" name="T57"/>
              <a:gd fmla="*/ 288 w 456" name="T58"/>
              <a:gd fmla="*/ 332 h 386" name="T59"/>
              <a:gd fmla="*/ 322 w 456" name="T60"/>
              <a:gd fmla="*/ 346 h 386" name="T61"/>
              <a:gd fmla="*/ 334 w 456" name="T62"/>
              <a:gd fmla="*/ 366 h 386" name="T63"/>
              <a:gd fmla="*/ 364 w 456" name="T64"/>
              <a:gd fmla="*/ 375 h 386" name="T65"/>
              <a:gd fmla="*/ 364 w 456" name="T66"/>
              <a:gd fmla="*/ 357 h 386" name="T67"/>
              <a:gd fmla="*/ 368 w 456" name="T68"/>
              <a:gd fmla="*/ 350 h 386" name="T69"/>
              <a:gd fmla="*/ 383 w 456" name="T70"/>
              <a:gd fmla="*/ 324 h 386" name="T71"/>
              <a:gd fmla="*/ 385 w 456" name="T72"/>
              <a:gd fmla="*/ 307 h 386" name="T73"/>
              <a:gd fmla="*/ 400 w 456" name="T74"/>
              <a:gd fmla="*/ 290 h 386" name="T75"/>
              <a:gd fmla="*/ 423 w 456" name="T76"/>
              <a:gd fmla="*/ 286 h 386" name="T77"/>
              <a:gd fmla="*/ 446 w 456" name="T78"/>
              <a:gd fmla="*/ 278 h 386" name="T79"/>
              <a:gd fmla="*/ 453 w 456" name="T80"/>
              <a:gd fmla="*/ 244 h 386" name="T81"/>
              <a:gd fmla="*/ 412 w 456" name="T82"/>
              <a:gd fmla="*/ 218 h 386" name="T83"/>
              <a:gd fmla="*/ 396 w 456" name="T84"/>
              <a:gd fmla="*/ 246 h 386" name="T85"/>
              <a:gd fmla="*/ 408 w 456" name="T86"/>
              <a:gd fmla="*/ 255 h 386" name="T87"/>
              <a:gd fmla="*/ 406 w 456" name="T88"/>
              <a:gd fmla="*/ 270 h 386" name="T89"/>
              <a:gd fmla="*/ 389 w 456" name="T90"/>
              <a:gd fmla="*/ 275 h 386" name="T91"/>
              <a:gd fmla="*/ 374 w 456" name="T92"/>
              <a:gd fmla="*/ 284 h 386" name="T93"/>
              <a:gd fmla="*/ 363 w 456" name="T94"/>
              <a:gd fmla="*/ 273 h 386" name="T95"/>
              <a:gd fmla="*/ 356 w 456" name="T96"/>
              <a:gd fmla="*/ 256 h 386" name="T97"/>
              <a:gd fmla="*/ 350 w 456" name="T98"/>
              <a:gd fmla="*/ 238 h 386" name="T99"/>
              <a:gd fmla="*/ 326 w 456" name="T100"/>
              <a:gd fmla="*/ 208 h 386" name="T101"/>
              <a:gd fmla="*/ 299 w 456" name="T102"/>
              <a:gd fmla="*/ 188 h 386" name="T103"/>
              <a:gd fmla="*/ 300 w 456" name="T104"/>
              <a:gd fmla="*/ 168 h 386" name="T105"/>
              <a:gd fmla="*/ 325 w 456" name="T106"/>
              <a:gd fmla="*/ 142 h 386" name="T107"/>
              <a:gd fmla="*/ 296 w 456" name="T108"/>
              <a:gd fmla="*/ 143 h 386"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386" w="456">
                <a:moveTo>
                  <a:pt x="271" y="140"/>
                </a:moveTo>
                <a:cubicBezTo>
                  <a:pt x="265" y="140"/>
                  <a:pt x="265" y="140"/>
                  <a:pt x="265" y="140"/>
                </a:cubicBezTo>
                <a:cubicBezTo>
                  <a:pt x="263" y="144"/>
                  <a:pt x="263" y="144"/>
                  <a:pt x="263" y="144"/>
                </a:cubicBezTo>
                <a:cubicBezTo>
                  <a:pt x="266" y="148"/>
                  <a:pt x="266" y="148"/>
                  <a:pt x="266" y="148"/>
                </a:cubicBezTo>
                <a:cubicBezTo>
                  <a:pt x="266" y="148"/>
                  <a:pt x="266" y="148"/>
                  <a:pt x="266" y="148"/>
                </a:cubicBezTo>
                <a:cubicBezTo>
                  <a:pt x="266" y="148"/>
                  <a:pt x="266" y="148"/>
                  <a:pt x="266" y="148"/>
                </a:cubicBezTo>
                <a:cubicBezTo>
                  <a:pt x="268" y="154"/>
                  <a:pt x="268" y="154"/>
                  <a:pt x="268" y="154"/>
                </a:cubicBezTo>
                <a:cubicBezTo>
                  <a:pt x="268" y="154"/>
                  <a:pt x="268" y="154"/>
                  <a:pt x="268" y="154"/>
                </a:cubicBezTo>
                <a:cubicBezTo>
                  <a:pt x="268" y="155"/>
                  <a:pt x="268" y="155"/>
                  <a:pt x="268" y="155"/>
                </a:cubicBezTo>
                <a:cubicBezTo>
                  <a:pt x="268" y="156"/>
                  <a:pt x="268" y="156"/>
                  <a:pt x="268" y="156"/>
                </a:cubicBezTo>
                <a:cubicBezTo>
                  <a:pt x="259" y="160"/>
                  <a:pt x="259" y="160"/>
                  <a:pt x="259" y="160"/>
                </a:cubicBezTo>
                <a:cubicBezTo>
                  <a:pt x="258" y="160"/>
                  <a:pt x="258" y="160"/>
                  <a:pt x="258" y="160"/>
                </a:cubicBezTo>
                <a:cubicBezTo>
                  <a:pt x="258" y="160"/>
                  <a:pt x="258" y="160"/>
                  <a:pt x="258" y="160"/>
                </a:cubicBezTo>
                <a:cubicBezTo>
                  <a:pt x="258" y="160"/>
                  <a:pt x="258" y="160"/>
                  <a:pt x="258" y="160"/>
                </a:cubicBezTo>
                <a:cubicBezTo>
                  <a:pt x="258" y="160"/>
                  <a:pt x="258" y="160"/>
                  <a:pt x="258" y="160"/>
                </a:cubicBezTo>
                <a:cubicBezTo>
                  <a:pt x="251" y="160"/>
                  <a:pt x="247" y="158"/>
                  <a:pt x="246" y="155"/>
                </a:cubicBezTo>
                <a:cubicBezTo>
                  <a:pt x="244" y="150"/>
                  <a:pt x="244" y="150"/>
                  <a:pt x="244" y="150"/>
                </a:cubicBezTo>
                <a:cubicBezTo>
                  <a:pt x="232" y="148"/>
                  <a:pt x="232" y="148"/>
                  <a:pt x="232" y="148"/>
                </a:cubicBezTo>
                <a:cubicBezTo>
                  <a:pt x="228" y="132"/>
                  <a:pt x="228" y="132"/>
                  <a:pt x="228" y="132"/>
                </a:cubicBezTo>
                <a:cubicBezTo>
                  <a:pt x="226" y="132"/>
                  <a:pt x="224" y="131"/>
                  <a:pt x="223" y="129"/>
                </a:cubicBezTo>
                <a:cubicBezTo>
                  <a:pt x="222" y="128"/>
                  <a:pt x="222" y="128"/>
                  <a:pt x="222" y="128"/>
                </a:cubicBezTo>
                <a:cubicBezTo>
                  <a:pt x="220" y="126"/>
                  <a:pt x="219" y="124"/>
                  <a:pt x="216" y="124"/>
                </a:cubicBezTo>
                <a:cubicBezTo>
                  <a:pt x="213" y="122"/>
                  <a:pt x="210" y="120"/>
                  <a:pt x="208" y="116"/>
                </a:cubicBezTo>
                <a:cubicBezTo>
                  <a:pt x="203" y="114"/>
                  <a:pt x="203" y="114"/>
                  <a:pt x="203" y="114"/>
                </a:cubicBezTo>
                <a:cubicBezTo>
                  <a:pt x="203" y="114"/>
                  <a:pt x="203" y="114"/>
                  <a:pt x="203" y="114"/>
                </a:cubicBezTo>
                <a:cubicBezTo>
                  <a:pt x="203" y="114"/>
                  <a:pt x="203" y="114"/>
                  <a:pt x="203" y="114"/>
                </a:cubicBezTo>
                <a:cubicBezTo>
                  <a:pt x="203" y="114"/>
                  <a:pt x="203" y="114"/>
                  <a:pt x="203" y="114"/>
                </a:cubicBezTo>
                <a:cubicBezTo>
                  <a:pt x="196" y="107"/>
                  <a:pt x="196" y="107"/>
                  <a:pt x="196" y="107"/>
                </a:cubicBezTo>
                <a:cubicBezTo>
                  <a:pt x="196" y="107"/>
                  <a:pt x="196" y="107"/>
                  <a:pt x="196" y="107"/>
                </a:cubicBezTo>
                <a:cubicBezTo>
                  <a:pt x="195" y="102"/>
                  <a:pt x="195" y="102"/>
                  <a:pt x="195" y="102"/>
                </a:cubicBezTo>
                <a:cubicBezTo>
                  <a:pt x="195" y="101"/>
                  <a:pt x="195" y="101"/>
                  <a:pt x="195" y="101"/>
                </a:cubicBezTo>
                <a:cubicBezTo>
                  <a:pt x="208" y="84"/>
                  <a:pt x="208" y="84"/>
                  <a:pt x="208" y="84"/>
                </a:cubicBezTo>
                <a:cubicBezTo>
                  <a:pt x="208" y="82"/>
                  <a:pt x="208" y="82"/>
                  <a:pt x="208" y="81"/>
                </a:cubicBezTo>
                <a:cubicBezTo>
                  <a:pt x="206" y="76"/>
                  <a:pt x="206" y="76"/>
                  <a:pt x="206" y="76"/>
                </a:cubicBezTo>
                <a:cubicBezTo>
                  <a:pt x="199" y="78"/>
                  <a:pt x="199" y="78"/>
                  <a:pt x="199" y="78"/>
                </a:cubicBezTo>
                <a:cubicBezTo>
                  <a:pt x="198" y="78"/>
                  <a:pt x="198" y="78"/>
                  <a:pt x="198" y="78"/>
                </a:cubicBezTo>
                <a:cubicBezTo>
                  <a:pt x="198" y="79"/>
                  <a:pt x="198" y="79"/>
                  <a:pt x="198" y="79"/>
                </a:cubicBezTo>
                <a:cubicBezTo>
                  <a:pt x="198" y="79"/>
                  <a:pt x="198" y="79"/>
                  <a:pt x="198" y="79"/>
                </a:cubicBezTo>
                <a:cubicBezTo>
                  <a:pt x="180" y="80"/>
                  <a:pt x="180" y="80"/>
                  <a:pt x="180" y="80"/>
                </a:cubicBezTo>
                <a:cubicBezTo>
                  <a:pt x="174" y="82"/>
                  <a:pt x="174" y="82"/>
                  <a:pt x="174" y="82"/>
                </a:cubicBezTo>
                <a:cubicBezTo>
                  <a:pt x="171" y="84"/>
                  <a:pt x="171" y="84"/>
                  <a:pt x="171" y="84"/>
                </a:cubicBezTo>
                <a:cubicBezTo>
                  <a:pt x="170" y="86"/>
                  <a:pt x="170" y="86"/>
                  <a:pt x="170" y="86"/>
                </a:cubicBezTo>
                <a:cubicBezTo>
                  <a:pt x="168" y="88"/>
                  <a:pt x="166" y="90"/>
                  <a:pt x="162" y="89"/>
                </a:cubicBezTo>
                <a:cubicBezTo>
                  <a:pt x="162" y="89"/>
                  <a:pt x="162" y="89"/>
                  <a:pt x="162" y="89"/>
                </a:cubicBezTo>
                <a:cubicBezTo>
                  <a:pt x="162" y="88"/>
                  <a:pt x="162" y="88"/>
                  <a:pt x="162" y="88"/>
                </a:cubicBezTo>
                <a:cubicBezTo>
                  <a:pt x="156" y="84"/>
                  <a:pt x="156" y="84"/>
                  <a:pt x="156" y="84"/>
                </a:cubicBezTo>
                <a:cubicBezTo>
                  <a:pt x="156" y="74"/>
                  <a:pt x="156" y="74"/>
                  <a:pt x="156" y="74"/>
                </a:cubicBezTo>
                <a:cubicBezTo>
                  <a:pt x="152" y="72"/>
                  <a:pt x="150" y="69"/>
                  <a:pt x="150" y="67"/>
                </a:cubicBezTo>
                <a:cubicBezTo>
                  <a:pt x="148" y="58"/>
                  <a:pt x="148" y="58"/>
                  <a:pt x="148" y="58"/>
                </a:cubicBezTo>
                <a:cubicBezTo>
                  <a:pt x="144" y="54"/>
                  <a:pt x="144" y="54"/>
                  <a:pt x="144" y="54"/>
                </a:cubicBezTo>
                <a:cubicBezTo>
                  <a:pt x="140" y="50"/>
                  <a:pt x="140" y="50"/>
                  <a:pt x="140" y="50"/>
                </a:cubicBezTo>
                <a:cubicBezTo>
                  <a:pt x="138" y="49"/>
                  <a:pt x="138" y="49"/>
                  <a:pt x="138" y="49"/>
                </a:cubicBezTo>
                <a:cubicBezTo>
                  <a:pt x="145" y="40"/>
                  <a:pt x="145" y="40"/>
                  <a:pt x="145" y="40"/>
                </a:cubicBezTo>
                <a:cubicBezTo>
                  <a:pt x="146" y="34"/>
                  <a:pt x="146" y="34"/>
                  <a:pt x="146" y="34"/>
                </a:cubicBezTo>
                <a:cubicBezTo>
                  <a:pt x="138" y="24"/>
                  <a:pt x="138" y="24"/>
                  <a:pt x="138" y="24"/>
                </a:cubicBezTo>
                <a:cubicBezTo>
                  <a:pt x="138" y="24"/>
                  <a:pt x="138" y="24"/>
                  <a:pt x="138" y="24"/>
                </a:cubicBezTo>
                <a:cubicBezTo>
                  <a:pt x="138" y="24"/>
                  <a:pt x="138" y="24"/>
                  <a:pt x="138" y="24"/>
                </a:cubicBezTo>
                <a:cubicBezTo>
                  <a:pt x="134" y="16"/>
                  <a:pt x="134" y="16"/>
                  <a:pt x="134" y="16"/>
                </a:cubicBezTo>
                <a:cubicBezTo>
                  <a:pt x="134" y="16"/>
                  <a:pt x="134" y="16"/>
                  <a:pt x="134" y="16"/>
                </a:cubicBezTo>
                <a:cubicBezTo>
                  <a:pt x="134" y="16"/>
                  <a:pt x="134" y="16"/>
                  <a:pt x="134" y="16"/>
                </a:cubicBezTo>
                <a:cubicBezTo>
                  <a:pt x="134" y="12"/>
                  <a:pt x="134" y="12"/>
                  <a:pt x="134" y="12"/>
                </a:cubicBezTo>
                <a:cubicBezTo>
                  <a:pt x="128" y="8"/>
                  <a:pt x="128" y="8"/>
                  <a:pt x="128" y="8"/>
                </a:cubicBezTo>
                <a:cubicBezTo>
                  <a:pt x="128" y="7"/>
                  <a:pt x="128" y="7"/>
                  <a:pt x="128" y="7"/>
                </a:cubicBezTo>
                <a:cubicBezTo>
                  <a:pt x="128" y="7"/>
                  <a:pt x="128" y="7"/>
                  <a:pt x="128" y="7"/>
                </a:cubicBezTo>
                <a:cubicBezTo>
                  <a:pt x="128" y="7"/>
                  <a:pt x="128" y="7"/>
                  <a:pt x="128" y="7"/>
                </a:cubicBezTo>
                <a:cubicBezTo>
                  <a:pt x="123" y="1"/>
                  <a:pt x="123" y="1"/>
                  <a:pt x="123" y="1"/>
                </a:cubicBezTo>
                <a:cubicBezTo>
                  <a:pt x="116" y="0"/>
                  <a:pt x="116" y="0"/>
                  <a:pt x="116" y="0"/>
                </a:cubicBezTo>
                <a:cubicBezTo>
                  <a:pt x="108" y="2"/>
                  <a:pt x="108" y="2"/>
                  <a:pt x="108" y="2"/>
                </a:cubicBezTo>
                <a:cubicBezTo>
                  <a:pt x="106" y="4"/>
                  <a:pt x="106" y="4"/>
                  <a:pt x="106" y="4"/>
                </a:cubicBezTo>
                <a:cubicBezTo>
                  <a:pt x="105" y="15"/>
                  <a:pt x="105" y="15"/>
                  <a:pt x="105" y="15"/>
                </a:cubicBezTo>
                <a:cubicBezTo>
                  <a:pt x="105" y="28"/>
                  <a:pt x="105" y="28"/>
                  <a:pt x="105" y="28"/>
                </a:cubicBezTo>
                <a:cubicBezTo>
                  <a:pt x="104" y="28"/>
                  <a:pt x="104" y="28"/>
                  <a:pt x="104" y="28"/>
                </a:cubicBezTo>
                <a:cubicBezTo>
                  <a:pt x="96" y="31"/>
                  <a:pt x="96" y="31"/>
                  <a:pt x="96" y="31"/>
                </a:cubicBezTo>
                <a:cubicBezTo>
                  <a:pt x="96" y="31"/>
                  <a:pt x="96" y="31"/>
                  <a:pt x="96" y="31"/>
                </a:cubicBezTo>
                <a:cubicBezTo>
                  <a:pt x="96" y="31"/>
                  <a:pt x="96" y="31"/>
                  <a:pt x="96" y="31"/>
                </a:cubicBezTo>
                <a:cubicBezTo>
                  <a:pt x="96" y="31"/>
                  <a:pt x="96" y="31"/>
                  <a:pt x="96" y="31"/>
                </a:cubicBezTo>
                <a:cubicBezTo>
                  <a:pt x="89" y="32"/>
                  <a:pt x="89" y="32"/>
                  <a:pt x="89" y="32"/>
                </a:cubicBezTo>
                <a:cubicBezTo>
                  <a:pt x="86" y="34"/>
                  <a:pt x="82" y="36"/>
                  <a:pt x="77" y="37"/>
                </a:cubicBezTo>
                <a:cubicBezTo>
                  <a:pt x="76" y="38"/>
                  <a:pt x="76" y="38"/>
                  <a:pt x="76" y="38"/>
                </a:cubicBezTo>
                <a:cubicBezTo>
                  <a:pt x="76" y="38"/>
                  <a:pt x="76" y="38"/>
                  <a:pt x="76" y="38"/>
                </a:cubicBezTo>
                <a:cubicBezTo>
                  <a:pt x="76" y="38"/>
                  <a:pt x="76" y="38"/>
                  <a:pt x="76" y="38"/>
                </a:cubicBezTo>
                <a:cubicBezTo>
                  <a:pt x="62" y="34"/>
                  <a:pt x="62" y="34"/>
                  <a:pt x="62" y="34"/>
                </a:cubicBezTo>
                <a:cubicBezTo>
                  <a:pt x="57" y="40"/>
                  <a:pt x="57" y="40"/>
                  <a:pt x="57" y="40"/>
                </a:cubicBezTo>
                <a:cubicBezTo>
                  <a:pt x="56" y="42"/>
                  <a:pt x="53" y="44"/>
                  <a:pt x="49" y="44"/>
                </a:cubicBezTo>
                <a:cubicBezTo>
                  <a:pt x="41" y="51"/>
                  <a:pt x="41" y="51"/>
                  <a:pt x="41" y="51"/>
                </a:cubicBezTo>
                <a:cubicBezTo>
                  <a:pt x="36" y="58"/>
                  <a:pt x="36" y="58"/>
                  <a:pt x="36" y="58"/>
                </a:cubicBezTo>
                <a:cubicBezTo>
                  <a:pt x="36" y="58"/>
                  <a:pt x="36" y="58"/>
                  <a:pt x="36" y="58"/>
                </a:cubicBezTo>
                <a:cubicBezTo>
                  <a:pt x="36" y="59"/>
                  <a:pt x="36" y="59"/>
                  <a:pt x="36" y="59"/>
                </a:cubicBezTo>
                <a:cubicBezTo>
                  <a:pt x="34" y="62"/>
                  <a:pt x="32" y="65"/>
                  <a:pt x="30" y="66"/>
                </a:cubicBezTo>
                <a:cubicBezTo>
                  <a:pt x="25" y="72"/>
                  <a:pt x="25" y="72"/>
                  <a:pt x="25" y="72"/>
                </a:cubicBezTo>
                <a:cubicBezTo>
                  <a:pt x="25" y="73"/>
                  <a:pt x="25" y="73"/>
                  <a:pt x="25" y="73"/>
                </a:cubicBezTo>
                <a:cubicBezTo>
                  <a:pt x="25" y="73"/>
                  <a:pt x="25" y="73"/>
                  <a:pt x="25" y="73"/>
                </a:cubicBezTo>
                <a:cubicBezTo>
                  <a:pt x="22" y="75"/>
                  <a:pt x="22" y="75"/>
                  <a:pt x="22" y="75"/>
                </a:cubicBezTo>
                <a:cubicBezTo>
                  <a:pt x="20" y="76"/>
                  <a:pt x="18" y="76"/>
                  <a:pt x="16" y="76"/>
                </a:cubicBezTo>
                <a:cubicBezTo>
                  <a:pt x="6" y="76"/>
                  <a:pt x="6" y="76"/>
                  <a:pt x="6" y="76"/>
                </a:cubicBezTo>
                <a:cubicBezTo>
                  <a:pt x="4" y="79"/>
                  <a:pt x="4" y="79"/>
                  <a:pt x="4" y="79"/>
                </a:cubicBezTo>
                <a:cubicBezTo>
                  <a:pt x="0" y="86"/>
                  <a:pt x="0" y="86"/>
                  <a:pt x="0" y="86"/>
                </a:cubicBezTo>
                <a:cubicBezTo>
                  <a:pt x="2" y="92"/>
                  <a:pt x="2" y="92"/>
                  <a:pt x="2" y="92"/>
                </a:cubicBezTo>
                <a:cubicBezTo>
                  <a:pt x="1" y="108"/>
                  <a:pt x="1" y="108"/>
                  <a:pt x="1" y="108"/>
                </a:cubicBezTo>
                <a:cubicBezTo>
                  <a:pt x="4" y="112"/>
                  <a:pt x="4" y="112"/>
                  <a:pt x="4" y="112"/>
                </a:cubicBezTo>
                <a:cubicBezTo>
                  <a:pt x="4" y="113"/>
                  <a:pt x="4" y="113"/>
                  <a:pt x="4" y="113"/>
                </a:cubicBezTo>
                <a:cubicBezTo>
                  <a:pt x="5" y="116"/>
                  <a:pt x="5" y="116"/>
                  <a:pt x="5" y="116"/>
                </a:cubicBezTo>
                <a:cubicBezTo>
                  <a:pt x="11" y="116"/>
                  <a:pt x="11" y="116"/>
                  <a:pt x="11" y="116"/>
                </a:cubicBezTo>
                <a:cubicBezTo>
                  <a:pt x="20" y="118"/>
                  <a:pt x="20" y="118"/>
                  <a:pt x="20" y="118"/>
                </a:cubicBezTo>
                <a:cubicBezTo>
                  <a:pt x="33" y="119"/>
                  <a:pt x="33" y="119"/>
                  <a:pt x="33" y="119"/>
                </a:cubicBezTo>
                <a:cubicBezTo>
                  <a:pt x="38" y="118"/>
                  <a:pt x="38" y="118"/>
                  <a:pt x="38" y="118"/>
                </a:cubicBezTo>
                <a:cubicBezTo>
                  <a:pt x="39" y="118"/>
                  <a:pt x="39" y="118"/>
                  <a:pt x="39" y="118"/>
                </a:cubicBezTo>
                <a:cubicBezTo>
                  <a:pt x="40" y="118"/>
                  <a:pt x="40" y="118"/>
                  <a:pt x="40" y="118"/>
                </a:cubicBezTo>
                <a:cubicBezTo>
                  <a:pt x="50" y="122"/>
                  <a:pt x="50" y="122"/>
                  <a:pt x="50" y="122"/>
                </a:cubicBezTo>
                <a:cubicBezTo>
                  <a:pt x="50" y="122"/>
                  <a:pt x="50" y="122"/>
                  <a:pt x="50" y="122"/>
                </a:cubicBezTo>
                <a:cubicBezTo>
                  <a:pt x="51" y="122"/>
                  <a:pt x="51" y="122"/>
                  <a:pt x="51" y="122"/>
                </a:cubicBezTo>
                <a:cubicBezTo>
                  <a:pt x="56" y="127"/>
                  <a:pt x="56" y="127"/>
                  <a:pt x="56" y="127"/>
                </a:cubicBezTo>
                <a:cubicBezTo>
                  <a:pt x="68" y="131"/>
                  <a:pt x="68" y="131"/>
                  <a:pt x="68" y="131"/>
                </a:cubicBezTo>
                <a:cubicBezTo>
                  <a:pt x="69" y="131"/>
                  <a:pt x="69" y="131"/>
                  <a:pt x="69" y="131"/>
                </a:cubicBezTo>
                <a:cubicBezTo>
                  <a:pt x="77" y="136"/>
                  <a:pt x="77" y="136"/>
                  <a:pt x="77" y="136"/>
                </a:cubicBezTo>
                <a:cubicBezTo>
                  <a:pt x="96" y="154"/>
                  <a:pt x="96" y="154"/>
                  <a:pt x="96" y="154"/>
                </a:cubicBezTo>
                <a:cubicBezTo>
                  <a:pt x="105" y="158"/>
                  <a:pt x="105" y="158"/>
                  <a:pt x="105" y="158"/>
                </a:cubicBezTo>
                <a:cubicBezTo>
                  <a:pt x="109" y="156"/>
                  <a:pt x="109" y="156"/>
                  <a:pt x="109" y="156"/>
                </a:cubicBezTo>
                <a:cubicBezTo>
                  <a:pt x="112" y="150"/>
                  <a:pt x="112" y="150"/>
                  <a:pt x="112" y="150"/>
                </a:cubicBezTo>
                <a:cubicBezTo>
                  <a:pt x="110" y="139"/>
                  <a:pt x="110" y="139"/>
                  <a:pt x="110" y="139"/>
                </a:cubicBezTo>
                <a:cubicBezTo>
                  <a:pt x="110" y="136"/>
                  <a:pt x="113" y="134"/>
                  <a:pt x="118" y="132"/>
                </a:cubicBezTo>
                <a:cubicBezTo>
                  <a:pt x="118" y="131"/>
                  <a:pt x="118" y="131"/>
                  <a:pt x="118" y="131"/>
                </a:cubicBezTo>
                <a:cubicBezTo>
                  <a:pt x="143" y="146"/>
                  <a:pt x="143" y="146"/>
                  <a:pt x="143" y="146"/>
                </a:cubicBezTo>
                <a:cubicBezTo>
                  <a:pt x="146" y="145"/>
                  <a:pt x="146" y="145"/>
                  <a:pt x="146" y="145"/>
                </a:cubicBezTo>
                <a:cubicBezTo>
                  <a:pt x="151" y="142"/>
                  <a:pt x="151" y="142"/>
                  <a:pt x="151" y="142"/>
                </a:cubicBezTo>
                <a:cubicBezTo>
                  <a:pt x="152" y="142"/>
                  <a:pt x="152" y="142"/>
                  <a:pt x="152" y="142"/>
                </a:cubicBezTo>
                <a:cubicBezTo>
                  <a:pt x="155" y="142"/>
                  <a:pt x="155" y="142"/>
                  <a:pt x="155" y="142"/>
                </a:cubicBezTo>
                <a:cubicBezTo>
                  <a:pt x="160" y="138"/>
                  <a:pt x="160" y="138"/>
                  <a:pt x="160" y="138"/>
                </a:cubicBezTo>
                <a:cubicBezTo>
                  <a:pt x="161" y="138"/>
                  <a:pt x="161" y="138"/>
                  <a:pt x="161" y="138"/>
                </a:cubicBezTo>
                <a:cubicBezTo>
                  <a:pt x="162" y="138"/>
                  <a:pt x="162" y="138"/>
                  <a:pt x="162" y="138"/>
                </a:cubicBezTo>
                <a:cubicBezTo>
                  <a:pt x="176" y="148"/>
                  <a:pt x="176" y="148"/>
                  <a:pt x="176" y="148"/>
                </a:cubicBezTo>
                <a:cubicBezTo>
                  <a:pt x="177" y="149"/>
                  <a:pt x="177" y="149"/>
                  <a:pt x="177" y="149"/>
                </a:cubicBezTo>
                <a:cubicBezTo>
                  <a:pt x="186" y="156"/>
                  <a:pt x="186" y="156"/>
                  <a:pt x="186" y="156"/>
                </a:cubicBezTo>
                <a:cubicBezTo>
                  <a:pt x="188" y="158"/>
                  <a:pt x="192" y="161"/>
                  <a:pt x="194" y="165"/>
                </a:cubicBezTo>
                <a:cubicBezTo>
                  <a:pt x="199" y="170"/>
                  <a:pt x="199" y="170"/>
                  <a:pt x="199" y="170"/>
                </a:cubicBezTo>
                <a:cubicBezTo>
                  <a:pt x="202" y="169"/>
                  <a:pt x="202" y="169"/>
                  <a:pt x="202" y="169"/>
                </a:cubicBezTo>
                <a:cubicBezTo>
                  <a:pt x="206" y="162"/>
                  <a:pt x="206" y="162"/>
                  <a:pt x="206" y="162"/>
                </a:cubicBezTo>
                <a:cubicBezTo>
                  <a:pt x="215" y="168"/>
                  <a:pt x="215" y="168"/>
                  <a:pt x="215" y="168"/>
                </a:cubicBezTo>
                <a:cubicBezTo>
                  <a:pt x="215" y="168"/>
                  <a:pt x="215" y="168"/>
                  <a:pt x="215" y="168"/>
                </a:cubicBezTo>
                <a:cubicBezTo>
                  <a:pt x="216" y="168"/>
                  <a:pt x="216" y="168"/>
                  <a:pt x="216" y="168"/>
                </a:cubicBezTo>
                <a:cubicBezTo>
                  <a:pt x="216" y="168"/>
                  <a:pt x="216" y="168"/>
                  <a:pt x="216" y="168"/>
                </a:cubicBezTo>
                <a:cubicBezTo>
                  <a:pt x="222" y="176"/>
                  <a:pt x="222" y="176"/>
                  <a:pt x="222" y="176"/>
                </a:cubicBezTo>
                <a:cubicBezTo>
                  <a:pt x="240" y="190"/>
                  <a:pt x="240" y="190"/>
                  <a:pt x="240" y="190"/>
                </a:cubicBezTo>
                <a:cubicBezTo>
                  <a:pt x="240" y="190"/>
                  <a:pt x="240" y="190"/>
                  <a:pt x="240" y="190"/>
                </a:cubicBezTo>
                <a:cubicBezTo>
                  <a:pt x="246" y="196"/>
                  <a:pt x="246" y="196"/>
                  <a:pt x="246" y="196"/>
                </a:cubicBezTo>
                <a:cubicBezTo>
                  <a:pt x="261" y="191"/>
                  <a:pt x="261" y="191"/>
                  <a:pt x="261" y="191"/>
                </a:cubicBezTo>
                <a:cubicBezTo>
                  <a:pt x="262" y="203"/>
                  <a:pt x="262" y="203"/>
                  <a:pt x="262" y="203"/>
                </a:cubicBezTo>
                <a:cubicBezTo>
                  <a:pt x="269" y="210"/>
                  <a:pt x="269" y="210"/>
                  <a:pt x="269" y="210"/>
                </a:cubicBezTo>
                <a:cubicBezTo>
                  <a:pt x="269" y="210"/>
                  <a:pt x="269" y="210"/>
                  <a:pt x="269" y="210"/>
                </a:cubicBezTo>
                <a:cubicBezTo>
                  <a:pt x="269" y="210"/>
                  <a:pt x="269" y="210"/>
                  <a:pt x="269" y="210"/>
                </a:cubicBezTo>
                <a:cubicBezTo>
                  <a:pt x="274" y="218"/>
                  <a:pt x="274" y="218"/>
                  <a:pt x="274" y="218"/>
                </a:cubicBezTo>
                <a:cubicBezTo>
                  <a:pt x="274" y="219"/>
                  <a:pt x="274" y="219"/>
                  <a:pt x="274" y="219"/>
                </a:cubicBezTo>
                <a:cubicBezTo>
                  <a:pt x="274" y="219"/>
                  <a:pt x="274" y="219"/>
                  <a:pt x="274" y="219"/>
                </a:cubicBezTo>
                <a:cubicBezTo>
                  <a:pt x="274" y="220"/>
                  <a:pt x="274" y="220"/>
                  <a:pt x="274" y="220"/>
                </a:cubicBezTo>
                <a:cubicBezTo>
                  <a:pt x="280" y="247"/>
                  <a:pt x="280" y="247"/>
                  <a:pt x="280" y="247"/>
                </a:cubicBezTo>
                <a:cubicBezTo>
                  <a:pt x="286" y="258"/>
                  <a:pt x="286" y="258"/>
                  <a:pt x="286" y="258"/>
                </a:cubicBezTo>
                <a:cubicBezTo>
                  <a:pt x="278" y="279"/>
                  <a:pt x="278" y="279"/>
                  <a:pt x="278" y="279"/>
                </a:cubicBezTo>
                <a:cubicBezTo>
                  <a:pt x="278" y="280"/>
                  <a:pt x="278" y="280"/>
                  <a:pt x="278" y="280"/>
                </a:cubicBezTo>
                <a:cubicBezTo>
                  <a:pt x="272" y="282"/>
                  <a:pt x="272" y="282"/>
                  <a:pt x="272" y="282"/>
                </a:cubicBezTo>
                <a:cubicBezTo>
                  <a:pt x="272" y="288"/>
                  <a:pt x="272" y="288"/>
                  <a:pt x="272" y="288"/>
                </a:cubicBezTo>
                <a:cubicBezTo>
                  <a:pt x="271" y="288"/>
                  <a:pt x="271" y="288"/>
                  <a:pt x="271" y="288"/>
                </a:cubicBezTo>
                <a:cubicBezTo>
                  <a:pt x="264" y="299"/>
                  <a:pt x="264" y="299"/>
                  <a:pt x="264" y="299"/>
                </a:cubicBezTo>
                <a:cubicBezTo>
                  <a:pt x="264" y="299"/>
                  <a:pt x="264" y="299"/>
                  <a:pt x="264" y="299"/>
                </a:cubicBezTo>
                <a:cubicBezTo>
                  <a:pt x="254" y="300"/>
                  <a:pt x="254" y="300"/>
                  <a:pt x="254" y="300"/>
                </a:cubicBezTo>
                <a:cubicBezTo>
                  <a:pt x="244" y="308"/>
                  <a:pt x="244" y="308"/>
                  <a:pt x="244" y="308"/>
                </a:cubicBezTo>
                <a:cubicBezTo>
                  <a:pt x="246" y="309"/>
                  <a:pt x="247" y="310"/>
                  <a:pt x="250" y="311"/>
                </a:cubicBezTo>
                <a:cubicBezTo>
                  <a:pt x="254" y="312"/>
                  <a:pt x="254" y="316"/>
                  <a:pt x="252" y="321"/>
                </a:cubicBezTo>
                <a:cubicBezTo>
                  <a:pt x="252" y="322"/>
                  <a:pt x="252" y="322"/>
                  <a:pt x="252" y="322"/>
                </a:cubicBezTo>
                <a:cubicBezTo>
                  <a:pt x="246" y="328"/>
                  <a:pt x="246" y="328"/>
                  <a:pt x="246" y="328"/>
                </a:cubicBezTo>
                <a:cubicBezTo>
                  <a:pt x="245" y="328"/>
                  <a:pt x="245" y="328"/>
                  <a:pt x="245" y="328"/>
                </a:cubicBezTo>
                <a:cubicBezTo>
                  <a:pt x="245" y="329"/>
                  <a:pt x="245" y="329"/>
                  <a:pt x="245" y="329"/>
                </a:cubicBezTo>
                <a:cubicBezTo>
                  <a:pt x="244" y="329"/>
                  <a:pt x="244" y="329"/>
                  <a:pt x="244" y="329"/>
                </a:cubicBezTo>
                <a:cubicBezTo>
                  <a:pt x="244" y="329"/>
                  <a:pt x="244" y="329"/>
                  <a:pt x="244" y="329"/>
                </a:cubicBezTo>
                <a:cubicBezTo>
                  <a:pt x="225" y="326"/>
                  <a:pt x="225" y="326"/>
                  <a:pt x="225" y="326"/>
                </a:cubicBezTo>
                <a:cubicBezTo>
                  <a:pt x="224" y="333"/>
                  <a:pt x="224" y="333"/>
                  <a:pt x="224" y="333"/>
                </a:cubicBezTo>
                <a:cubicBezTo>
                  <a:pt x="226" y="348"/>
                  <a:pt x="226" y="348"/>
                  <a:pt x="226" y="348"/>
                </a:cubicBezTo>
                <a:cubicBezTo>
                  <a:pt x="242" y="354"/>
                  <a:pt x="242" y="354"/>
                  <a:pt x="242" y="354"/>
                </a:cubicBezTo>
                <a:cubicBezTo>
                  <a:pt x="242" y="355"/>
                  <a:pt x="242" y="355"/>
                  <a:pt x="242" y="355"/>
                </a:cubicBezTo>
                <a:cubicBezTo>
                  <a:pt x="242" y="355"/>
                  <a:pt x="242" y="355"/>
                  <a:pt x="242" y="355"/>
                </a:cubicBezTo>
                <a:cubicBezTo>
                  <a:pt x="248" y="353"/>
                  <a:pt x="248" y="353"/>
                  <a:pt x="248" y="353"/>
                </a:cubicBezTo>
                <a:cubicBezTo>
                  <a:pt x="249" y="353"/>
                  <a:pt x="249" y="353"/>
                  <a:pt x="249" y="353"/>
                </a:cubicBezTo>
                <a:cubicBezTo>
                  <a:pt x="250" y="352"/>
                  <a:pt x="250" y="352"/>
                  <a:pt x="250" y="352"/>
                </a:cubicBezTo>
                <a:cubicBezTo>
                  <a:pt x="250" y="353"/>
                  <a:pt x="250" y="353"/>
                  <a:pt x="250" y="353"/>
                </a:cubicBezTo>
                <a:cubicBezTo>
                  <a:pt x="250" y="353"/>
                  <a:pt x="250" y="353"/>
                  <a:pt x="250" y="353"/>
                </a:cubicBezTo>
                <a:cubicBezTo>
                  <a:pt x="255" y="356"/>
                  <a:pt x="255" y="356"/>
                  <a:pt x="255" y="356"/>
                </a:cubicBezTo>
                <a:cubicBezTo>
                  <a:pt x="262" y="356"/>
                  <a:pt x="262" y="356"/>
                  <a:pt x="262" y="356"/>
                </a:cubicBezTo>
                <a:cubicBezTo>
                  <a:pt x="264" y="355"/>
                  <a:pt x="264" y="355"/>
                  <a:pt x="264" y="355"/>
                </a:cubicBezTo>
                <a:cubicBezTo>
                  <a:pt x="262" y="348"/>
                  <a:pt x="262" y="348"/>
                  <a:pt x="262" y="348"/>
                </a:cubicBezTo>
                <a:cubicBezTo>
                  <a:pt x="262" y="348"/>
                  <a:pt x="262" y="348"/>
                  <a:pt x="262" y="348"/>
                </a:cubicBezTo>
                <a:cubicBezTo>
                  <a:pt x="262" y="348"/>
                  <a:pt x="262" y="348"/>
                  <a:pt x="262" y="348"/>
                </a:cubicBezTo>
                <a:cubicBezTo>
                  <a:pt x="260" y="340"/>
                  <a:pt x="260" y="340"/>
                  <a:pt x="260" y="340"/>
                </a:cubicBezTo>
                <a:cubicBezTo>
                  <a:pt x="260" y="339"/>
                  <a:pt x="260" y="339"/>
                  <a:pt x="260" y="339"/>
                </a:cubicBezTo>
                <a:cubicBezTo>
                  <a:pt x="260" y="338"/>
                  <a:pt x="260" y="338"/>
                  <a:pt x="260" y="338"/>
                </a:cubicBezTo>
                <a:cubicBezTo>
                  <a:pt x="260" y="338"/>
                  <a:pt x="260" y="338"/>
                  <a:pt x="260" y="338"/>
                </a:cubicBezTo>
                <a:cubicBezTo>
                  <a:pt x="260" y="338"/>
                  <a:pt x="260" y="338"/>
                  <a:pt x="260" y="338"/>
                </a:cubicBezTo>
                <a:cubicBezTo>
                  <a:pt x="263" y="335"/>
                  <a:pt x="263" y="335"/>
                  <a:pt x="263" y="335"/>
                </a:cubicBezTo>
                <a:cubicBezTo>
                  <a:pt x="264" y="334"/>
                  <a:pt x="264" y="334"/>
                  <a:pt x="264" y="334"/>
                </a:cubicBezTo>
                <a:cubicBezTo>
                  <a:pt x="264" y="334"/>
                  <a:pt x="264" y="334"/>
                  <a:pt x="264" y="334"/>
                </a:cubicBezTo>
                <a:cubicBezTo>
                  <a:pt x="264" y="334"/>
                  <a:pt x="264" y="334"/>
                  <a:pt x="264" y="334"/>
                </a:cubicBezTo>
                <a:cubicBezTo>
                  <a:pt x="268" y="328"/>
                  <a:pt x="268" y="328"/>
                  <a:pt x="268" y="328"/>
                </a:cubicBezTo>
                <a:cubicBezTo>
                  <a:pt x="269" y="327"/>
                  <a:pt x="269" y="327"/>
                  <a:pt x="269" y="327"/>
                </a:cubicBezTo>
                <a:cubicBezTo>
                  <a:pt x="276" y="322"/>
                  <a:pt x="276" y="322"/>
                  <a:pt x="276" y="322"/>
                </a:cubicBezTo>
                <a:cubicBezTo>
                  <a:pt x="276" y="322"/>
                  <a:pt x="276" y="322"/>
                  <a:pt x="276" y="322"/>
                </a:cubicBezTo>
                <a:cubicBezTo>
                  <a:pt x="276" y="321"/>
                  <a:pt x="276" y="321"/>
                  <a:pt x="276" y="321"/>
                </a:cubicBezTo>
                <a:cubicBezTo>
                  <a:pt x="277" y="321"/>
                  <a:pt x="277" y="321"/>
                  <a:pt x="277" y="321"/>
                </a:cubicBezTo>
                <a:cubicBezTo>
                  <a:pt x="277" y="321"/>
                  <a:pt x="277" y="321"/>
                  <a:pt x="277" y="321"/>
                </a:cubicBezTo>
                <a:cubicBezTo>
                  <a:pt x="286" y="320"/>
                  <a:pt x="286" y="320"/>
                  <a:pt x="286" y="320"/>
                </a:cubicBezTo>
                <a:cubicBezTo>
                  <a:pt x="286" y="322"/>
                  <a:pt x="286" y="322"/>
                  <a:pt x="286" y="322"/>
                </a:cubicBezTo>
                <a:cubicBezTo>
                  <a:pt x="286" y="325"/>
                  <a:pt x="286" y="327"/>
                  <a:pt x="286" y="328"/>
                </a:cubicBezTo>
                <a:cubicBezTo>
                  <a:pt x="288" y="332"/>
                  <a:pt x="288" y="332"/>
                  <a:pt x="288" y="332"/>
                </a:cubicBezTo>
                <a:cubicBezTo>
                  <a:pt x="290" y="337"/>
                  <a:pt x="290" y="337"/>
                  <a:pt x="290" y="337"/>
                </a:cubicBezTo>
                <a:cubicBezTo>
                  <a:pt x="298" y="342"/>
                  <a:pt x="298" y="342"/>
                  <a:pt x="298" y="342"/>
                </a:cubicBezTo>
                <a:cubicBezTo>
                  <a:pt x="320" y="344"/>
                  <a:pt x="320" y="344"/>
                  <a:pt x="320" y="344"/>
                </a:cubicBezTo>
                <a:cubicBezTo>
                  <a:pt x="321" y="344"/>
                  <a:pt x="321" y="344"/>
                  <a:pt x="321" y="344"/>
                </a:cubicBezTo>
                <a:cubicBezTo>
                  <a:pt x="322" y="344"/>
                  <a:pt x="322" y="344"/>
                  <a:pt x="322" y="344"/>
                </a:cubicBezTo>
                <a:cubicBezTo>
                  <a:pt x="322" y="345"/>
                  <a:pt x="322" y="345"/>
                  <a:pt x="322" y="345"/>
                </a:cubicBezTo>
                <a:cubicBezTo>
                  <a:pt x="322" y="346"/>
                  <a:pt x="322" y="346"/>
                  <a:pt x="322" y="346"/>
                </a:cubicBezTo>
                <a:cubicBezTo>
                  <a:pt x="322" y="353"/>
                  <a:pt x="322" y="353"/>
                  <a:pt x="322" y="353"/>
                </a:cubicBezTo>
                <a:cubicBezTo>
                  <a:pt x="328" y="360"/>
                  <a:pt x="328" y="360"/>
                  <a:pt x="328" y="360"/>
                </a:cubicBezTo>
                <a:cubicBezTo>
                  <a:pt x="333" y="362"/>
                  <a:pt x="333" y="362"/>
                  <a:pt x="333" y="362"/>
                </a:cubicBezTo>
                <a:cubicBezTo>
                  <a:pt x="334" y="362"/>
                  <a:pt x="334" y="362"/>
                  <a:pt x="334" y="362"/>
                </a:cubicBezTo>
                <a:cubicBezTo>
                  <a:pt x="334" y="362"/>
                  <a:pt x="334" y="362"/>
                  <a:pt x="334" y="362"/>
                </a:cubicBezTo>
                <a:cubicBezTo>
                  <a:pt x="334" y="363"/>
                  <a:pt x="334" y="363"/>
                  <a:pt x="334" y="363"/>
                </a:cubicBezTo>
                <a:cubicBezTo>
                  <a:pt x="334" y="366"/>
                  <a:pt x="334" y="366"/>
                  <a:pt x="334" y="366"/>
                </a:cubicBezTo>
                <a:cubicBezTo>
                  <a:pt x="334" y="370"/>
                  <a:pt x="334" y="370"/>
                  <a:pt x="334" y="370"/>
                </a:cubicBezTo>
                <a:cubicBezTo>
                  <a:pt x="332" y="378"/>
                  <a:pt x="332" y="378"/>
                  <a:pt x="332" y="378"/>
                </a:cubicBezTo>
                <a:cubicBezTo>
                  <a:pt x="335" y="380"/>
                  <a:pt x="335" y="380"/>
                  <a:pt x="335" y="380"/>
                </a:cubicBezTo>
                <a:cubicBezTo>
                  <a:pt x="338" y="380"/>
                  <a:pt x="341" y="380"/>
                  <a:pt x="344" y="382"/>
                </a:cubicBezTo>
                <a:cubicBezTo>
                  <a:pt x="353" y="386"/>
                  <a:pt x="353" y="386"/>
                  <a:pt x="353" y="386"/>
                </a:cubicBezTo>
                <a:cubicBezTo>
                  <a:pt x="358" y="382"/>
                  <a:pt x="358" y="382"/>
                  <a:pt x="358" y="382"/>
                </a:cubicBezTo>
                <a:cubicBezTo>
                  <a:pt x="364" y="375"/>
                  <a:pt x="364" y="375"/>
                  <a:pt x="364" y="375"/>
                </a:cubicBezTo>
                <a:cubicBezTo>
                  <a:pt x="365" y="372"/>
                  <a:pt x="365" y="372"/>
                  <a:pt x="365" y="372"/>
                </a:cubicBezTo>
                <a:cubicBezTo>
                  <a:pt x="365" y="372"/>
                  <a:pt x="365" y="372"/>
                  <a:pt x="365" y="372"/>
                </a:cubicBezTo>
                <a:cubicBezTo>
                  <a:pt x="366" y="371"/>
                  <a:pt x="366" y="371"/>
                  <a:pt x="366" y="371"/>
                </a:cubicBezTo>
                <a:cubicBezTo>
                  <a:pt x="367" y="370"/>
                  <a:pt x="367" y="370"/>
                  <a:pt x="367" y="370"/>
                </a:cubicBezTo>
                <a:cubicBezTo>
                  <a:pt x="367" y="370"/>
                  <a:pt x="367" y="370"/>
                  <a:pt x="367" y="370"/>
                </a:cubicBezTo>
                <a:cubicBezTo>
                  <a:pt x="365" y="361"/>
                  <a:pt x="365" y="361"/>
                  <a:pt x="365" y="361"/>
                </a:cubicBezTo>
                <a:cubicBezTo>
                  <a:pt x="364" y="357"/>
                  <a:pt x="364" y="357"/>
                  <a:pt x="364" y="357"/>
                </a:cubicBezTo>
                <a:cubicBezTo>
                  <a:pt x="364" y="356"/>
                  <a:pt x="364" y="356"/>
                  <a:pt x="364" y="356"/>
                </a:cubicBezTo>
                <a:cubicBezTo>
                  <a:pt x="364" y="356"/>
                  <a:pt x="364" y="356"/>
                  <a:pt x="364" y="356"/>
                </a:cubicBezTo>
                <a:cubicBezTo>
                  <a:pt x="364" y="356"/>
                  <a:pt x="364" y="356"/>
                  <a:pt x="364" y="356"/>
                </a:cubicBezTo>
                <a:cubicBezTo>
                  <a:pt x="364" y="355"/>
                  <a:pt x="364" y="355"/>
                  <a:pt x="364" y="355"/>
                </a:cubicBezTo>
                <a:cubicBezTo>
                  <a:pt x="368" y="350"/>
                  <a:pt x="368" y="350"/>
                  <a:pt x="368" y="350"/>
                </a:cubicBezTo>
                <a:cubicBezTo>
                  <a:pt x="368" y="350"/>
                  <a:pt x="368" y="350"/>
                  <a:pt x="368" y="350"/>
                </a:cubicBezTo>
                <a:cubicBezTo>
                  <a:pt x="368" y="350"/>
                  <a:pt x="368" y="350"/>
                  <a:pt x="368" y="350"/>
                </a:cubicBezTo>
                <a:cubicBezTo>
                  <a:pt x="374" y="345"/>
                  <a:pt x="374" y="345"/>
                  <a:pt x="374" y="345"/>
                </a:cubicBezTo>
                <a:cubicBezTo>
                  <a:pt x="375" y="345"/>
                  <a:pt x="375" y="345"/>
                  <a:pt x="375" y="345"/>
                </a:cubicBezTo>
                <a:cubicBezTo>
                  <a:pt x="388" y="345"/>
                  <a:pt x="388" y="345"/>
                  <a:pt x="388" y="345"/>
                </a:cubicBezTo>
                <a:cubicBezTo>
                  <a:pt x="390" y="344"/>
                  <a:pt x="390" y="344"/>
                  <a:pt x="390" y="344"/>
                </a:cubicBezTo>
                <a:cubicBezTo>
                  <a:pt x="390" y="338"/>
                  <a:pt x="390" y="338"/>
                  <a:pt x="390" y="338"/>
                </a:cubicBezTo>
                <a:cubicBezTo>
                  <a:pt x="388" y="332"/>
                  <a:pt x="388" y="332"/>
                  <a:pt x="388" y="332"/>
                </a:cubicBezTo>
                <a:cubicBezTo>
                  <a:pt x="383" y="324"/>
                  <a:pt x="383" y="324"/>
                  <a:pt x="383" y="324"/>
                </a:cubicBezTo>
                <a:cubicBezTo>
                  <a:pt x="383" y="324"/>
                  <a:pt x="383" y="324"/>
                  <a:pt x="383" y="324"/>
                </a:cubicBezTo>
                <a:cubicBezTo>
                  <a:pt x="383" y="324"/>
                  <a:pt x="383" y="324"/>
                  <a:pt x="383" y="324"/>
                </a:cubicBezTo>
                <a:cubicBezTo>
                  <a:pt x="383" y="314"/>
                  <a:pt x="383" y="314"/>
                  <a:pt x="383" y="314"/>
                </a:cubicBezTo>
                <a:cubicBezTo>
                  <a:pt x="383" y="313"/>
                  <a:pt x="383" y="313"/>
                  <a:pt x="383" y="313"/>
                </a:cubicBezTo>
                <a:cubicBezTo>
                  <a:pt x="383" y="313"/>
                  <a:pt x="383" y="313"/>
                  <a:pt x="383" y="313"/>
                </a:cubicBezTo>
                <a:cubicBezTo>
                  <a:pt x="385" y="307"/>
                  <a:pt x="385" y="307"/>
                  <a:pt x="385" y="307"/>
                </a:cubicBezTo>
                <a:cubicBezTo>
                  <a:pt x="385" y="307"/>
                  <a:pt x="385" y="307"/>
                  <a:pt x="385" y="307"/>
                </a:cubicBezTo>
                <a:cubicBezTo>
                  <a:pt x="386" y="307"/>
                  <a:pt x="386" y="307"/>
                  <a:pt x="386" y="307"/>
                </a:cubicBezTo>
                <a:cubicBezTo>
                  <a:pt x="386" y="307"/>
                  <a:pt x="386" y="307"/>
                  <a:pt x="386" y="307"/>
                </a:cubicBezTo>
                <a:cubicBezTo>
                  <a:pt x="396" y="291"/>
                  <a:pt x="396" y="291"/>
                  <a:pt x="396" y="291"/>
                </a:cubicBezTo>
                <a:cubicBezTo>
                  <a:pt x="397" y="291"/>
                  <a:pt x="397" y="291"/>
                  <a:pt x="397" y="291"/>
                </a:cubicBezTo>
                <a:cubicBezTo>
                  <a:pt x="397" y="291"/>
                  <a:pt x="397" y="291"/>
                  <a:pt x="397" y="291"/>
                </a:cubicBezTo>
                <a:cubicBezTo>
                  <a:pt x="398" y="290"/>
                  <a:pt x="398" y="290"/>
                  <a:pt x="398" y="290"/>
                </a:cubicBezTo>
                <a:cubicBezTo>
                  <a:pt x="400" y="290"/>
                  <a:pt x="400" y="290"/>
                  <a:pt x="400" y="290"/>
                </a:cubicBezTo>
                <a:cubicBezTo>
                  <a:pt x="404" y="291"/>
                  <a:pt x="404" y="291"/>
                  <a:pt x="404" y="291"/>
                </a:cubicBezTo>
                <a:cubicBezTo>
                  <a:pt x="414" y="296"/>
                  <a:pt x="414" y="296"/>
                  <a:pt x="414" y="296"/>
                </a:cubicBezTo>
                <a:cubicBezTo>
                  <a:pt x="420" y="298"/>
                  <a:pt x="420" y="298"/>
                  <a:pt x="420" y="298"/>
                </a:cubicBezTo>
                <a:cubicBezTo>
                  <a:pt x="420" y="295"/>
                  <a:pt x="420" y="295"/>
                  <a:pt x="420" y="295"/>
                </a:cubicBezTo>
                <a:cubicBezTo>
                  <a:pt x="419" y="294"/>
                  <a:pt x="419" y="294"/>
                  <a:pt x="419" y="294"/>
                </a:cubicBezTo>
                <a:cubicBezTo>
                  <a:pt x="419" y="293"/>
                  <a:pt x="419" y="293"/>
                  <a:pt x="419" y="293"/>
                </a:cubicBezTo>
                <a:cubicBezTo>
                  <a:pt x="419" y="290"/>
                  <a:pt x="420" y="288"/>
                  <a:pt x="423" y="286"/>
                </a:cubicBezTo>
                <a:cubicBezTo>
                  <a:pt x="430" y="281"/>
                  <a:pt x="430" y="281"/>
                  <a:pt x="430" y="281"/>
                </a:cubicBezTo>
                <a:cubicBezTo>
                  <a:pt x="430" y="281"/>
                  <a:pt x="430" y="281"/>
                  <a:pt x="430" y="281"/>
                </a:cubicBezTo>
                <a:cubicBezTo>
                  <a:pt x="430" y="281"/>
                  <a:pt x="430" y="281"/>
                  <a:pt x="430" y="281"/>
                </a:cubicBezTo>
                <a:cubicBezTo>
                  <a:pt x="430" y="280"/>
                  <a:pt x="430" y="280"/>
                  <a:pt x="430" y="280"/>
                </a:cubicBezTo>
                <a:cubicBezTo>
                  <a:pt x="434" y="279"/>
                  <a:pt x="437" y="278"/>
                  <a:pt x="438" y="278"/>
                </a:cubicBezTo>
                <a:cubicBezTo>
                  <a:pt x="445" y="278"/>
                  <a:pt x="445" y="278"/>
                  <a:pt x="445" y="278"/>
                </a:cubicBezTo>
                <a:cubicBezTo>
                  <a:pt x="446" y="278"/>
                  <a:pt x="446" y="278"/>
                  <a:pt x="446" y="278"/>
                </a:cubicBezTo>
                <a:cubicBezTo>
                  <a:pt x="446" y="278"/>
                  <a:pt x="446" y="278"/>
                  <a:pt x="446" y="278"/>
                </a:cubicBezTo>
                <a:cubicBezTo>
                  <a:pt x="450" y="278"/>
                  <a:pt x="450" y="278"/>
                  <a:pt x="450" y="278"/>
                </a:cubicBezTo>
                <a:cubicBezTo>
                  <a:pt x="452" y="268"/>
                  <a:pt x="452" y="268"/>
                  <a:pt x="452" y="268"/>
                </a:cubicBezTo>
                <a:cubicBezTo>
                  <a:pt x="452" y="262"/>
                  <a:pt x="452" y="262"/>
                  <a:pt x="452" y="262"/>
                </a:cubicBezTo>
                <a:cubicBezTo>
                  <a:pt x="452" y="257"/>
                  <a:pt x="452" y="254"/>
                  <a:pt x="454" y="254"/>
                </a:cubicBezTo>
                <a:cubicBezTo>
                  <a:pt x="456" y="248"/>
                  <a:pt x="456" y="248"/>
                  <a:pt x="456" y="248"/>
                </a:cubicBezTo>
                <a:cubicBezTo>
                  <a:pt x="453" y="244"/>
                  <a:pt x="453" y="244"/>
                  <a:pt x="453" y="244"/>
                </a:cubicBezTo>
                <a:cubicBezTo>
                  <a:pt x="448" y="240"/>
                  <a:pt x="448" y="240"/>
                  <a:pt x="448" y="240"/>
                </a:cubicBezTo>
                <a:cubicBezTo>
                  <a:pt x="438" y="238"/>
                  <a:pt x="438" y="238"/>
                  <a:pt x="438" y="238"/>
                </a:cubicBezTo>
                <a:cubicBezTo>
                  <a:pt x="436" y="238"/>
                  <a:pt x="432" y="236"/>
                  <a:pt x="426" y="230"/>
                </a:cubicBezTo>
                <a:cubicBezTo>
                  <a:pt x="420" y="228"/>
                  <a:pt x="420" y="228"/>
                  <a:pt x="420" y="228"/>
                </a:cubicBezTo>
                <a:cubicBezTo>
                  <a:pt x="420" y="228"/>
                  <a:pt x="420" y="228"/>
                  <a:pt x="420" y="228"/>
                </a:cubicBezTo>
                <a:cubicBezTo>
                  <a:pt x="420" y="227"/>
                  <a:pt x="420" y="227"/>
                  <a:pt x="420" y="227"/>
                </a:cubicBezTo>
                <a:cubicBezTo>
                  <a:pt x="412" y="218"/>
                  <a:pt x="412" y="218"/>
                  <a:pt x="412" y="218"/>
                </a:cubicBezTo>
                <a:cubicBezTo>
                  <a:pt x="406" y="218"/>
                  <a:pt x="406" y="218"/>
                  <a:pt x="406" y="218"/>
                </a:cubicBezTo>
                <a:cubicBezTo>
                  <a:pt x="405" y="218"/>
                  <a:pt x="405" y="218"/>
                  <a:pt x="405" y="218"/>
                </a:cubicBezTo>
                <a:cubicBezTo>
                  <a:pt x="405" y="218"/>
                  <a:pt x="405" y="218"/>
                  <a:pt x="405" y="218"/>
                </a:cubicBezTo>
                <a:cubicBezTo>
                  <a:pt x="399" y="215"/>
                  <a:pt x="399" y="215"/>
                  <a:pt x="399" y="215"/>
                </a:cubicBezTo>
                <a:cubicBezTo>
                  <a:pt x="395" y="220"/>
                  <a:pt x="395" y="220"/>
                  <a:pt x="395" y="220"/>
                </a:cubicBezTo>
                <a:cubicBezTo>
                  <a:pt x="394" y="238"/>
                  <a:pt x="394" y="238"/>
                  <a:pt x="394" y="238"/>
                </a:cubicBezTo>
                <a:cubicBezTo>
                  <a:pt x="396" y="246"/>
                  <a:pt x="396" y="246"/>
                  <a:pt x="396" y="246"/>
                </a:cubicBezTo>
                <a:cubicBezTo>
                  <a:pt x="398" y="246"/>
                  <a:pt x="398" y="246"/>
                  <a:pt x="398" y="246"/>
                </a:cubicBezTo>
                <a:cubicBezTo>
                  <a:pt x="399" y="246"/>
                  <a:pt x="399" y="246"/>
                  <a:pt x="399" y="246"/>
                </a:cubicBezTo>
                <a:cubicBezTo>
                  <a:pt x="404" y="248"/>
                  <a:pt x="404" y="248"/>
                  <a:pt x="404" y="248"/>
                </a:cubicBezTo>
                <a:cubicBezTo>
                  <a:pt x="404" y="248"/>
                  <a:pt x="404" y="248"/>
                  <a:pt x="404" y="248"/>
                </a:cubicBezTo>
                <a:cubicBezTo>
                  <a:pt x="404" y="248"/>
                  <a:pt x="404" y="248"/>
                  <a:pt x="404" y="248"/>
                </a:cubicBezTo>
                <a:cubicBezTo>
                  <a:pt x="407" y="255"/>
                  <a:pt x="407" y="255"/>
                  <a:pt x="407" y="255"/>
                </a:cubicBezTo>
                <a:cubicBezTo>
                  <a:pt x="408" y="255"/>
                  <a:pt x="408" y="255"/>
                  <a:pt x="408" y="255"/>
                </a:cubicBezTo>
                <a:cubicBezTo>
                  <a:pt x="408" y="256"/>
                  <a:pt x="408" y="256"/>
                  <a:pt x="408" y="256"/>
                </a:cubicBezTo>
                <a:cubicBezTo>
                  <a:pt x="408" y="256"/>
                  <a:pt x="408" y="256"/>
                  <a:pt x="408" y="256"/>
                </a:cubicBezTo>
                <a:cubicBezTo>
                  <a:pt x="408" y="256"/>
                  <a:pt x="408" y="256"/>
                  <a:pt x="408" y="256"/>
                </a:cubicBezTo>
                <a:cubicBezTo>
                  <a:pt x="406" y="268"/>
                  <a:pt x="406" y="268"/>
                  <a:pt x="406" y="268"/>
                </a:cubicBezTo>
                <a:cubicBezTo>
                  <a:pt x="406" y="269"/>
                  <a:pt x="406" y="269"/>
                  <a:pt x="406" y="269"/>
                </a:cubicBezTo>
                <a:cubicBezTo>
                  <a:pt x="406" y="270"/>
                  <a:pt x="406" y="270"/>
                  <a:pt x="406" y="270"/>
                </a:cubicBezTo>
                <a:cubicBezTo>
                  <a:pt x="406" y="270"/>
                  <a:pt x="406" y="270"/>
                  <a:pt x="406" y="270"/>
                </a:cubicBezTo>
                <a:cubicBezTo>
                  <a:pt x="404" y="271"/>
                  <a:pt x="402" y="272"/>
                  <a:pt x="400" y="273"/>
                </a:cubicBezTo>
                <a:cubicBezTo>
                  <a:pt x="399" y="274"/>
                  <a:pt x="399" y="274"/>
                  <a:pt x="399" y="274"/>
                </a:cubicBezTo>
                <a:cubicBezTo>
                  <a:pt x="399" y="273"/>
                  <a:pt x="399" y="273"/>
                  <a:pt x="399" y="273"/>
                </a:cubicBezTo>
                <a:cubicBezTo>
                  <a:pt x="398" y="273"/>
                  <a:pt x="398" y="273"/>
                  <a:pt x="398" y="273"/>
                </a:cubicBezTo>
                <a:cubicBezTo>
                  <a:pt x="396" y="272"/>
                  <a:pt x="396" y="272"/>
                  <a:pt x="396" y="272"/>
                </a:cubicBezTo>
                <a:cubicBezTo>
                  <a:pt x="389" y="275"/>
                  <a:pt x="389" y="275"/>
                  <a:pt x="389" y="275"/>
                </a:cubicBezTo>
                <a:cubicBezTo>
                  <a:pt x="389" y="275"/>
                  <a:pt x="389" y="275"/>
                  <a:pt x="389" y="275"/>
                </a:cubicBezTo>
                <a:cubicBezTo>
                  <a:pt x="389" y="276"/>
                  <a:pt x="389" y="276"/>
                  <a:pt x="389" y="276"/>
                </a:cubicBezTo>
                <a:cubicBezTo>
                  <a:pt x="390" y="276"/>
                  <a:pt x="390" y="276"/>
                  <a:pt x="390" y="276"/>
                </a:cubicBezTo>
                <a:cubicBezTo>
                  <a:pt x="391" y="287"/>
                  <a:pt x="391" y="287"/>
                  <a:pt x="391" y="287"/>
                </a:cubicBezTo>
                <a:cubicBezTo>
                  <a:pt x="391" y="289"/>
                  <a:pt x="390" y="290"/>
                  <a:pt x="388" y="290"/>
                </a:cubicBezTo>
                <a:cubicBezTo>
                  <a:pt x="384" y="290"/>
                  <a:pt x="384" y="290"/>
                  <a:pt x="384" y="290"/>
                </a:cubicBezTo>
                <a:cubicBezTo>
                  <a:pt x="381" y="290"/>
                  <a:pt x="380" y="289"/>
                  <a:pt x="379" y="288"/>
                </a:cubicBezTo>
                <a:cubicBezTo>
                  <a:pt x="374" y="284"/>
                  <a:pt x="374" y="284"/>
                  <a:pt x="374" y="284"/>
                </a:cubicBezTo>
                <a:cubicBezTo>
                  <a:pt x="374" y="284"/>
                  <a:pt x="374" y="284"/>
                  <a:pt x="374" y="284"/>
                </a:cubicBezTo>
                <a:cubicBezTo>
                  <a:pt x="373" y="284"/>
                  <a:pt x="373" y="284"/>
                  <a:pt x="373" y="284"/>
                </a:cubicBezTo>
                <a:cubicBezTo>
                  <a:pt x="373" y="283"/>
                  <a:pt x="373" y="283"/>
                  <a:pt x="373" y="283"/>
                </a:cubicBezTo>
                <a:cubicBezTo>
                  <a:pt x="370" y="276"/>
                  <a:pt x="370" y="276"/>
                  <a:pt x="370" y="276"/>
                </a:cubicBezTo>
                <a:cubicBezTo>
                  <a:pt x="370" y="276"/>
                  <a:pt x="368" y="274"/>
                  <a:pt x="364" y="273"/>
                </a:cubicBezTo>
                <a:cubicBezTo>
                  <a:pt x="363" y="273"/>
                  <a:pt x="363" y="273"/>
                  <a:pt x="363" y="273"/>
                </a:cubicBezTo>
                <a:cubicBezTo>
                  <a:pt x="363" y="273"/>
                  <a:pt x="363" y="273"/>
                  <a:pt x="363" y="273"/>
                </a:cubicBezTo>
                <a:cubicBezTo>
                  <a:pt x="357" y="269"/>
                  <a:pt x="357" y="269"/>
                  <a:pt x="357" y="269"/>
                </a:cubicBezTo>
                <a:cubicBezTo>
                  <a:pt x="356" y="269"/>
                  <a:pt x="356" y="269"/>
                  <a:pt x="356" y="269"/>
                </a:cubicBezTo>
                <a:cubicBezTo>
                  <a:pt x="356" y="268"/>
                  <a:pt x="356" y="268"/>
                  <a:pt x="356" y="268"/>
                </a:cubicBezTo>
                <a:cubicBezTo>
                  <a:pt x="356" y="268"/>
                  <a:pt x="356" y="268"/>
                  <a:pt x="356" y="268"/>
                </a:cubicBezTo>
                <a:cubicBezTo>
                  <a:pt x="355" y="262"/>
                  <a:pt x="355" y="262"/>
                  <a:pt x="355" y="262"/>
                </a:cubicBezTo>
                <a:cubicBezTo>
                  <a:pt x="356" y="256"/>
                  <a:pt x="356" y="256"/>
                  <a:pt x="356" y="256"/>
                </a:cubicBezTo>
                <a:cubicBezTo>
                  <a:pt x="356" y="256"/>
                  <a:pt x="356" y="256"/>
                  <a:pt x="356" y="256"/>
                </a:cubicBezTo>
                <a:cubicBezTo>
                  <a:pt x="356" y="256"/>
                  <a:pt x="356" y="256"/>
                  <a:pt x="356" y="256"/>
                </a:cubicBezTo>
                <a:cubicBezTo>
                  <a:pt x="356" y="256"/>
                  <a:pt x="356" y="256"/>
                  <a:pt x="356" y="256"/>
                </a:cubicBezTo>
                <a:cubicBezTo>
                  <a:pt x="358" y="253"/>
                  <a:pt x="358" y="253"/>
                  <a:pt x="358" y="253"/>
                </a:cubicBezTo>
                <a:cubicBezTo>
                  <a:pt x="358" y="251"/>
                  <a:pt x="358" y="251"/>
                  <a:pt x="358" y="251"/>
                </a:cubicBezTo>
                <a:cubicBezTo>
                  <a:pt x="356" y="244"/>
                  <a:pt x="356" y="244"/>
                  <a:pt x="356" y="244"/>
                </a:cubicBezTo>
                <a:cubicBezTo>
                  <a:pt x="350" y="239"/>
                  <a:pt x="350" y="239"/>
                  <a:pt x="350" y="239"/>
                </a:cubicBezTo>
                <a:cubicBezTo>
                  <a:pt x="350" y="238"/>
                  <a:pt x="350" y="238"/>
                  <a:pt x="350" y="238"/>
                </a:cubicBezTo>
                <a:cubicBezTo>
                  <a:pt x="349" y="222"/>
                  <a:pt x="349" y="222"/>
                  <a:pt x="349" y="222"/>
                </a:cubicBezTo>
                <a:cubicBezTo>
                  <a:pt x="345" y="218"/>
                  <a:pt x="345" y="218"/>
                  <a:pt x="345" y="218"/>
                </a:cubicBezTo>
                <a:cubicBezTo>
                  <a:pt x="344" y="218"/>
                  <a:pt x="344" y="218"/>
                  <a:pt x="344" y="218"/>
                </a:cubicBezTo>
                <a:cubicBezTo>
                  <a:pt x="344" y="217"/>
                  <a:pt x="344" y="217"/>
                  <a:pt x="344" y="217"/>
                </a:cubicBezTo>
                <a:cubicBezTo>
                  <a:pt x="344" y="217"/>
                  <a:pt x="344" y="217"/>
                  <a:pt x="344" y="217"/>
                </a:cubicBezTo>
                <a:cubicBezTo>
                  <a:pt x="341" y="210"/>
                  <a:pt x="341" y="210"/>
                  <a:pt x="341" y="210"/>
                </a:cubicBezTo>
                <a:cubicBezTo>
                  <a:pt x="326" y="208"/>
                  <a:pt x="326" y="208"/>
                  <a:pt x="326" y="208"/>
                </a:cubicBezTo>
                <a:cubicBezTo>
                  <a:pt x="323" y="207"/>
                  <a:pt x="320" y="204"/>
                  <a:pt x="319" y="201"/>
                </a:cubicBezTo>
                <a:cubicBezTo>
                  <a:pt x="312" y="201"/>
                  <a:pt x="312" y="201"/>
                  <a:pt x="312" y="201"/>
                </a:cubicBezTo>
                <a:cubicBezTo>
                  <a:pt x="310" y="200"/>
                  <a:pt x="308" y="199"/>
                  <a:pt x="305" y="196"/>
                </a:cubicBezTo>
                <a:cubicBezTo>
                  <a:pt x="304" y="195"/>
                  <a:pt x="304" y="195"/>
                  <a:pt x="304" y="195"/>
                </a:cubicBezTo>
                <a:cubicBezTo>
                  <a:pt x="302" y="194"/>
                  <a:pt x="301" y="191"/>
                  <a:pt x="299" y="188"/>
                </a:cubicBezTo>
                <a:cubicBezTo>
                  <a:pt x="299" y="188"/>
                  <a:pt x="299" y="188"/>
                  <a:pt x="299" y="188"/>
                </a:cubicBezTo>
                <a:cubicBezTo>
                  <a:pt x="299" y="188"/>
                  <a:pt x="299" y="188"/>
                  <a:pt x="299" y="188"/>
                </a:cubicBezTo>
                <a:cubicBezTo>
                  <a:pt x="298" y="181"/>
                  <a:pt x="298" y="181"/>
                  <a:pt x="298" y="181"/>
                </a:cubicBezTo>
                <a:cubicBezTo>
                  <a:pt x="298" y="181"/>
                  <a:pt x="298" y="181"/>
                  <a:pt x="298" y="181"/>
                </a:cubicBezTo>
                <a:cubicBezTo>
                  <a:pt x="298" y="181"/>
                  <a:pt x="298" y="181"/>
                  <a:pt x="298" y="181"/>
                </a:cubicBezTo>
                <a:cubicBezTo>
                  <a:pt x="298" y="180"/>
                  <a:pt x="298" y="180"/>
                  <a:pt x="298" y="180"/>
                </a:cubicBezTo>
                <a:cubicBezTo>
                  <a:pt x="298" y="180"/>
                  <a:pt x="298" y="180"/>
                  <a:pt x="298" y="180"/>
                </a:cubicBezTo>
                <a:cubicBezTo>
                  <a:pt x="300" y="168"/>
                  <a:pt x="300" y="168"/>
                  <a:pt x="300" y="168"/>
                </a:cubicBezTo>
                <a:cubicBezTo>
                  <a:pt x="300" y="168"/>
                  <a:pt x="300" y="168"/>
                  <a:pt x="300" y="168"/>
                </a:cubicBezTo>
                <a:cubicBezTo>
                  <a:pt x="302" y="162"/>
                  <a:pt x="302" y="162"/>
                  <a:pt x="302" y="162"/>
                </a:cubicBezTo>
                <a:cubicBezTo>
                  <a:pt x="302" y="162"/>
                  <a:pt x="302" y="162"/>
                  <a:pt x="302" y="162"/>
                </a:cubicBezTo>
                <a:cubicBezTo>
                  <a:pt x="302" y="162"/>
                  <a:pt x="302" y="162"/>
                  <a:pt x="302" y="162"/>
                </a:cubicBezTo>
                <a:cubicBezTo>
                  <a:pt x="303" y="162"/>
                  <a:pt x="303" y="162"/>
                  <a:pt x="303" y="162"/>
                </a:cubicBezTo>
                <a:cubicBezTo>
                  <a:pt x="318" y="155"/>
                  <a:pt x="318" y="155"/>
                  <a:pt x="318" y="155"/>
                </a:cubicBezTo>
                <a:cubicBezTo>
                  <a:pt x="324" y="148"/>
                  <a:pt x="324" y="148"/>
                  <a:pt x="324" y="148"/>
                </a:cubicBezTo>
                <a:cubicBezTo>
                  <a:pt x="325" y="142"/>
                  <a:pt x="325" y="142"/>
                  <a:pt x="325" y="142"/>
                </a:cubicBezTo>
                <a:cubicBezTo>
                  <a:pt x="324" y="138"/>
                  <a:pt x="324" y="138"/>
                  <a:pt x="324" y="138"/>
                </a:cubicBezTo>
                <a:cubicBezTo>
                  <a:pt x="322" y="132"/>
                  <a:pt x="320" y="129"/>
                  <a:pt x="320" y="127"/>
                </a:cubicBezTo>
                <a:cubicBezTo>
                  <a:pt x="317" y="128"/>
                  <a:pt x="317" y="128"/>
                  <a:pt x="317" y="128"/>
                </a:cubicBezTo>
                <a:cubicBezTo>
                  <a:pt x="312" y="127"/>
                  <a:pt x="312" y="127"/>
                  <a:pt x="312" y="127"/>
                </a:cubicBezTo>
                <a:cubicBezTo>
                  <a:pt x="310" y="128"/>
                  <a:pt x="307" y="131"/>
                  <a:pt x="303" y="136"/>
                </a:cubicBezTo>
                <a:cubicBezTo>
                  <a:pt x="296" y="143"/>
                  <a:pt x="296" y="143"/>
                  <a:pt x="296" y="143"/>
                </a:cubicBezTo>
                <a:cubicBezTo>
                  <a:pt x="296" y="143"/>
                  <a:pt x="296" y="143"/>
                  <a:pt x="296" y="143"/>
                </a:cubicBezTo>
                <a:cubicBezTo>
                  <a:pt x="295" y="143"/>
                  <a:pt x="295" y="143"/>
                  <a:pt x="295" y="143"/>
                </a:cubicBezTo>
                <a:cubicBezTo>
                  <a:pt x="290" y="144"/>
                  <a:pt x="286" y="145"/>
                  <a:pt x="284" y="144"/>
                </a:cubicBezTo>
                <a:lnTo>
                  <a:pt x="271" y="140"/>
                </a:lnTo>
                <a:close/>
              </a:path>
            </a:pathLst>
          </a:custGeom>
          <a:solidFill>
            <a:schemeClr val="accent6"/>
          </a:solidFill>
          <a:ln algn="ctr" cap="flat" cmpd="sng" w="12700">
            <a:noFill/>
            <a:prstDash val="solid"/>
            <a:miter lim="800000"/>
          </a:ln>
          <a:effectLst/>
          <a:extLst>
            <a:ext uri="{91240B29-F687-4F45-9708-019B960494DF}">
              <a14:hiddenLine w="9525">
                <a:solidFill>
                  <a:srgbClr val="000000"/>
                </a:solidFill>
                <a:round/>
                <a:headEnd/>
                <a:tailEnd/>
              </a14:hiddenLine>
            </a:ext>
          </a:extLst>
        </p:spPr>
        <p:txBody>
          <a:bodyPr anchor="ctr" rtlCol="0"/>
          <a:lstStyle/>
          <a:p>
            <a:pPr algn="ctr"/>
            <a:endParaRPr altLang="en-US" kern="0" lang="zh-CN">
              <a:solidFill>
                <a:schemeClr val="tx1">
                  <a:lumMod val="85000"/>
                  <a:lumOff val="15000"/>
                </a:schemeClr>
              </a:solidFill>
              <a:latin panose="020f0502020204030204" typeface="等线"/>
              <a:ea typeface="微软雅黑"/>
            </a:endParaRPr>
          </a:p>
        </p:txBody>
      </p:sp>
      <p:sp>
        <p:nvSpPr>
          <p:cNvPr id="18" name="Freeform 7"/>
          <p:cNvSpPr/>
          <p:nvPr/>
        </p:nvSpPr>
        <p:spPr bwMode="auto">
          <a:xfrm>
            <a:off x="4804207" y="2813479"/>
            <a:ext cx="874888" cy="1450946"/>
          </a:xfrm>
          <a:custGeom>
            <a:gdLst>
              <a:gd fmla="*/ 46 w 92" name="T0"/>
              <a:gd fmla="*/ 29 h 152" name="T1"/>
              <a:gd fmla="*/ 46 w 92" name="T2"/>
              <a:gd fmla="*/ 43 h 152" name="T3"/>
              <a:gd fmla="*/ 42 w 92" name="T4"/>
              <a:gd fmla="*/ 54 h 152" name="T5"/>
              <a:gd fmla="*/ 38 w 92" name="T6"/>
              <a:gd fmla="*/ 62 h 152" name="T7"/>
              <a:gd fmla="*/ 37 w 92" name="T8"/>
              <a:gd fmla="*/ 61 h 152" name="T9"/>
              <a:gd fmla="*/ 22 w 92" name="T10"/>
              <a:gd fmla="*/ 65 h 152" name="T11"/>
              <a:gd fmla="*/ 6 w 92" name="T12"/>
              <a:gd fmla="*/ 67 h 152" name="T13"/>
              <a:gd fmla="*/ 4 w 92" name="T14"/>
              <a:gd fmla="*/ 70 h 152" name="T15"/>
              <a:gd fmla="*/ 19 w 92" name="T16"/>
              <a:gd fmla="*/ 72 h 152" name="T17"/>
              <a:gd fmla="*/ 20 w 92" name="T18"/>
              <a:gd fmla="*/ 72 h 152" name="T19"/>
              <a:gd fmla="*/ 24 w 92" name="T20"/>
              <a:gd fmla="*/ 81 h 152" name="T21"/>
              <a:gd fmla="*/ 30 w 92" name="T22"/>
              <a:gd fmla="*/ 92 h 152" name="T23"/>
              <a:gd fmla="*/ 35 w 92" name="T24"/>
              <a:gd fmla="*/ 108 h 152" name="T25"/>
              <a:gd fmla="*/ 36 w 92" name="T26"/>
              <a:gd fmla="*/ 108 h 152" name="T27"/>
              <a:gd fmla="*/ 38 w 92" name="T28"/>
              <a:gd fmla="*/ 116 h 152" name="T29"/>
              <a:gd fmla="*/ 36 w 92" name="T30"/>
              <a:gd fmla="*/ 124 h 152" name="T31"/>
              <a:gd fmla="*/ 36 w 92" name="T32"/>
              <a:gd fmla="*/ 132 h 152" name="T33"/>
              <a:gd fmla="*/ 50 w 92" name="T34"/>
              <a:gd fmla="*/ 140 h 152" name="T35"/>
              <a:gd fmla="*/ 58 w 92" name="T36"/>
              <a:gd fmla="*/ 151 h 152" name="T37"/>
              <a:gd fmla="*/ 62 w 92" name="T38"/>
              <a:gd fmla="*/ 152 h 152" name="T39"/>
              <a:gd fmla="*/ 61 w 92" name="T40"/>
              <a:gd fmla="*/ 139 h 152" name="T41"/>
              <a:gd fmla="*/ 70 w 92" name="T42"/>
              <a:gd fmla="*/ 134 h 152" name="T43"/>
              <a:gd fmla="*/ 71 w 92" name="T44"/>
              <a:gd fmla="*/ 134 h 152" name="T45"/>
              <a:gd fmla="*/ 72 w 92" name="T46"/>
              <a:gd fmla="*/ 134 h 152" name="T47"/>
              <a:gd fmla="*/ 78 w 92" name="T48"/>
              <a:gd fmla="*/ 133 h 152" name="T49"/>
              <a:gd fmla="*/ 79 w 92" name="T50"/>
              <a:gd fmla="*/ 122 h 152" name="T51"/>
              <a:gd fmla="*/ 74 w 92" name="T52"/>
              <a:gd fmla="*/ 116 h 152" name="T53"/>
              <a:gd fmla="*/ 69 w 92" name="T54"/>
              <a:gd fmla="*/ 116 h 152" name="T55"/>
              <a:gd fmla="*/ 66 w 92" name="T56"/>
              <a:gd fmla="*/ 105 h 152" name="T57"/>
              <a:gd fmla="*/ 68 w 92" name="T58"/>
              <a:gd fmla="*/ 84 h 152" name="T59"/>
              <a:gd fmla="*/ 82 w 92" name="T60"/>
              <a:gd fmla="*/ 80 h 152" name="T61"/>
              <a:gd fmla="*/ 92 w 92" name="T62"/>
              <a:gd fmla="*/ 54 h 152" name="T63"/>
              <a:gd fmla="*/ 84 w 92" name="T64"/>
              <a:gd fmla="*/ 48 h 152" name="T65"/>
              <a:gd fmla="*/ 83 w 92" name="T66"/>
              <a:gd fmla="*/ 48 h 152" name="T67"/>
              <a:gd fmla="*/ 76 w 92" name="T68"/>
              <a:gd fmla="*/ 48 h 152" name="T69"/>
              <a:gd fmla="*/ 72 w 92" name="T70"/>
              <a:gd fmla="*/ 42 h 152" name="T71"/>
              <a:gd fmla="*/ 71 w 92" name="T72"/>
              <a:gd fmla="*/ 42 h 152" name="T73"/>
              <a:gd fmla="*/ 73 w 92" name="T74"/>
              <a:gd fmla="*/ 26 h 152" name="T75"/>
              <a:gd fmla="*/ 76 w 92" name="T76"/>
              <a:gd fmla="*/ 18 h 152" name="T77"/>
              <a:gd fmla="*/ 78 w 92" name="T78"/>
              <a:gd fmla="*/ 10 h 152" name="T79"/>
              <a:gd fmla="*/ 64 w 92" name="T80"/>
              <a:gd fmla="*/ 0 h 152"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152" w="92">
                <a:moveTo>
                  <a:pt x="54" y="9"/>
                </a:moveTo>
                <a:cubicBezTo>
                  <a:pt x="46" y="29"/>
                  <a:pt x="46" y="29"/>
                  <a:pt x="46" y="29"/>
                </a:cubicBezTo>
                <a:cubicBezTo>
                  <a:pt x="46" y="42"/>
                  <a:pt x="46" y="42"/>
                  <a:pt x="46" y="42"/>
                </a:cubicBezTo>
                <a:cubicBezTo>
                  <a:pt x="46" y="43"/>
                  <a:pt x="46" y="43"/>
                  <a:pt x="46" y="43"/>
                </a:cubicBezTo>
                <a:cubicBezTo>
                  <a:pt x="42" y="50"/>
                  <a:pt x="42" y="50"/>
                  <a:pt x="42" y="50"/>
                </a:cubicBezTo>
                <a:cubicBezTo>
                  <a:pt x="42" y="54"/>
                  <a:pt x="42" y="54"/>
                  <a:pt x="42" y="54"/>
                </a:cubicBezTo>
                <a:cubicBezTo>
                  <a:pt x="42" y="57"/>
                  <a:pt x="41" y="60"/>
                  <a:pt x="38" y="61"/>
                </a:cubicBezTo>
                <a:cubicBezTo>
                  <a:pt x="38" y="62"/>
                  <a:pt x="38" y="62"/>
                  <a:pt x="38" y="62"/>
                </a:cubicBezTo>
                <a:cubicBezTo>
                  <a:pt x="37" y="62"/>
                  <a:pt x="37" y="62"/>
                  <a:pt x="37" y="62"/>
                </a:cubicBezTo>
                <a:cubicBezTo>
                  <a:pt x="37" y="61"/>
                  <a:pt x="37" y="61"/>
                  <a:pt x="37" y="61"/>
                </a:cubicBezTo>
                <a:cubicBezTo>
                  <a:pt x="27" y="60"/>
                  <a:pt x="27" y="60"/>
                  <a:pt x="27" y="60"/>
                </a:cubicBezTo>
                <a:cubicBezTo>
                  <a:pt x="22" y="65"/>
                  <a:pt x="22" y="65"/>
                  <a:pt x="22" y="65"/>
                </a:cubicBezTo>
                <a:cubicBezTo>
                  <a:pt x="6" y="67"/>
                  <a:pt x="6" y="67"/>
                  <a:pt x="6" y="67"/>
                </a:cubicBezTo>
                <a:cubicBezTo>
                  <a:pt x="6" y="67"/>
                  <a:pt x="6" y="67"/>
                  <a:pt x="6" y="67"/>
                </a:cubicBezTo>
                <a:cubicBezTo>
                  <a:pt x="0" y="67"/>
                  <a:pt x="0" y="67"/>
                  <a:pt x="0" y="67"/>
                </a:cubicBezTo>
                <a:cubicBezTo>
                  <a:pt x="4" y="70"/>
                  <a:pt x="4" y="70"/>
                  <a:pt x="4" y="70"/>
                </a:cubicBezTo>
                <a:cubicBezTo>
                  <a:pt x="18" y="72"/>
                  <a:pt x="18" y="72"/>
                  <a:pt x="18" y="72"/>
                </a:cubicBezTo>
                <a:cubicBezTo>
                  <a:pt x="19" y="72"/>
                  <a:pt x="19" y="72"/>
                  <a:pt x="19" y="72"/>
                </a:cubicBezTo>
                <a:cubicBezTo>
                  <a:pt x="20" y="72"/>
                  <a:pt x="20" y="72"/>
                  <a:pt x="20" y="72"/>
                </a:cubicBezTo>
                <a:cubicBezTo>
                  <a:pt x="20" y="72"/>
                  <a:pt x="20" y="72"/>
                  <a:pt x="20" y="72"/>
                </a:cubicBezTo>
                <a:cubicBezTo>
                  <a:pt x="20" y="72"/>
                  <a:pt x="20" y="72"/>
                  <a:pt x="20" y="72"/>
                </a:cubicBezTo>
                <a:cubicBezTo>
                  <a:pt x="24" y="81"/>
                  <a:pt x="24" y="81"/>
                  <a:pt x="24" y="81"/>
                </a:cubicBezTo>
                <a:cubicBezTo>
                  <a:pt x="28" y="84"/>
                  <a:pt x="28" y="84"/>
                  <a:pt x="28" y="84"/>
                </a:cubicBezTo>
                <a:cubicBezTo>
                  <a:pt x="29" y="86"/>
                  <a:pt x="30" y="88"/>
                  <a:pt x="30" y="92"/>
                </a:cubicBezTo>
                <a:cubicBezTo>
                  <a:pt x="30" y="103"/>
                  <a:pt x="30" y="103"/>
                  <a:pt x="30" y="103"/>
                </a:cubicBezTo>
                <a:cubicBezTo>
                  <a:pt x="35" y="108"/>
                  <a:pt x="35" y="108"/>
                  <a:pt x="35" y="108"/>
                </a:cubicBezTo>
                <a:cubicBezTo>
                  <a:pt x="36" y="108"/>
                  <a:pt x="36" y="108"/>
                  <a:pt x="36" y="108"/>
                </a:cubicBezTo>
                <a:cubicBezTo>
                  <a:pt x="36" y="108"/>
                  <a:pt x="36" y="108"/>
                  <a:pt x="36" y="108"/>
                </a:cubicBezTo>
                <a:cubicBezTo>
                  <a:pt x="36" y="108"/>
                  <a:pt x="36" y="108"/>
                  <a:pt x="36" y="108"/>
                </a:cubicBezTo>
                <a:cubicBezTo>
                  <a:pt x="38" y="116"/>
                  <a:pt x="38" y="116"/>
                  <a:pt x="38" y="116"/>
                </a:cubicBezTo>
                <a:cubicBezTo>
                  <a:pt x="38" y="120"/>
                  <a:pt x="38" y="120"/>
                  <a:pt x="38" y="120"/>
                </a:cubicBezTo>
                <a:cubicBezTo>
                  <a:pt x="36" y="124"/>
                  <a:pt x="36" y="124"/>
                  <a:pt x="36" y="124"/>
                </a:cubicBezTo>
                <a:cubicBezTo>
                  <a:pt x="35" y="128"/>
                  <a:pt x="35" y="128"/>
                  <a:pt x="35" y="128"/>
                </a:cubicBezTo>
                <a:cubicBezTo>
                  <a:pt x="36" y="132"/>
                  <a:pt x="36" y="132"/>
                  <a:pt x="36" y="132"/>
                </a:cubicBezTo>
                <a:cubicBezTo>
                  <a:pt x="41" y="135"/>
                  <a:pt x="41" y="135"/>
                  <a:pt x="41" y="135"/>
                </a:cubicBezTo>
                <a:cubicBezTo>
                  <a:pt x="46" y="137"/>
                  <a:pt x="49" y="138"/>
                  <a:pt x="50" y="140"/>
                </a:cubicBezTo>
                <a:cubicBezTo>
                  <a:pt x="53" y="146"/>
                  <a:pt x="53" y="146"/>
                  <a:pt x="53" y="146"/>
                </a:cubicBezTo>
                <a:cubicBezTo>
                  <a:pt x="56" y="148"/>
                  <a:pt x="58" y="150"/>
                  <a:pt x="58" y="151"/>
                </a:cubicBezTo>
                <a:cubicBezTo>
                  <a:pt x="62" y="152"/>
                  <a:pt x="62" y="152"/>
                  <a:pt x="62" y="152"/>
                </a:cubicBezTo>
                <a:cubicBezTo>
                  <a:pt x="62" y="152"/>
                  <a:pt x="62" y="152"/>
                  <a:pt x="62" y="152"/>
                </a:cubicBezTo>
                <a:cubicBezTo>
                  <a:pt x="61" y="144"/>
                  <a:pt x="61" y="144"/>
                  <a:pt x="61" y="144"/>
                </a:cubicBezTo>
                <a:cubicBezTo>
                  <a:pt x="60" y="142"/>
                  <a:pt x="60" y="140"/>
                  <a:pt x="61" y="139"/>
                </a:cubicBezTo>
                <a:cubicBezTo>
                  <a:pt x="62" y="138"/>
                  <a:pt x="63" y="137"/>
                  <a:pt x="64" y="136"/>
                </a:cubicBezTo>
                <a:cubicBezTo>
                  <a:pt x="70" y="134"/>
                  <a:pt x="70" y="134"/>
                  <a:pt x="70" y="134"/>
                </a:cubicBezTo>
                <a:cubicBezTo>
                  <a:pt x="70" y="134"/>
                  <a:pt x="70" y="134"/>
                  <a:pt x="70" y="134"/>
                </a:cubicBezTo>
                <a:cubicBezTo>
                  <a:pt x="71" y="134"/>
                  <a:pt x="71" y="134"/>
                  <a:pt x="71" y="134"/>
                </a:cubicBezTo>
                <a:cubicBezTo>
                  <a:pt x="71" y="134"/>
                  <a:pt x="71" y="134"/>
                  <a:pt x="71" y="134"/>
                </a:cubicBezTo>
                <a:cubicBezTo>
                  <a:pt x="72" y="134"/>
                  <a:pt x="72" y="134"/>
                  <a:pt x="72" y="134"/>
                </a:cubicBezTo>
                <a:cubicBezTo>
                  <a:pt x="74" y="135"/>
                  <a:pt x="74" y="135"/>
                  <a:pt x="74" y="135"/>
                </a:cubicBezTo>
                <a:cubicBezTo>
                  <a:pt x="78" y="133"/>
                  <a:pt x="78" y="133"/>
                  <a:pt x="78" y="133"/>
                </a:cubicBezTo>
                <a:cubicBezTo>
                  <a:pt x="78" y="132"/>
                  <a:pt x="78" y="132"/>
                  <a:pt x="78" y="132"/>
                </a:cubicBezTo>
                <a:cubicBezTo>
                  <a:pt x="79" y="122"/>
                  <a:pt x="79" y="122"/>
                  <a:pt x="79" y="122"/>
                </a:cubicBezTo>
                <a:cubicBezTo>
                  <a:pt x="77" y="118"/>
                  <a:pt x="77" y="118"/>
                  <a:pt x="77" y="118"/>
                </a:cubicBezTo>
                <a:cubicBezTo>
                  <a:pt x="74" y="116"/>
                  <a:pt x="74" y="116"/>
                  <a:pt x="74" y="116"/>
                </a:cubicBezTo>
                <a:cubicBezTo>
                  <a:pt x="70" y="116"/>
                  <a:pt x="70" y="116"/>
                  <a:pt x="70" y="116"/>
                </a:cubicBezTo>
                <a:cubicBezTo>
                  <a:pt x="69" y="116"/>
                  <a:pt x="69" y="116"/>
                  <a:pt x="69" y="116"/>
                </a:cubicBezTo>
                <a:cubicBezTo>
                  <a:pt x="68" y="115"/>
                  <a:pt x="68" y="115"/>
                  <a:pt x="68" y="115"/>
                </a:cubicBezTo>
                <a:cubicBezTo>
                  <a:pt x="66" y="105"/>
                  <a:pt x="66" y="105"/>
                  <a:pt x="66" y="105"/>
                </a:cubicBezTo>
                <a:cubicBezTo>
                  <a:pt x="67" y="84"/>
                  <a:pt x="67" y="84"/>
                  <a:pt x="67" y="84"/>
                </a:cubicBezTo>
                <a:cubicBezTo>
                  <a:pt x="68" y="84"/>
                  <a:pt x="68" y="84"/>
                  <a:pt x="68" y="84"/>
                </a:cubicBezTo>
                <a:cubicBezTo>
                  <a:pt x="74" y="75"/>
                  <a:pt x="74" y="75"/>
                  <a:pt x="74" y="75"/>
                </a:cubicBezTo>
                <a:cubicBezTo>
                  <a:pt x="82" y="80"/>
                  <a:pt x="82" y="80"/>
                  <a:pt x="82" y="80"/>
                </a:cubicBezTo>
                <a:cubicBezTo>
                  <a:pt x="88" y="80"/>
                  <a:pt x="88" y="80"/>
                  <a:pt x="88" y="80"/>
                </a:cubicBezTo>
                <a:cubicBezTo>
                  <a:pt x="92" y="54"/>
                  <a:pt x="92" y="54"/>
                  <a:pt x="92" y="54"/>
                </a:cubicBezTo>
                <a:cubicBezTo>
                  <a:pt x="90" y="51"/>
                  <a:pt x="89" y="49"/>
                  <a:pt x="87" y="48"/>
                </a:cubicBezTo>
                <a:cubicBezTo>
                  <a:pt x="84" y="48"/>
                  <a:pt x="84" y="48"/>
                  <a:pt x="84" y="48"/>
                </a:cubicBezTo>
                <a:cubicBezTo>
                  <a:pt x="84" y="48"/>
                  <a:pt x="84" y="48"/>
                  <a:pt x="84" y="48"/>
                </a:cubicBezTo>
                <a:cubicBezTo>
                  <a:pt x="83" y="48"/>
                  <a:pt x="83" y="48"/>
                  <a:pt x="83" y="48"/>
                </a:cubicBezTo>
                <a:cubicBezTo>
                  <a:pt x="77" y="49"/>
                  <a:pt x="77" y="49"/>
                  <a:pt x="77" y="49"/>
                </a:cubicBezTo>
                <a:cubicBezTo>
                  <a:pt x="76" y="48"/>
                  <a:pt x="76" y="48"/>
                  <a:pt x="76" y="48"/>
                </a:cubicBezTo>
                <a:cubicBezTo>
                  <a:pt x="76" y="48"/>
                  <a:pt x="76" y="48"/>
                  <a:pt x="76" y="48"/>
                </a:cubicBezTo>
                <a:cubicBezTo>
                  <a:pt x="72" y="42"/>
                  <a:pt x="72" y="42"/>
                  <a:pt x="72" y="42"/>
                </a:cubicBezTo>
                <a:cubicBezTo>
                  <a:pt x="72" y="42"/>
                  <a:pt x="72" y="42"/>
                  <a:pt x="72" y="42"/>
                </a:cubicBezTo>
                <a:cubicBezTo>
                  <a:pt x="71" y="42"/>
                  <a:pt x="71" y="42"/>
                  <a:pt x="71" y="42"/>
                </a:cubicBezTo>
                <a:cubicBezTo>
                  <a:pt x="71" y="32"/>
                  <a:pt x="71" y="32"/>
                  <a:pt x="71" y="32"/>
                </a:cubicBezTo>
                <a:cubicBezTo>
                  <a:pt x="73" y="26"/>
                  <a:pt x="73" y="26"/>
                  <a:pt x="73" y="26"/>
                </a:cubicBezTo>
                <a:cubicBezTo>
                  <a:pt x="74" y="24"/>
                  <a:pt x="74" y="24"/>
                  <a:pt x="74" y="24"/>
                </a:cubicBezTo>
                <a:cubicBezTo>
                  <a:pt x="74" y="22"/>
                  <a:pt x="75" y="20"/>
                  <a:pt x="76" y="18"/>
                </a:cubicBezTo>
                <a:cubicBezTo>
                  <a:pt x="78" y="16"/>
                  <a:pt x="78" y="16"/>
                  <a:pt x="78" y="16"/>
                </a:cubicBezTo>
                <a:cubicBezTo>
                  <a:pt x="78" y="10"/>
                  <a:pt x="78" y="10"/>
                  <a:pt x="78" y="10"/>
                </a:cubicBezTo>
                <a:cubicBezTo>
                  <a:pt x="72" y="4"/>
                  <a:pt x="72" y="4"/>
                  <a:pt x="72" y="4"/>
                </a:cubicBezTo>
                <a:cubicBezTo>
                  <a:pt x="64" y="0"/>
                  <a:pt x="64" y="0"/>
                  <a:pt x="64" y="0"/>
                </a:cubicBezTo>
                <a:lnTo>
                  <a:pt x="54" y="9"/>
                </a:lnTo>
                <a:close/>
              </a:path>
            </a:pathLst>
          </a:custGeom>
          <a:solidFill>
            <a:schemeClr val="accent6">
              <a:lumMod val="75000"/>
            </a:schemeClr>
          </a:solidFill>
          <a:ln algn="ctr" cap="flat" cmpd="sng" w="12700">
            <a:noFill/>
            <a:prstDash val="solid"/>
            <a:miter lim="800000"/>
          </a:ln>
          <a:effectLst/>
          <a:extLst>
            <a:ext uri="{91240B29-F687-4F45-9708-019B960494DF}">
              <a14:hiddenLine w="9525">
                <a:solidFill>
                  <a:srgbClr val="000000"/>
                </a:solidFill>
                <a:round/>
                <a:headEnd/>
                <a:tailEnd/>
              </a14:hiddenLine>
            </a:ext>
          </a:extLst>
        </p:spPr>
        <p:txBody>
          <a:bodyPr anchor="ctr" rtlCol="0"/>
          <a:lstStyle/>
          <a:p>
            <a:pPr algn="ctr"/>
            <a:endParaRPr altLang="en-US" kern="0" lang="zh-CN">
              <a:solidFill>
                <a:schemeClr val="tx1">
                  <a:lumMod val="85000"/>
                  <a:lumOff val="15000"/>
                </a:schemeClr>
              </a:solidFill>
              <a:latin panose="020f0502020204030204" typeface="等线"/>
              <a:ea typeface="微软雅黑"/>
            </a:endParaRPr>
          </a:p>
        </p:txBody>
      </p:sp>
      <p:sp>
        <p:nvSpPr>
          <p:cNvPr id="19" name="Freeform 16"/>
          <p:cNvSpPr/>
          <p:nvPr/>
        </p:nvSpPr>
        <p:spPr bwMode="auto">
          <a:xfrm>
            <a:off x="5221849" y="2737873"/>
            <a:ext cx="1544555" cy="2757875"/>
          </a:xfrm>
          <a:custGeom>
            <a:gdLst>
              <a:gd fmla="*/ 48 w 162" name="T0"/>
              <a:gd fmla="*/ 90 h 289" name="T1"/>
              <a:gd fmla="*/ 61 w 162" name="T2"/>
              <a:gd fmla="*/ 100 h 289" name="T3"/>
              <a:gd fmla="*/ 70 w 162" name="T4"/>
              <a:gd fmla="*/ 108 h 289" name="T5"/>
              <a:gd fmla="*/ 88 w 162" name="T6"/>
              <a:gd fmla="*/ 114 h 289" name="T7"/>
              <a:gd fmla="*/ 88 w 162" name="T8"/>
              <a:gd fmla="*/ 115 h 289" name="T9"/>
              <a:gd fmla="*/ 93 w 162" name="T10"/>
              <a:gd fmla="*/ 123 h 289" name="T11"/>
              <a:gd fmla="*/ 89 w 162" name="T12"/>
              <a:gd fmla="*/ 136 h 289" name="T13"/>
              <a:gd fmla="*/ 88 w 162" name="T14"/>
              <a:gd fmla="*/ 144 h 289" name="T15"/>
              <a:gd fmla="*/ 84 w 162" name="T16"/>
              <a:gd fmla="*/ 158 h 289" name="T17"/>
              <a:gd fmla="*/ 70 w 162" name="T18"/>
              <a:gd fmla="*/ 156 h 289" name="T19"/>
              <a:gd fmla="*/ 56 w 162" name="T20"/>
              <a:gd fmla="*/ 166 h 289" name="T21"/>
              <a:gd fmla="*/ 58 w 162" name="T22"/>
              <a:gd fmla="*/ 177 h 289" name="T23"/>
              <a:gd fmla="*/ 44 w 162" name="T24"/>
              <a:gd fmla="*/ 174 h 289" name="T25"/>
              <a:gd fmla="*/ 32 w 162" name="T26"/>
              <a:gd fmla="*/ 169 h 289" name="T27"/>
              <a:gd fmla="*/ 20 w 162" name="T28"/>
              <a:gd fmla="*/ 196 h 289" name="T29"/>
              <a:gd fmla="*/ 24 w 162" name="T30"/>
              <a:gd fmla="*/ 204 h 289" name="T31"/>
              <a:gd fmla="*/ 26 w 162" name="T32"/>
              <a:gd fmla="*/ 211 h 289" name="T33"/>
              <a:gd fmla="*/ 27 w 162" name="T34"/>
              <a:gd fmla="*/ 222 h 289" name="T35"/>
              <a:gd fmla="*/ 3 w 162" name="T36"/>
              <a:gd fmla="*/ 227 h 289" name="T37"/>
              <a:gd fmla="*/ 3 w 162" name="T38"/>
              <a:gd fmla="*/ 243 h 289" name="T39"/>
              <a:gd fmla="*/ 6 w 162" name="T40"/>
              <a:gd fmla="*/ 254 h 289" name="T41"/>
              <a:gd fmla="*/ 33 w 162" name="T42"/>
              <a:gd fmla="*/ 252 h 289" name="T43"/>
              <a:gd fmla="*/ 43 w 162" name="T44"/>
              <a:gd fmla="*/ 260 h 289" name="T45"/>
              <a:gd fmla="*/ 51 w 162" name="T46"/>
              <a:gd fmla="*/ 266 h 289" name="T47"/>
              <a:gd fmla="*/ 58 w 162" name="T48"/>
              <a:gd fmla="*/ 260 h 289" name="T49"/>
              <a:gd fmla="*/ 76 w 162" name="T50"/>
              <a:gd fmla="*/ 273 h 289" name="T51"/>
              <a:gd fmla="*/ 98 w 162" name="T52"/>
              <a:gd fmla="*/ 274 h 289" name="T53"/>
              <a:gd fmla="*/ 104 w 162" name="T54"/>
              <a:gd fmla="*/ 278 h 289" name="T55"/>
              <a:gd fmla="*/ 104 w 162" name="T56"/>
              <a:gd fmla="*/ 279 h 289" name="T57"/>
              <a:gd fmla="*/ 113 w 162" name="T58"/>
              <a:gd fmla="*/ 287 h 289" name="T59"/>
              <a:gd fmla="*/ 124 w 162" name="T60"/>
              <a:gd fmla="*/ 280 h 289" name="T61"/>
              <a:gd fmla="*/ 120 w 162" name="T62"/>
              <a:gd fmla="*/ 274 h 289" name="T63"/>
              <a:gd fmla="*/ 124 w 162" name="T64"/>
              <a:gd fmla="*/ 257 h 289" name="T65"/>
              <a:gd fmla="*/ 134 w 162" name="T66"/>
              <a:gd fmla="*/ 256 h 289" name="T67"/>
              <a:gd fmla="*/ 121 w 162" name="T68"/>
              <a:gd fmla="*/ 242 h 289" name="T69"/>
              <a:gd fmla="*/ 117 w 162" name="T70"/>
              <a:gd fmla="*/ 237 h 289" name="T71"/>
              <a:gd fmla="*/ 122 w 162" name="T72"/>
              <a:gd fmla="*/ 231 h 289" name="T73"/>
              <a:gd fmla="*/ 151 w 162" name="T74"/>
              <a:gd fmla="*/ 233 h 289" name="T75"/>
              <a:gd fmla="*/ 162 w 162" name="T76"/>
              <a:gd fmla="*/ 231 h 289" name="T77"/>
              <a:gd fmla="*/ 145 w 162" name="T78"/>
              <a:gd fmla="*/ 187 h 289" name="T79"/>
              <a:gd fmla="*/ 137 w 162" name="T80"/>
              <a:gd fmla="*/ 184 h 289" name="T81"/>
              <a:gd fmla="*/ 136 w 162" name="T82"/>
              <a:gd fmla="*/ 172 h 289" name="T83"/>
              <a:gd fmla="*/ 138 w 162" name="T84"/>
              <a:gd fmla="*/ 95 h 289" name="T85"/>
              <a:gd fmla="*/ 140 w 162" name="T86"/>
              <a:gd fmla="*/ 80 h 289" name="T87"/>
              <a:gd fmla="*/ 148 w 162" name="T88"/>
              <a:gd fmla="*/ 68 h 289" name="T89"/>
              <a:gd fmla="*/ 139 w 162" name="T90"/>
              <a:gd fmla="*/ 55 h 289" name="T91"/>
              <a:gd fmla="*/ 138 w 162" name="T92"/>
              <a:gd fmla="*/ 44 h 289" name="T93"/>
              <a:gd fmla="*/ 138 w 162" name="T94"/>
              <a:gd fmla="*/ 43 h 289" name="T95"/>
              <a:gd fmla="*/ 146 w 162" name="T96"/>
              <a:gd fmla="*/ 18 h 289" name="T97"/>
              <a:gd fmla="*/ 150 w 162" name="T98"/>
              <a:gd fmla="*/ 10 h 289" name="T99"/>
              <a:gd fmla="*/ 156 w 162" name="T100"/>
              <a:gd fmla="*/ 6 h 289" name="T101"/>
              <a:gd fmla="*/ 148 w 162" name="T102"/>
              <a:gd fmla="*/ 0 h 289" name="T103"/>
              <a:gd fmla="*/ 134 w 162" name="T104"/>
              <a:gd fmla="*/ 5 h 289" name="T105"/>
              <a:gd fmla="*/ 122 w 162" name="T106"/>
              <a:gd fmla="*/ 16 h 289" name="T107"/>
              <a:gd fmla="*/ 105 w 162" name="T108"/>
              <a:gd fmla="*/ 28 h 289" name="T109"/>
              <a:gd fmla="*/ 98 w 162" name="T110"/>
              <a:gd fmla="*/ 35 h 289" name="T111"/>
              <a:gd fmla="*/ 93 w 162" name="T112"/>
              <a:gd fmla="*/ 59 h 289" name="T113"/>
              <a:gd fmla="*/ 92 w 162" name="T114"/>
              <a:gd fmla="*/ 66 h 289" name="T115"/>
              <a:gd fmla="*/ 87 w 162" name="T116"/>
              <a:gd fmla="*/ 72 h 289" name="T117"/>
              <a:gd fmla="*/ 86 w 162" name="T118"/>
              <a:gd fmla="*/ 73 h 289" name="T119"/>
              <a:gd fmla="*/ 76 w 162" name="T120"/>
              <a:gd fmla="*/ 74 h 289" name="T121"/>
              <a:gd fmla="*/ 76 w 162" name="T122"/>
              <a:gd fmla="*/ 74 h 289" name="T123"/>
              <a:gd fmla="*/ 54 w 162" name="T124"/>
              <a:gd fmla="*/ 66 h 289"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289" w="162">
                <a:moveTo>
                  <a:pt x="54" y="66"/>
                </a:moveTo>
                <a:cubicBezTo>
                  <a:pt x="52" y="65"/>
                  <a:pt x="52" y="65"/>
                  <a:pt x="52" y="65"/>
                </a:cubicBezTo>
                <a:cubicBezTo>
                  <a:pt x="48" y="90"/>
                  <a:pt x="48" y="90"/>
                  <a:pt x="48" y="90"/>
                </a:cubicBezTo>
                <a:cubicBezTo>
                  <a:pt x="54" y="98"/>
                  <a:pt x="54" y="98"/>
                  <a:pt x="54" y="98"/>
                </a:cubicBezTo>
                <a:cubicBezTo>
                  <a:pt x="61" y="100"/>
                  <a:pt x="61" y="100"/>
                  <a:pt x="61" y="100"/>
                </a:cubicBezTo>
                <a:cubicBezTo>
                  <a:pt x="61" y="100"/>
                  <a:pt x="61" y="100"/>
                  <a:pt x="61" y="100"/>
                </a:cubicBezTo>
                <a:cubicBezTo>
                  <a:pt x="61" y="100"/>
                  <a:pt x="61" y="100"/>
                  <a:pt x="61" y="100"/>
                </a:cubicBezTo>
                <a:cubicBezTo>
                  <a:pt x="62" y="101"/>
                  <a:pt x="62" y="101"/>
                  <a:pt x="62" y="101"/>
                </a:cubicBezTo>
                <a:cubicBezTo>
                  <a:pt x="70" y="108"/>
                  <a:pt x="70" y="108"/>
                  <a:pt x="70" y="108"/>
                </a:cubicBezTo>
                <a:cubicBezTo>
                  <a:pt x="82" y="110"/>
                  <a:pt x="82" y="110"/>
                  <a:pt x="82" y="110"/>
                </a:cubicBezTo>
                <a:cubicBezTo>
                  <a:pt x="82" y="110"/>
                  <a:pt x="82" y="110"/>
                  <a:pt x="82" y="110"/>
                </a:cubicBezTo>
                <a:cubicBezTo>
                  <a:pt x="88" y="114"/>
                  <a:pt x="88" y="114"/>
                  <a:pt x="88" y="114"/>
                </a:cubicBezTo>
                <a:cubicBezTo>
                  <a:pt x="88" y="114"/>
                  <a:pt x="88" y="114"/>
                  <a:pt x="88" y="114"/>
                </a:cubicBezTo>
                <a:cubicBezTo>
                  <a:pt x="88" y="114"/>
                  <a:pt x="88" y="114"/>
                  <a:pt x="88" y="114"/>
                </a:cubicBezTo>
                <a:cubicBezTo>
                  <a:pt x="88" y="115"/>
                  <a:pt x="88" y="115"/>
                  <a:pt x="88" y="115"/>
                </a:cubicBezTo>
                <a:cubicBezTo>
                  <a:pt x="93" y="122"/>
                  <a:pt x="93" y="122"/>
                  <a:pt x="93" y="122"/>
                </a:cubicBezTo>
                <a:cubicBezTo>
                  <a:pt x="94" y="122"/>
                  <a:pt x="94" y="122"/>
                  <a:pt x="94" y="122"/>
                </a:cubicBezTo>
                <a:cubicBezTo>
                  <a:pt x="93" y="123"/>
                  <a:pt x="93" y="123"/>
                  <a:pt x="93" y="123"/>
                </a:cubicBezTo>
                <a:cubicBezTo>
                  <a:pt x="89" y="130"/>
                  <a:pt x="89" y="130"/>
                  <a:pt x="89" y="130"/>
                </a:cubicBezTo>
                <a:cubicBezTo>
                  <a:pt x="88" y="130"/>
                  <a:pt x="88" y="132"/>
                  <a:pt x="88" y="136"/>
                </a:cubicBezTo>
                <a:cubicBezTo>
                  <a:pt x="89" y="136"/>
                  <a:pt x="89" y="136"/>
                  <a:pt x="89" y="136"/>
                </a:cubicBezTo>
                <a:cubicBezTo>
                  <a:pt x="89" y="143"/>
                  <a:pt x="89" y="143"/>
                  <a:pt x="89" y="143"/>
                </a:cubicBezTo>
                <a:cubicBezTo>
                  <a:pt x="88" y="144"/>
                  <a:pt x="88" y="144"/>
                  <a:pt x="88" y="144"/>
                </a:cubicBezTo>
                <a:cubicBezTo>
                  <a:pt x="88" y="144"/>
                  <a:pt x="88" y="144"/>
                  <a:pt x="88" y="144"/>
                </a:cubicBezTo>
                <a:cubicBezTo>
                  <a:pt x="85" y="156"/>
                  <a:pt x="85" y="156"/>
                  <a:pt x="85" y="156"/>
                </a:cubicBezTo>
                <a:cubicBezTo>
                  <a:pt x="84" y="158"/>
                  <a:pt x="84" y="158"/>
                  <a:pt x="84" y="158"/>
                </a:cubicBezTo>
                <a:cubicBezTo>
                  <a:pt x="84" y="158"/>
                  <a:pt x="84" y="158"/>
                  <a:pt x="84" y="158"/>
                </a:cubicBezTo>
                <a:cubicBezTo>
                  <a:pt x="82" y="157"/>
                  <a:pt x="82" y="157"/>
                  <a:pt x="82" y="157"/>
                </a:cubicBezTo>
                <a:cubicBezTo>
                  <a:pt x="77" y="156"/>
                  <a:pt x="77" y="156"/>
                  <a:pt x="77" y="156"/>
                </a:cubicBezTo>
                <a:cubicBezTo>
                  <a:pt x="70" y="156"/>
                  <a:pt x="70" y="156"/>
                  <a:pt x="70" y="156"/>
                </a:cubicBezTo>
                <a:cubicBezTo>
                  <a:pt x="64" y="158"/>
                  <a:pt x="64" y="158"/>
                  <a:pt x="64" y="158"/>
                </a:cubicBezTo>
                <a:cubicBezTo>
                  <a:pt x="58" y="164"/>
                  <a:pt x="58" y="164"/>
                  <a:pt x="58" y="164"/>
                </a:cubicBezTo>
                <a:cubicBezTo>
                  <a:pt x="56" y="166"/>
                  <a:pt x="56" y="166"/>
                  <a:pt x="56" y="166"/>
                </a:cubicBezTo>
                <a:cubicBezTo>
                  <a:pt x="65" y="170"/>
                  <a:pt x="65" y="170"/>
                  <a:pt x="65" y="170"/>
                </a:cubicBezTo>
                <a:cubicBezTo>
                  <a:pt x="64" y="172"/>
                  <a:pt x="64" y="172"/>
                  <a:pt x="64" y="172"/>
                </a:cubicBezTo>
                <a:cubicBezTo>
                  <a:pt x="64" y="174"/>
                  <a:pt x="62" y="176"/>
                  <a:pt x="58" y="177"/>
                </a:cubicBezTo>
                <a:cubicBezTo>
                  <a:pt x="53" y="177"/>
                  <a:pt x="53" y="177"/>
                  <a:pt x="53" y="177"/>
                </a:cubicBezTo>
                <a:cubicBezTo>
                  <a:pt x="44" y="174"/>
                  <a:pt x="44" y="174"/>
                  <a:pt x="44" y="174"/>
                </a:cubicBezTo>
                <a:cubicBezTo>
                  <a:pt x="44" y="174"/>
                  <a:pt x="44" y="174"/>
                  <a:pt x="44" y="174"/>
                </a:cubicBezTo>
                <a:cubicBezTo>
                  <a:pt x="44" y="174"/>
                  <a:pt x="44" y="174"/>
                  <a:pt x="44" y="174"/>
                </a:cubicBezTo>
                <a:cubicBezTo>
                  <a:pt x="35" y="169"/>
                  <a:pt x="35" y="169"/>
                  <a:pt x="35" y="169"/>
                </a:cubicBezTo>
                <a:cubicBezTo>
                  <a:pt x="32" y="169"/>
                  <a:pt x="32" y="169"/>
                  <a:pt x="32" y="169"/>
                </a:cubicBezTo>
                <a:cubicBezTo>
                  <a:pt x="22" y="183"/>
                  <a:pt x="22" y="183"/>
                  <a:pt x="22" y="183"/>
                </a:cubicBezTo>
                <a:cubicBezTo>
                  <a:pt x="20" y="188"/>
                  <a:pt x="20" y="188"/>
                  <a:pt x="20" y="188"/>
                </a:cubicBezTo>
                <a:cubicBezTo>
                  <a:pt x="20" y="196"/>
                  <a:pt x="20" y="196"/>
                  <a:pt x="20" y="196"/>
                </a:cubicBezTo>
                <a:cubicBezTo>
                  <a:pt x="24" y="203"/>
                  <a:pt x="24" y="203"/>
                  <a:pt x="24" y="203"/>
                </a:cubicBezTo>
                <a:cubicBezTo>
                  <a:pt x="24" y="204"/>
                  <a:pt x="24" y="204"/>
                  <a:pt x="24" y="204"/>
                </a:cubicBezTo>
                <a:cubicBezTo>
                  <a:pt x="24" y="204"/>
                  <a:pt x="24" y="204"/>
                  <a:pt x="24" y="204"/>
                </a:cubicBezTo>
                <a:cubicBezTo>
                  <a:pt x="24" y="204"/>
                  <a:pt x="24" y="204"/>
                  <a:pt x="24" y="204"/>
                </a:cubicBezTo>
                <a:cubicBezTo>
                  <a:pt x="26" y="210"/>
                  <a:pt x="26" y="210"/>
                  <a:pt x="26" y="210"/>
                </a:cubicBezTo>
                <a:cubicBezTo>
                  <a:pt x="26" y="211"/>
                  <a:pt x="26" y="211"/>
                  <a:pt x="26" y="211"/>
                </a:cubicBezTo>
                <a:cubicBezTo>
                  <a:pt x="26" y="220"/>
                  <a:pt x="26" y="220"/>
                  <a:pt x="26" y="220"/>
                </a:cubicBezTo>
                <a:cubicBezTo>
                  <a:pt x="26" y="221"/>
                  <a:pt x="26" y="221"/>
                  <a:pt x="26" y="221"/>
                </a:cubicBezTo>
                <a:cubicBezTo>
                  <a:pt x="27" y="222"/>
                  <a:pt x="27" y="222"/>
                  <a:pt x="27" y="222"/>
                </a:cubicBezTo>
                <a:cubicBezTo>
                  <a:pt x="20" y="223"/>
                  <a:pt x="20" y="223"/>
                  <a:pt x="20" y="223"/>
                </a:cubicBezTo>
                <a:cubicBezTo>
                  <a:pt x="8" y="223"/>
                  <a:pt x="8" y="223"/>
                  <a:pt x="8" y="223"/>
                </a:cubicBezTo>
                <a:cubicBezTo>
                  <a:pt x="3" y="227"/>
                  <a:pt x="3" y="227"/>
                  <a:pt x="3" y="227"/>
                </a:cubicBezTo>
                <a:cubicBezTo>
                  <a:pt x="0" y="231"/>
                  <a:pt x="0" y="231"/>
                  <a:pt x="0" y="231"/>
                </a:cubicBezTo>
                <a:cubicBezTo>
                  <a:pt x="1" y="231"/>
                  <a:pt x="1" y="231"/>
                  <a:pt x="1" y="231"/>
                </a:cubicBezTo>
                <a:cubicBezTo>
                  <a:pt x="3" y="243"/>
                  <a:pt x="3" y="243"/>
                  <a:pt x="3" y="243"/>
                </a:cubicBezTo>
                <a:cubicBezTo>
                  <a:pt x="4" y="243"/>
                  <a:pt x="4" y="243"/>
                  <a:pt x="4" y="243"/>
                </a:cubicBezTo>
                <a:cubicBezTo>
                  <a:pt x="4" y="248"/>
                  <a:pt x="4" y="248"/>
                  <a:pt x="4" y="248"/>
                </a:cubicBezTo>
                <a:cubicBezTo>
                  <a:pt x="6" y="254"/>
                  <a:pt x="6" y="254"/>
                  <a:pt x="6" y="254"/>
                </a:cubicBezTo>
                <a:cubicBezTo>
                  <a:pt x="15" y="259"/>
                  <a:pt x="15" y="259"/>
                  <a:pt x="15" y="259"/>
                </a:cubicBezTo>
                <a:cubicBezTo>
                  <a:pt x="27" y="256"/>
                  <a:pt x="27" y="256"/>
                  <a:pt x="27" y="256"/>
                </a:cubicBezTo>
                <a:cubicBezTo>
                  <a:pt x="33" y="252"/>
                  <a:pt x="33" y="252"/>
                  <a:pt x="33" y="252"/>
                </a:cubicBezTo>
                <a:cubicBezTo>
                  <a:pt x="34" y="252"/>
                  <a:pt x="34" y="252"/>
                  <a:pt x="34" y="252"/>
                </a:cubicBezTo>
                <a:cubicBezTo>
                  <a:pt x="40" y="252"/>
                  <a:pt x="40" y="252"/>
                  <a:pt x="40" y="252"/>
                </a:cubicBezTo>
                <a:cubicBezTo>
                  <a:pt x="43" y="260"/>
                  <a:pt x="43" y="260"/>
                  <a:pt x="43" y="260"/>
                </a:cubicBezTo>
                <a:cubicBezTo>
                  <a:pt x="45" y="262"/>
                  <a:pt x="46" y="264"/>
                  <a:pt x="47" y="266"/>
                </a:cubicBezTo>
                <a:cubicBezTo>
                  <a:pt x="50" y="266"/>
                  <a:pt x="50" y="266"/>
                  <a:pt x="50" y="266"/>
                </a:cubicBezTo>
                <a:cubicBezTo>
                  <a:pt x="51" y="266"/>
                  <a:pt x="51" y="266"/>
                  <a:pt x="51" y="266"/>
                </a:cubicBezTo>
                <a:cubicBezTo>
                  <a:pt x="52" y="266"/>
                  <a:pt x="52" y="266"/>
                  <a:pt x="52" y="266"/>
                </a:cubicBezTo>
                <a:cubicBezTo>
                  <a:pt x="52" y="265"/>
                  <a:pt x="52" y="265"/>
                  <a:pt x="52" y="265"/>
                </a:cubicBezTo>
                <a:cubicBezTo>
                  <a:pt x="58" y="260"/>
                  <a:pt x="58" y="260"/>
                  <a:pt x="58" y="260"/>
                </a:cubicBezTo>
                <a:cubicBezTo>
                  <a:pt x="63" y="270"/>
                  <a:pt x="63" y="270"/>
                  <a:pt x="63" y="270"/>
                </a:cubicBezTo>
                <a:cubicBezTo>
                  <a:pt x="68" y="273"/>
                  <a:pt x="68" y="273"/>
                  <a:pt x="68" y="273"/>
                </a:cubicBezTo>
                <a:cubicBezTo>
                  <a:pt x="76" y="273"/>
                  <a:pt x="76" y="273"/>
                  <a:pt x="76" y="273"/>
                </a:cubicBezTo>
                <a:cubicBezTo>
                  <a:pt x="82" y="272"/>
                  <a:pt x="82" y="272"/>
                  <a:pt x="82" y="272"/>
                </a:cubicBezTo>
                <a:cubicBezTo>
                  <a:pt x="84" y="272"/>
                  <a:pt x="84" y="272"/>
                  <a:pt x="84" y="272"/>
                </a:cubicBezTo>
                <a:cubicBezTo>
                  <a:pt x="98" y="274"/>
                  <a:pt x="98" y="274"/>
                  <a:pt x="98" y="274"/>
                </a:cubicBezTo>
                <a:cubicBezTo>
                  <a:pt x="98" y="274"/>
                  <a:pt x="98" y="274"/>
                  <a:pt x="98" y="274"/>
                </a:cubicBezTo>
                <a:cubicBezTo>
                  <a:pt x="98" y="275"/>
                  <a:pt x="98" y="275"/>
                  <a:pt x="98" y="275"/>
                </a:cubicBezTo>
                <a:cubicBezTo>
                  <a:pt x="104" y="278"/>
                  <a:pt x="104" y="278"/>
                  <a:pt x="104" y="278"/>
                </a:cubicBezTo>
                <a:cubicBezTo>
                  <a:pt x="104" y="278"/>
                  <a:pt x="104" y="278"/>
                  <a:pt x="104" y="278"/>
                </a:cubicBezTo>
                <a:cubicBezTo>
                  <a:pt x="104" y="278"/>
                  <a:pt x="104" y="278"/>
                  <a:pt x="104" y="278"/>
                </a:cubicBezTo>
                <a:cubicBezTo>
                  <a:pt x="104" y="279"/>
                  <a:pt x="104" y="279"/>
                  <a:pt x="104" y="279"/>
                </a:cubicBezTo>
                <a:cubicBezTo>
                  <a:pt x="110" y="283"/>
                  <a:pt x="110" y="283"/>
                  <a:pt x="110" y="283"/>
                </a:cubicBezTo>
                <a:cubicBezTo>
                  <a:pt x="110" y="283"/>
                  <a:pt x="110" y="283"/>
                  <a:pt x="110" y="283"/>
                </a:cubicBezTo>
                <a:cubicBezTo>
                  <a:pt x="113" y="287"/>
                  <a:pt x="113" y="287"/>
                  <a:pt x="113" y="287"/>
                </a:cubicBezTo>
                <a:cubicBezTo>
                  <a:pt x="117" y="289"/>
                  <a:pt x="117" y="289"/>
                  <a:pt x="117" y="289"/>
                </a:cubicBezTo>
                <a:cubicBezTo>
                  <a:pt x="124" y="288"/>
                  <a:pt x="124" y="288"/>
                  <a:pt x="124" y="288"/>
                </a:cubicBezTo>
                <a:cubicBezTo>
                  <a:pt x="124" y="280"/>
                  <a:pt x="124" y="280"/>
                  <a:pt x="124" y="280"/>
                </a:cubicBezTo>
                <a:cubicBezTo>
                  <a:pt x="120" y="274"/>
                  <a:pt x="120" y="274"/>
                  <a:pt x="120" y="274"/>
                </a:cubicBezTo>
                <a:cubicBezTo>
                  <a:pt x="120" y="274"/>
                  <a:pt x="120" y="274"/>
                  <a:pt x="120" y="274"/>
                </a:cubicBezTo>
                <a:cubicBezTo>
                  <a:pt x="120" y="274"/>
                  <a:pt x="120" y="274"/>
                  <a:pt x="120" y="274"/>
                </a:cubicBezTo>
                <a:cubicBezTo>
                  <a:pt x="118" y="263"/>
                  <a:pt x="118" y="263"/>
                  <a:pt x="118" y="263"/>
                </a:cubicBezTo>
                <a:cubicBezTo>
                  <a:pt x="123" y="258"/>
                  <a:pt x="123" y="258"/>
                  <a:pt x="123" y="258"/>
                </a:cubicBezTo>
                <a:cubicBezTo>
                  <a:pt x="124" y="257"/>
                  <a:pt x="124" y="257"/>
                  <a:pt x="124" y="257"/>
                </a:cubicBezTo>
                <a:cubicBezTo>
                  <a:pt x="124" y="257"/>
                  <a:pt x="124" y="257"/>
                  <a:pt x="124" y="257"/>
                </a:cubicBezTo>
                <a:cubicBezTo>
                  <a:pt x="129" y="256"/>
                  <a:pt x="129" y="256"/>
                  <a:pt x="129" y="256"/>
                </a:cubicBezTo>
                <a:cubicBezTo>
                  <a:pt x="134" y="256"/>
                  <a:pt x="134" y="256"/>
                  <a:pt x="134" y="256"/>
                </a:cubicBezTo>
                <a:cubicBezTo>
                  <a:pt x="136" y="254"/>
                  <a:pt x="136" y="254"/>
                  <a:pt x="136" y="254"/>
                </a:cubicBezTo>
                <a:cubicBezTo>
                  <a:pt x="132" y="250"/>
                  <a:pt x="132" y="250"/>
                  <a:pt x="132" y="250"/>
                </a:cubicBezTo>
                <a:cubicBezTo>
                  <a:pt x="121" y="242"/>
                  <a:pt x="121" y="242"/>
                  <a:pt x="121" y="242"/>
                </a:cubicBezTo>
                <a:cubicBezTo>
                  <a:pt x="118" y="238"/>
                  <a:pt x="118" y="238"/>
                  <a:pt x="118" y="238"/>
                </a:cubicBezTo>
                <a:cubicBezTo>
                  <a:pt x="118" y="238"/>
                  <a:pt x="118" y="238"/>
                  <a:pt x="118" y="238"/>
                </a:cubicBezTo>
                <a:cubicBezTo>
                  <a:pt x="117" y="237"/>
                  <a:pt x="117" y="237"/>
                  <a:pt x="117" y="237"/>
                </a:cubicBezTo>
                <a:cubicBezTo>
                  <a:pt x="118" y="236"/>
                  <a:pt x="118" y="236"/>
                  <a:pt x="118" y="236"/>
                </a:cubicBezTo>
                <a:cubicBezTo>
                  <a:pt x="121" y="230"/>
                  <a:pt x="121" y="230"/>
                  <a:pt x="121" y="230"/>
                </a:cubicBezTo>
                <a:cubicBezTo>
                  <a:pt x="122" y="231"/>
                  <a:pt x="122" y="231"/>
                  <a:pt x="122" y="231"/>
                </a:cubicBezTo>
                <a:cubicBezTo>
                  <a:pt x="130" y="233"/>
                  <a:pt x="130" y="233"/>
                  <a:pt x="130" y="233"/>
                </a:cubicBezTo>
                <a:cubicBezTo>
                  <a:pt x="151" y="232"/>
                  <a:pt x="151" y="232"/>
                  <a:pt x="151" y="232"/>
                </a:cubicBezTo>
                <a:cubicBezTo>
                  <a:pt x="151" y="233"/>
                  <a:pt x="151" y="233"/>
                  <a:pt x="151" y="233"/>
                </a:cubicBezTo>
                <a:cubicBezTo>
                  <a:pt x="152" y="233"/>
                  <a:pt x="152" y="233"/>
                  <a:pt x="152" y="233"/>
                </a:cubicBezTo>
                <a:cubicBezTo>
                  <a:pt x="158" y="235"/>
                  <a:pt x="158" y="235"/>
                  <a:pt x="158" y="235"/>
                </a:cubicBezTo>
                <a:cubicBezTo>
                  <a:pt x="162" y="231"/>
                  <a:pt x="162" y="231"/>
                  <a:pt x="162" y="231"/>
                </a:cubicBezTo>
                <a:cubicBezTo>
                  <a:pt x="160" y="219"/>
                  <a:pt x="160" y="219"/>
                  <a:pt x="160" y="219"/>
                </a:cubicBezTo>
                <a:cubicBezTo>
                  <a:pt x="152" y="214"/>
                  <a:pt x="152" y="214"/>
                  <a:pt x="152" y="214"/>
                </a:cubicBezTo>
                <a:cubicBezTo>
                  <a:pt x="146" y="210"/>
                  <a:pt x="144" y="202"/>
                  <a:pt x="145" y="187"/>
                </a:cubicBezTo>
                <a:cubicBezTo>
                  <a:pt x="138" y="184"/>
                  <a:pt x="138" y="184"/>
                  <a:pt x="138" y="184"/>
                </a:cubicBezTo>
                <a:cubicBezTo>
                  <a:pt x="138" y="184"/>
                  <a:pt x="138" y="184"/>
                  <a:pt x="138" y="184"/>
                </a:cubicBezTo>
                <a:cubicBezTo>
                  <a:pt x="137" y="184"/>
                  <a:pt x="137" y="184"/>
                  <a:pt x="137" y="184"/>
                </a:cubicBezTo>
                <a:cubicBezTo>
                  <a:pt x="137" y="183"/>
                  <a:pt x="137" y="183"/>
                  <a:pt x="137" y="183"/>
                </a:cubicBezTo>
                <a:cubicBezTo>
                  <a:pt x="137" y="182"/>
                  <a:pt x="137" y="182"/>
                  <a:pt x="137" y="182"/>
                </a:cubicBezTo>
                <a:cubicBezTo>
                  <a:pt x="136" y="172"/>
                  <a:pt x="136" y="172"/>
                  <a:pt x="136" y="172"/>
                </a:cubicBezTo>
                <a:cubicBezTo>
                  <a:pt x="144" y="131"/>
                  <a:pt x="144" y="131"/>
                  <a:pt x="144" y="131"/>
                </a:cubicBezTo>
                <a:cubicBezTo>
                  <a:pt x="141" y="119"/>
                  <a:pt x="139" y="111"/>
                  <a:pt x="139" y="107"/>
                </a:cubicBezTo>
                <a:cubicBezTo>
                  <a:pt x="138" y="95"/>
                  <a:pt x="138" y="95"/>
                  <a:pt x="138" y="95"/>
                </a:cubicBezTo>
                <a:cubicBezTo>
                  <a:pt x="139" y="82"/>
                  <a:pt x="139" y="82"/>
                  <a:pt x="139" y="82"/>
                </a:cubicBezTo>
                <a:cubicBezTo>
                  <a:pt x="139" y="81"/>
                  <a:pt x="139" y="81"/>
                  <a:pt x="139" y="81"/>
                </a:cubicBezTo>
                <a:cubicBezTo>
                  <a:pt x="140" y="80"/>
                  <a:pt x="140" y="80"/>
                  <a:pt x="140" y="80"/>
                </a:cubicBezTo>
                <a:cubicBezTo>
                  <a:pt x="140" y="80"/>
                  <a:pt x="140" y="80"/>
                  <a:pt x="140" y="80"/>
                </a:cubicBezTo>
                <a:cubicBezTo>
                  <a:pt x="148" y="74"/>
                  <a:pt x="148" y="74"/>
                  <a:pt x="148" y="74"/>
                </a:cubicBezTo>
                <a:cubicBezTo>
                  <a:pt x="148" y="68"/>
                  <a:pt x="148" y="68"/>
                  <a:pt x="148" y="68"/>
                </a:cubicBezTo>
                <a:cubicBezTo>
                  <a:pt x="148" y="66"/>
                  <a:pt x="147" y="64"/>
                  <a:pt x="145" y="61"/>
                </a:cubicBezTo>
                <a:cubicBezTo>
                  <a:pt x="140" y="55"/>
                  <a:pt x="140" y="55"/>
                  <a:pt x="140" y="55"/>
                </a:cubicBezTo>
                <a:cubicBezTo>
                  <a:pt x="139" y="55"/>
                  <a:pt x="139" y="55"/>
                  <a:pt x="139" y="55"/>
                </a:cubicBezTo>
                <a:cubicBezTo>
                  <a:pt x="139" y="54"/>
                  <a:pt x="139" y="54"/>
                  <a:pt x="139" y="54"/>
                </a:cubicBezTo>
                <a:cubicBezTo>
                  <a:pt x="138" y="44"/>
                  <a:pt x="138" y="44"/>
                  <a:pt x="138" y="44"/>
                </a:cubicBezTo>
                <a:cubicBezTo>
                  <a:pt x="138" y="44"/>
                  <a:pt x="138" y="44"/>
                  <a:pt x="138" y="44"/>
                </a:cubicBezTo>
                <a:cubicBezTo>
                  <a:pt x="138" y="44"/>
                  <a:pt x="138" y="44"/>
                  <a:pt x="138" y="44"/>
                </a:cubicBezTo>
                <a:cubicBezTo>
                  <a:pt x="138" y="43"/>
                  <a:pt x="138" y="43"/>
                  <a:pt x="138" y="43"/>
                </a:cubicBezTo>
                <a:cubicBezTo>
                  <a:pt x="138" y="43"/>
                  <a:pt x="138" y="43"/>
                  <a:pt x="138" y="43"/>
                </a:cubicBezTo>
                <a:cubicBezTo>
                  <a:pt x="149" y="30"/>
                  <a:pt x="149" y="30"/>
                  <a:pt x="149" y="30"/>
                </a:cubicBezTo>
                <a:cubicBezTo>
                  <a:pt x="149" y="24"/>
                  <a:pt x="149" y="24"/>
                  <a:pt x="149" y="24"/>
                </a:cubicBezTo>
                <a:cubicBezTo>
                  <a:pt x="146" y="18"/>
                  <a:pt x="146" y="18"/>
                  <a:pt x="146" y="18"/>
                </a:cubicBezTo>
                <a:cubicBezTo>
                  <a:pt x="146" y="18"/>
                  <a:pt x="146" y="18"/>
                  <a:pt x="146" y="18"/>
                </a:cubicBezTo>
                <a:cubicBezTo>
                  <a:pt x="145" y="17"/>
                  <a:pt x="145" y="17"/>
                  <a:pt x="145" y="17"/>
                </a:cubicBezTo>
                <a:cubicBezTo>
                  <a:pt x="150" y="10"/>
                  <a:pt x="150" y="10"/>
                  <a:pt x="150" y="10"/>
                </a:cubicBezTo>
                <a:cubicBezTo>
                  <a:pt x="150" y="10"/>
                  <a:pt x="150" y="10"/>
                  <a:pt x="150" y="10"/>
                </a:cubicBezTo>
                <a:cubicBezTo>
                  <a:pt x="151" y="10"/>
                  <a:pt x="151" y="10"/>
                  <a:pt x="151" y="10"/>
                </a:cubicBezTo>
                <a:cubicBezTo>
                  <a:pt x="156" y="6"/>
                  <a:pt x="156" y="6"/>
                  <a:pt x="156" y="6"/>
                </a:cubicBezTo>
                <a:cubicBezTo>
                  <a:pt x="156" y="0"/>
                  <a:pt x="156" y="0"/>
                  <a:pt x="156" y="0"/>
                </a:cubicBezTo>
                <a:cubicBezTo>
                  <a:pt x="153" y="0"/>
                  <a:pt x="153" y="0"/>
                  <a:pt x="153" y="0"/>
                </a:cubicBezTo>
                <a:cubicBezTo>
                  <a:pt x="148" y="0"/>
                  <a:pt x="148" y="0"/>
                  <a:pt x="148" y="0"/>
                </a:cubicBezTo>
                <a:cubicBezTo>
                  <a:pt x="146" y="9"/>
                  <a:pt x="146" y="9"/>
                  <a:pt x="146" y="9"/>
                </a:cubicBezTo>
                <a:cubicBezTo>
                  <a:pt x="145" y="9"/>
                  <a:pt x="145" y="9"/>
                  <a:pt x="145" y="9"/>
                </a:cubicBezTo>
                <a:cubicBezTo>
                  <a:pt x="134" y="5"/>
                  <a:pt x="134" y="5"/>
                  <a:pt x="134" y="5"/>
                </a:cubicBezTo>
                <a:cubicBezTo>
                  <a:pt x="128" y="4"/>
                  <a:pt x="128" y="4"/>
                  <a:pt x="128" y="4"/>
                </a:cubicBezTo>
                <a:cubicBezTo>
                  <a:pt x="130" y="14"/>
                  <a:pt x="130" y="14"/>
                  <a:pt x="130" y="14"/>
                </a:cubicBezTo>
                <a:cubicBezTo>
                  <a:pt x="122" y="16"/>
                  <a:pt x="122" y="16"/>
                  <a:pt x="122" y="16"/>
                </a:cubicBezTo>
                <a:cubicBezTo>
                  <a:pt x="109" y="23"/>
                  <a:pt x="109" y="23"/>
                  <a:pt x="109" y="23"/>
                </a:cubicBezTo>
                <a:cubicBezTo>
                  <a:pt x="105" y="28"/>
                  <a:pt x="105" y="28"/>
                  <a:pt x="105" y="28"/>
                </a:cubicBezTo>
                <a:cubicBezTo>
                  <a:pt x="105" y="28"/>
                  <a:pt x="105" y="28"/>
                  <a:pt x="105" y="28"/>
                </a:cubicBezTo>
                <a:cubicBezTo>
                  <a:pt x="105" y="29"/>
                  <a:pt x="105" y="29"/>
                  <a:pt x="105" y="29"/>
                </a:cubicBezTo>
                <a:cubicBezTo>
                  <a:pt x="104" y="29"/>
                  <a:pt x="104" y="29"/>
                  <a:pt x="104" y="29"/>
                </a:cubicBezTo>
                <a:cubicBezTo>
                  <a:pt x="98" y="35"/>
                  <a:pt x="98" y="35"/>
                  <a:pt x="98" y="35"/>
                </a:cubicBezTo>
                <a:cubicBezTo>
                  <a:pt x="96" y="44"/>
                  <a:pt x="96" y="44"/>
                  <a:pt x="96" y="44"/>
                </a:cubicBezTo>
                <a:cubicBezTo>
                  <a:pt x="96" y="45"/>
                  <a:pt x="96" y="45"/>
                  <a:pt x="96" y="45"/>
                </a:cubicBezTo>
                <a:cubicBezTo>
                  <a:pt x="93" y="59"/>
                  <a:pt x="93" y="59"/>
                  <a:pt x="93" y="59"/>
                </a:cubicBezTo>
                <a:cubicBezTo>
                  <a:pt x="93" y="59"/>
                  <a:pt x="93" y="59"/>
                  <a:pt x="93" y="59"/>
                </a:cubicBezTo>
                <a:cubicBezTo>
                  <a:pt x="92" y="65"/>
                  <a:pt x="92" y="65"/>
                  <a:pt x="92" y="65"/>
                </a:cubicBezTo>
                <a:cubicBezTo>
                  <a:pt x="92" y="66"/>
                  <a:pt x="92" y="66"/>
                  <a:pt x="92" y="66"/>
                </a:cubicBezTo>
                <a:cubicBezTo>
                  <a:pt x="92" y="66"/>
                  <a:pt x="92" y="66"/>
                  <a:pt x="92" y="66"/>
                </a:cubicBezTo>
                <a:cubicBezTo>
                  <a:pt x="91" y="66"/>
                  <a:pt x="91" y="66"/>
                  <a:pt x="91" y="66"/>
                </a:cubicBezTo>
                <a:cubicBezTo>
                  <a:pt x="87" y="72"/>
                  <a:pt x="87" y="72"/>
                  <a:pt x="87" y="72"/>
                </a:cubicBezTo>
                <a:cubicBezTo>
                  <a:pt x="86" y="72"/>
                  <a:pt x="86" y="72"/>
                  <a:pt x="86" y="72"/>
                </a:cubicBezTo>
                <a:cubicBezTo>
                  <a:pt x="86" y="72"/>
                  <a:pt x="86" y="72"/>
                  <a:pt x="86" y="72"/>
                </a:cubicBezTo>
                <a:cubicBezTo>
                  <a:pt x="86" y="73"/>
                  <a:pt x="86" y="73"/>
                  <a:pt x="86" y="73"/>
                </a:cubicBezTo>
                <a:cubicBezTo>
                  <a:pt x="86" y="73"/>
                  <a:pt x="86" y="73"/>
                  <a:pt x="86" y="73"/>
                </a:cubicBezTo>
                <a:cubicBezTo>
                  <a:pt x="76" y="74"/>
                  <a:pt x="76" y="74"/>
                  <a:pt x="76" y="74"/>
                </a:cubicBezTo>
                <a:cubicBezTo>
                  <a:pt x="76" y="74"/>
                  <a:pt x="76" y="74"/>
                  <a:pt x="76" y="74"/>
                </a:cubicBezTo>
                <a:cubicBezTo>
                  <a:pt x="76" y="74"/>
                  <a:pt x="76" y="74"/>
                  <a:pt x="76" y="74"/>
                </a:cubicBezTo>
                <a:cubicBezTo>
                  <a:pt x="76" y="74"/>
                  <a:pt x="76" y="74"/>
                  <a:pt x="76" y="74"/>
                </a:cubicBezTo>
                <a:cubicBezTo>
                  <a:pt x="76" y="74"/>
                  <a:pt x="76" y="74"/>
                  <a:pt x="76" y="74"/>
                </a:cubicBezTo>
                <a:cubicBezTo>
                  <a:pt x="61" y="69"/>
                  <a:pt x="61" y="69"/>
                  <a:pt x="61" y="69"/>
                </a:cubicBezTo>
                <a:cubicBezTo>
                  <a:pt x="61" y="69"/>
                  <a:pt x="61" y="69"/>
                  <a:pt x="61" y="69"/>
                </a:cubicBezTo>
                <a:lnTo>
                  <a:pt x="54" y="66"/>
                </a:lnTo>
                <a:close/>
              </a:path>
            </a:pathLst>
          </a:custGeom>
          <a:solidFill>
            <a:schemeClr val="accent6">
              <a:lumMod val="50000"/>
            </a:schemeClr>
          </a:solidFill>
          <a:ln algn="ctr" cap="flat" cmpd="sng" w="12700">
            <a:noFill/>
            <a:prstDash val="solid"/>
            <a:miter lim="800000"/>
          </a:ln>
          <a:effectLst/>
          <a:extLst>
            <a:ext uri="{91240B29-F687-4F45-9708-019B960494DF}">
              <a14:hiddenLine w="9525">
                <a:solidFill>
                  <a:srgbClr val="000000"/>
                </a:solidFill>
                <a:round/>
                <a:headEnd/>
                <a:tailEnd/>
              </a14:hiddenLine>
            </a:ext>
          </a:extLst>
        </p:spPr>
        <p:txBody>
          <a:bodyPr anchor="ctr" rtlCol="0"/>
          <a:lstStyle/>
          <a:p>
            <a:pPr algn="ctr"/>
            <a:endParaRPr altLang="en-US" kern="0" lang="zh-CN">
              <a:solidFill>
                <a:schemeClr val="tx1">
                  <a:lumMod val="85000"/>
                  <a:lumOff val="15000"/>
                </a:schemeClr>
              </a:solidFill>
              <a:latin panose="020f0502020204030204" typeface="等线"/>
              <a:ea typeface="微软雅黑"/>
            </a:endParaRPr>
          </a:p>
        </p:txBody>
      </p:sp>
    </p:spTree>
    <p:extLst>
      <p:ext uri="{BB962C8B-B14F-4D97-AF65-F5344CB8AC3E}">
        <p14:creationId val="86956213"/>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 presetSubtype="9">
                                  <p:stCondLst>
                                    <p:cond delay="0"/>
                                  </p:stCondLst>
                                  <p:childTnLst>
                                    <p:set>
                                      <p:cBhvr>
                                        <p:cTn dur="1" fill="hold" id="6">
                                          <p:stCondLst>
                                            <p:cond delay="0"/>
                                          </p:stCondLst>
                                        </p:cTn>
                                        <p:tgtEl>
                                          <p:spTgt spid="17"/>
                                        </p:tgtEl>
                                        <p:attrNameLst>
                                          <p:attrName>style.visibility</p:attrName>
                                        </p:attrNameLst>
                                      </p:cBhvr>
                                      <p:to>
                                        <p:strVal val="visible"/>
                                      </p:to>
                                    </p:set>
                                    <p:anim calcmode="lin" valueType="num">
                                      <p:cBhvr additive="base">
                                        <p:cTn dur="500" fill="hold" id="7"/>
                                        <p:tgtEl>
                                          <p:spTgt spid="17"/>
                                        </p:tgtEl>
                                        <p:attrNameLst>
                                          <p:attrName>ppt_x</p:attrName>
                                        </p:attrNameLst>
                                      </p:cBhvr>
                                      <p:tavLst>
                                        <p:tav tm="0">
                                          <p:val>
                                            <p:strVal val="0-#ppt_w/2"/>
                                          </p:val>
                                        </p:tav>
                                        <p:tav tm="100000">
                                          <p:val>
                                            <p:strVal val="#ppt_x"/>
                                          </p:val>
                                        </p:tav>
                                      </p:tavLst>
                                    </p:anim>
                                    <p:anim calcmode="lin" valueType="num">
                                      <p:cBhvr additive="base">
                                        <p:cTn dur="500" fill="hold" id="8"/>
                                        <p:tgtEl>
                                          <p:spTgt spid="17"/>
                                        </p:tgtEl>
                                        <p:attrNameLst>
                                          <p:attrName>ppt_y</p:attrName>
                                        </p:attrNameLst>
                                      </p:cBhvr>
                                      <p:tavLst>
                                        <p:tav tm="0">
                                          <p:val>
                                            <p:strVal val="0-#ppt_h/2"/>
                                          </p:val>
                                        </p:tav>
                                        <p:tav tm="100000">
                                          <p:val>
                                            <p:strVal val="#ppt_y"/>
                                          </p:val>
                                        </p:tav>
                                      </p:tavLst>
                                    </p:anim>
                                  </p:childTnLst>
                                </p:cTn>
                              </p:par>
                              <p:par>
                                <p:cTn fill="hold" grpId="0" id="9" nodeType="withEffect" presetClass="entr" presetID="2" presetSubtype="1">
                                  <p:stCondLst>
                                    <p:cond delay="0"/>
                                  </p:stCondLst>
                                  <p:childTnLst>
                                    <p:set>
                                      <p:cBhvr>
                                        <p:cTn dur="1" fill="hold" id="10">
                                          <p:stCondLst>
                                            <p:cond delay="0"/>
                                          </p:stCondLst>
                                        </p:cTn>
                                        <p:tgtEl>
                                          <p:spTgt spid="18"/>
                                        </p:tgtEl>
                                        <p:attrNameLst>
                                          <p:attrName>style.visibility</p:attrName>
                                        </p:attrNameLst>
                                      </p:cBhvr>
                                      <p:to>
                                        <p:strVal val="visible"/>
                                      </p:to>
                                    </p:set>
                                    <p:anim calcmode="lin" valueType="num">
                                      <p:cBhvr additive="base">
                                        <p:cTn dur="500" fill="hold" id="11"/>
                                        <p:tgtEl>
                                          <p:spTgt spid="18"/>
                                        </p:tgtEl>
                                        <p:attrNameLst>
                                          <p:attrName>ppt_x</p:attrName>
                                        </p:attrNameLst>
                                      </p:cBhvr>
                                      <p:tavLst>
                                        <p:tav tm="0">
                                          <p:val>
                                            <p:strVal val="#ppt_x"/>
                                          </p:val>
                                        </p:tav>
                                        <p:tav tm="100000">
                                          <p:val>
                                            <p:strVal val="#ppt_x"/>
                                          </p:val>
                                        </p:tav>
                                      </p:tavLst>
                                    </p:anim>
                                    <p:anim calcmode="lin" valueType="num">
                                      <p:cBhvr additive="base">
                                        <p:cTn dur="500" fill="hold" id="12"/>
                                        <p:tgtEl>
                                          <p:spTgt spid="18"/>
                                        </p:tgtEl>
                                        <p:attrNameLst>
                                          <p:attrName>ppt_y</p:attrName>
                                        </p:attrNameLst>
                                      </p:cBhvr>
                                      <p:tavLst>
                                        <p:tav tm="0">
                                          <p:val>
                                            <p:strVal val="0-#ppt_h/2"/>
                                          </p:val>
                                        </p:tav>
                                        <p:tav tm="100000">
                                          <p:val>
                                            <p:strVal val="#ppt_y"/>
                                          </p:val>
                                        </p:tav>
                                      </p:tavLst>
                                    </p:anim>
                                  </p:childTnLst>
                                </p:cTn>
                              </p:par>
                              <p:par>
                                <p:cTn fill="hold" grpId="0" id="13" nodeType="withEffect" presetClass="entr" presetID="2" presetSubtype="4">
                                  <p:stCondLst>
                                    <p:cond delay="0"/>
                                  </p:stCondLst>
                                  <p:childTnLst>
                                    <p:set>
                                      <p:cBhvr>
                                        <p:cTn dur="1" fill="hold" id="14">
                                          <p:stCondLst>
                                            <p:cond delay="0"/>
                                          </p:stCondLst>
                                        </p:cTn>
                                        <p:tgtEl>
                                          <p:spTgt spid="19"/>
                                        </p:tgtEl>
                                        <p:attrNameLst>
                                          <p:attrName>style.visibility</p:attrName>
                                        </p:attrNameLst>
                                      </p:cBhvr>
                                      <p:to>
                                        <p:strVal val="visible"/>
                                      </p:to>
                                    </p:set>
                                    <p:anim calcmode="lin" valueType="num">
                                      <p:cBhvr additive="base">
                                        <p:cTn dur="500" fill="hold" id="15"/>
                                        <p:tgtEl>
                                          <p:spTgt spid="19"/>
                                        </p:tgtEl>
                                        <p:attrNameLst>
                                          <p:attrName>ppt_x</p:attrName>
                                        </p:attrNameLst>
                                      </p:cBhvr>
                                      <p:tavLst>
                                        <p:tav tm="0">
                                          <p:val>
                                            <p:strVal val="#ppt_x"/>
                                          </p:val>
                                        </p:tav>
                                        <p:tav tm="100000">
                                          <p:val>
                                            <p:strVal val="#ppt_x"/>
                                          </p:val>
                                        </p:tav>
                                      </p:tavLst>
                                    </p:anim>
                                    <p:anim calcmode="lin" valueType="num">
                                      <p:cBhvr additive="base">
                                        <p:cTn dur="500" fill="hold" id="16"/>
                                        <p:tgtEl>
                                          <p:spTgt spid="19"/>
                                        </p:tgtEl>
                                        <p:attrNameLst>
                                          <p:attrName>ppt_y</p:attrName>
                                        </p:attrNameLst>
                                      </p:cBhvr>
                                      <p:tavLst>
                                        <p:tav tm="0">
                                          <p:val>
                                            <p:strVal val="1+#ppt_h/2"/>
                                          </p:val>
                                        </p:tav>
                                        <p:tav tm="100000">
                                          <p:val>
                                            <p:strVal val="#ppt_y"/>
                                          </p:val>
                                        </p:tav>
                                      </p:tavLst>
                                    </p:anim>
                                  </p:childTnLst>
                                </p:cTn>
                              </p:par>
                              <p:par>
                                <p:cTn fill="hold" grpId="0" id="17" nodeType="withEffect" presetClass="entr" presetID="2" presetSubtype="8">
                                  <p:stCondLst>
                                    <p:cond delay="250"/>
                                  </p:stCondLst>
                                  <p:childTnLst>
                                    <p:set>
                                      <p:cBhvr>
                                        <p:cTn dur="1" fill="hold" id="18">
                                          <p:stCondLst>
                                            <p:cond delay="0"/>
                                          </p:stCondLst>
                                        </p:cTn>
                                        <p:tgtEl>
                                          <p:spTgt spid="10"/>
                                        </p:tgtEl>
                                        <p:attrNameLst>
                                          <p:attrName>style.visibility</p:attrName>
                                        </p:attrNameLst>
                                      </p:cBhvr>
                                      <p:to>
                                        <p:strVal val="visible"/>
                                      </p:to>
                                    </p:set>
                                    <p:anim calcmode="lin" valueType="num">
                                      <p:cBhvr additive="base">
                                        <p:cTn dur="500" fill="hold" id="19"/>
                                        <p:tgtEl>
                                          <p:spTgt spid="10"/>
                                        </p:tgtEl>
                                        <p:attrNameLst>
                                          <p:attrName>ppt_x</p:attrName>
                                        </p:attrNameLst>
                                      </p:cBhvr>
                                      <p:tavLst>
                                        <p:tav tm="0">
                                          <p:val>
                                            <p:strVal val="0-#ppt_w/2"/>
                                          </p:val>
                                        </p:tav>
                                        <p:tav tm="100000">
                                          <p:val>
                                            <p:strVal val="#ppt_x"/>
                                          </p:val>
                                        </p:tav>
                                      </p:tavLst>
                                    </p:anim>
                                    <p:anim calcmode="lin" valueType="num">
                                      <p:cBhvr additive="base">
                                        <p:cTn dur="500" fill="hold" id="20"/>
                                        <p:tgtEl>
                                          <p:spTgt spid="10"/>
                                        </p:tgtEl>
                                        <p:attrNameLst>
                                          <p:attrName>ppt_y</p:attrName>
                                        </p:attrNameLst>
                                      </p:cBhvr>
                                      <p:tavLst>
                                        <p:tav tm="0">
                                          <p:val>
                                            <p:strVal val="#ppt_y"/>
                                          </p:val>
                                        </p:tav>
                                        <p:tav tm="100000">
                                          <p:val>
                                            <p:strVal val="#ppt_y"/>
                                          </p:val>
                                        </p:tav>
                                      </p:tavLst>
                                    </p:anim>
                                  </p:childTnLst>
                                </p:cTn>
                              </p:par>
                              <p:par>
                                <p:cTn fill="hold" grpId="0" id="21" nodeType="withEffect" presetClass="entr" presetID="2" presetSubtype="8">
                                  <p:stCondLst>
                                    <p:cond delay="250"/>
                                  </p:stCondLst>
                                  <p:childTnLst>
                                    <p:set>
                                      <p:cBhvr>
                                        <p:cTn dur="1" fill="hold" id="22">
                                          <p:stCondLst>
                                            <p:cond delay="0"/>
                                          </p:stCondLst>
                                        </p:cTn>
                                        <p:tgtEl>
                                          <p:spTgt spid="9"/>
                                        </p:tgtEl>
                                        <p:attrNameLst>
                                          <p:attrName>style.visibility</p:attrName>
                                        </p:attrNameLst>
                                      </p:cBhvr>
                                      <p:to>
                                        <p:strVal val="visible"/>
                                      </p:to>
                                    </p:set>
                                    <p:anim calcmode="lin" valueType="num">
                                      <p:cBhvr additive="base">
                                        <p:cTn dur="500" fill="hold" id="23"/>
                                        <p:tgtEl>
                                          <p:spTgt spid="9"/>
                                        </p:tgtEl>
                                        <p:attrNameLst>
                                          <p:attrName>ppt_x</p:attrName>
                                        </p:attrNameLst>
                                      </p:cBhvr>
                                      <p:tavLst>
                                        <p:tav tm="0">
                                          <p:val>
                                            <p:strVal val="0-#ppt_w/2"/>
                                          </p:val>
                                        </p:tav>
                                        <p:tav tm="100000">
                                          <p:val>
                                            <p:strVal val="#ppt_x"/>
                                          </p:val>
                                        </p:tav>
                                      </p:tavLst>
                                    </p:anim>
                                    <p:anim calcmode="lin" valueType="num">
                                      <p:cBhvr additive="base">
                                        <p:cTn dur="500" fill="hold" id="24"/>
                                        <p:tgtEl>
                                          <p:spTgt spid="9"/>
                                        </p:tgtEl>
                                        <p:attrNameLst>
                                          <p:attrName>ppt_y</p:attrName>
                                        </p:attrNameLst>
                                      </p:cBhvr>
                                      <p:tavLst>
                                        <p:tav tm="0">
                                          <p:val>
                                            <p:strVal val="#ppt_y"/>
                                          </p:val>
                                        </p:tav>
                                        <p:tav tm="100000">
                                          <p:val>
                                            <p:strVal val="#ppt_y"/>
                                          </p:val>
                                        </p:tav>
                                      </p:tavLst>
                                    </p:anim>
                                  </p:childTnLst>
                                </p:cTn>
                              </p:par>
                              <p:par>
                                <p:cTn fill="hold" grpId="0" id="25" nodeType="withEffect" presetClass="entr" presetID="10" presetSubtype="0">
                                  <p:stCondLst>
                                    <p:cond delay="250"/>
                                  </p:stCondLst>
                                  <p:childTnLst>
                                    <p:set>
                                      <p:cBhvr>
                                        <p:cTn dur="1" fill="hold" id="26">
                                          <p:stCondLst>
                                            <p:cond delay="0"/>
                                          </p:stCondLst>
                                        </p:cTn>
                                        <p:tgtEl>
                                          <p:spTgt spid="11"/>
                                        </p:tgtEl>
                                        <p:attrNameLst>
                                          <p:attrName>style.visibility</p:attrName>
                                        </p:attrNameLst>
                                      </p:cBhvr>
                                      <p:to>
                                        <p:strVal val="visible"/>
                                      </p:to>
                                    </p:set>
                                    <p:animEffect filter="fade" transition="in">
                                      <p:cBhvr>
                                        <p:cTn dur="500" id="27"/>
                                        <p:tgtEl>
                                          <p:spTgt spid="11"/>
                                        </p:tgtEl>
                                      </p:cBhvr>
                                    </p:animEffect>
                                  </p:childTnLst>
                                </p:cTn>
                              </p:par>
                              <p:par>
                                <p:cTn fill="hold" grpId="0" id="28" nodeType="withEffect" presetClass="entr" presetID="10" presetSubtype="0">
                                  <p:stCondLst>
                                    <p:cond delay="250"/>
                                  </p:stCondLst>
                                  <p:childTnLst>
                                    <p:set>
                                      <p:cBhvr>
                                        <p:cTn dur="1" fill="hold" id="29">
                                          <p:stCondLst>
                                            <p:cond delay="0"/>
                                          </p:stCondLst>
                                        </p:cTn>
                                        <p:tgtEl>
                                          <p:spTgt spid="13"/>
                                        </p:tgtEl>
                                        <p:attrNameLst>
                                          <p:attrName>style.visibility</p:attrName>
                                        </p:attrNameLst>
                                      </p:cBhvr>
                                      <p:to>
                                        <p:strVal val="visible"/>
                                      </p:to>
                                    </p:set>
                                    <p:animEffect filter="fade" transition="in">
                                      <p:cBhvr>
                                        <p:cTn dur="500" id="30"/>
                                        <p:tgtEl>
                                          <p:spTgt spid="13"/>
                                        </p:tgtEl>
                                      </p:cBhvr>
                                    </p:animEffect>
                                  </p:childTnLst>
                                </p:cTn>
                              </p:par>
                            </p:childTnLst>
                          </p:cTn>
                        </p:par>
                      </p:childTnLst>
                    </p:cTn>
                  </p:par>
                  <p:par>
                    <p:cTn fill="hold" id="31" nodeType="clickPar">
                      <p:stCondLst>
                        <p:cond delay="indefinite"/>
                      </p:stCondLst>
                      <p:childTnLst>
                        <p:par>
                          <p:cTn fill="hold" id="32" nodeType="afterGroup">
                            <p:stCondLst>
                              <p:cond delay="0"/>
                            </p:stCondLst>
                            <p:childTnLst>
                              <p:par>
                                <p:cTn fill="hold" grpId="0" id="33" nodeType="clickEffect" presetClass="entr" presetID="2" presetSubtype="4">
                                  <p:stCondLst>
                                    <p:cond delay="0"/>
                                  </p:stCondLst>
                                  <p:childTnLst>
                                    <p:set>
                                      <p:cBhvr>
                                        <p:cTn dur="1" fill="hold" id="34">
                                          <p:stCondLst>
                                            <p:cond delay="0"/>
                                          </p:stCondLst>
                                        </p:cTn>
                                        <p:tgtEl>
                                          <p:spTgt spid="2"/>
                                        </p:tgtEl>
                                        <p:attrNameLst>
                                          <p:attrName>style.visibility</p:attrName>
                                        </p:attrNameLst>
                                      </p:cBhvr>
                                      <p:to>
                                        <p:strVal val="visible"/>
                                      </p:to>
                                    </p:set>
                                    <p:anim calcmode="lin" valueType="num">
                                      <p:cBhvr additive="base">
                                        <p:cTn dur="500" fill="hold" id="35"/>
                                        <p:tgtEl>
                                          <p:spTgt spid="2"/>
                                        </p:tgtEl>
                                        <p:attrNameLst>
                                          <p:attrName>ppt_x</p:attrName>
                                        </p:attrNameLst>
                                      </p:cBhvr>
                                      <p:tavLst>
                                        <p:tav tm="0">
                                          <p:val>
                                            <p:strVal val="#ppt_x"/>
                                          </p:val>
                                        </p:tav>
                                        <p:tav tm="100000">
                                          <p:val>
                                            <p:strVal val="#ppt_x"/>
                                          </p:val>
                                        </p:tav>
                                      </p:tavLst>
                                    </p:anim>
                                    <p:anim calcmode="lin" valueType="num">
                                      <p:cBhvr additive="base">
                                        <p:cTn dur="500" fill="hold" id="36"/>
                                        <p:tgtEl>
                                          <p:spTgt spid="2"/>
                                        </p:tgtEl>
                                        <p:attrNameLst>
                                          <p:attrName>ppt_y</p:attrName>
                                        </p:attrNameLst>
                                      </p:cBhvr>
                                      <p:tavLst>
                                        <p:tav tm="0">
                                          <p:val>
                                            <p:strVal val="1+#ppt_h/2"/>
                                          </p:val>
                                        </p:tav>
                                        <p:tav tm="100000">
                                          <p:val>
                                            <p:strVal val="#ppt_y"/>
                                          </p:val>
                                        </p:tav>
                                      </p:tavLst>
                                    </p:anim>
                                  </p:childTnLst>
                                </p:cTn>
                              </p:par>
                              <p:par>
                                <p:cTn fill="hold" grpId="0" id="37" nodeType="withEffect" presetClass="entr" presetID="10" presetSubtype="0">
                                  <p:stCondLst>
                                    <p:cond delay="500"/>
                                  </p:stCondLst>
                                  <p:childTnLst>
                                    <p:set>
                                      <p:cBhvr>
                                        <p:cTn dur="1" fill="hold" id="38">
                                          <p:stCondLst>
                                            <p:cond delay="0"/>
                                          </p:stCondLst>
                                        </p:cTn>
                                        <p:tgtEl>
                                          <p:spTgt spid="12"/>
                                        </p:tgtEl>
                                        <p:attrNameLst>
                                          <p:attrName>style.visibility</p:attrName>
                                        </p:attrNameLst>
                                      </p:cBhvr>
                                      <p:to>
                                        <p:strVal val="visible"/>
                                      </p:to>
                                    </p:set>
                                    <p:animEffect filter="fade" transition="in">
                                      <p:cBhvr>
                                        <p:cTn dur="500" id="39"/>
                                        <p:tgtEl>
                                          <p:spTgt spid="12"/>
                                        </p:tgtEl>
                                      </p:cBhvr>
                                    </p:animEffect>
                                  </p:childTnLst>
                                </p:cTn>
                              </p:par>
                              <p:par>
                                <p:cTn fill="hold" grpId="0" id="40" nodeType="withEffect" presetClass="entr" presetID="2" presetSubtype="2">
                                  <p:stCondLst>
                                    <p:cond delay="0"/>
                                  </p:stCondLst>
                                  <p:childTnLst>
                                    <p:set>
                                      <p:cBhvr>
                                        <p:cTn dur="1" fill="hold" id="41">
                                          <p:stCondLst>
                                            <p:cond delay="0"/>
                                          </p:stCondLst>
                                        </p:cTn>
                                        <p:tgtEl>
                                          <p:spTgt spid="3"/>
                                        </p:tgtEl>
                                        <p:attrNameLst>
                                          <p:attrName>style.visibility</p:attrName>
                                        </p:attrNameLst>
                                      </p:cBhvr>
                                      <p:to>
                                        <p:strVal val="visible"/>
                                      </p:to>
                                    </p:set>
                                    <p:anim calcmode="lin" valueType="num">
                                      <p:cBhvr additive="base">
                                        <p:cTn dur="500" fill="hold" id="42"/>
                                        <p:tgtEl>
                                          <p:spTgt spid="3"/>
                                        </p:tgtEl>
                                        <p:attrNameLst>
                                          <p:attrName>ppt_x</p:attrName>
                                        </p:attrNameLst>
                                      </p:cBhvr>
                                      <p:tavLst>
                                        <p:tav tm="0">
                                          <p:val>
                                            <p:strVal val="1+#ppt_w/2"/>
                                          </p:val>
                                        </p:tav>
                                        <p:tav tm="100000">
                                          <p:val>
                                            <p:strVal val="#ppt_x"/>
                                          </p:val>
                                        </p:tav>
                                      </p:tavLst>
                                    </p:anim>
                                    <p:anim calcmode="lin" valueType="num">
                                      <p:cBhvr additive="base">
                                        <p:cTn dur="500" fill="hold" id="43"/>
                                        <p:tgtEl>
                                          <p:spTgt spid="3"/>
                                        </p:tgtEl>
                                        <p:attrNameLst>
                                          <p:attrName>ppt_y</p:attrName>
                                        </p:attrNameLst>
                                      </p:cBhvr>
                                      <p:tavLst>
                                        <p:tav tm="0">
                                          <p:val>
                                            <p:strVal val="#ppt_y"/>
                                          </p:val>
                                        </p:tav>
                                        <p:tav tm="100000">
                                          <p:val>
                                            <p:strVal val="#ppt_y"/>
                                          </p:val>
                                        </p:tav>
                                      </p:tavLst>
                                    </p:anim>
                                  </p:childTnLst>
                                </p:cTn>
                              </p:par>
                              <p:par>
                                <p:cTn fill="hold" grpId="0" id="44" nodeType="withEffect" presetClass="entr" presetID="2" presetSubtype="2">
                                  <p:stCondLst>
                                    <p:cond delay="250"/>
                                  </p:stCondLst>
                                  <p:childTnLst>
                                    <p:set>
                                      <p:cBhvr>
                                        <p:cTn dur="1" fill="hold" id="45">
                                          <p:stCondLst>
                                            <p:cond delay="0"/>
                                          </p:stCondLst>
                                        </p:cTn>
                                        <p:tgtEl>
                                          <p:spTgt spid="4"/>
                                        </p:tgtEl>
                                        <p:attrNameLst>
                                          <p:attrName>style.visibility</p:attrName>
                                        </p:attrNameLst>
                                      </p:cBhvr>
                                      <p:to>
                                        <p:strVal val="visible"/>
                                      </p:to>
                                    </p:set>
                                    <p:anim calcmode="lin" valueType="num">
                                      <p:cBhvr additive="base">
                                        <p:cTn dur="500" fill="hold" id="46"/>
                                        <p:tgtEl>
                                          <p:spTgt spid="4"/>
                                        </p:tgtEl>
                                        <p:attrNameLst>
                                          <p:attrName>ppt_x</p:attrName>
                                        </p:attrNameLst>
                                      </p:cBhvr>
                                      <p:tavLst>
                                        <p:tav tm="0">
                                          <p:val>
                                            <p:strVal val="1+#ppt_w/2"/>
                                          </p:val>
                                        </p:tav>
                                        <p:tav tm="100000">
                                          <p:val>
                                            <p:strVal val="#ppt_x"/>
                                          </p:val>
                                        </p:tav>
                                      </p:tavLst>
                                    </p:anim>
                                    <p:anim calcmode="lin" valueType="num">
                                      <p:cBhvr additive="base">
                                        <p:cTn dur="500" fill="hold" id="47"/>
                                        <p:tgtEl>
                                          <p:spTgt spid="4"/>
                                        </p:tgtEl>
                                        <p:attrNameLst>
                                          <p:attrName>ppt_y</p:attrName>
                                        </p:attrNameLst>
                                      </p:cBhvr>
                                      <p:tavLst>
                                        <p:tav tm="0">
                                          <p:val>
                                            <p:strVal val="#ppt_y"/>
                                          </p:val>
                                        </p:tav>
                                        <p:tav tm="100000">
                                          <p:val>
                                            <p:strVal val="#ppt_y"/>
                                          </p:val>
                                        </p:tav>
                                      </p:tavLst>
                                    </p:anim>
                                  </p:childTnLst>
                                </p:cTn>
                              </p:par>
                              <p:par>
                                <p:cTn fill="hold" grpId="0" id="48" nodeType="withEffect" presetClass="entr" presetID="2" presetSubtype="2">
                                  <p:stCondLst>
                                    <p:cond delay="500"/>
                                  </p:stCondLst>
                                  <p:childTnLst>
                                    <p:set>
                                      <p:cBhvr>
                                        <p:cTn dur="1" fill="hold" id="49">
                                          <p:stCondLst>
                                            <p:cond delay="0"/>
                                          </p:stCondLst>
                                        </p:cTn>
                                        <p:tgtEl>
                                          <p:spTgt spid="5"/>
                                        </p:tgtEl>
                                        <p:attrNameLst>
                                          <p:attrName>style.visibility</p:attrName>
                                        </p:attrNameLst>
                                      </p:cBhvr>
                                      <p:to>
                                        <p:strVal val="visible"/>
                                      </p:to>
                                    </p:set>
                                    <p:anim calcmode="lin" valueType="num">
                                      <p:cBhvr additive="base">
                                        <p:cTn dur="500" fill="hold" id="50"/>
                                        <p:tgtEl>
                                          <p:spTgt spid="5"/>
                                        </p:tgtEl>
                                        <p:attrNameLst>
                                          <p:attrName>ppt_x</p:attrName>
                                        </p:attrNameLst>
                                      </p:cBhvr>
                                      <p:tavLst>
                                        <p:tav tm="0">
                                          <p:val>
                                            <p:strVal val="1+#ppt_w/2"/>
                                          </p:val>
                                        </p:tav>
                                        <p:tav tm="100000">
                                          <p:val>
                                            <p:strVal val="#ppt_x"/>
                                          </p:val>
                                        </p:tav>
                                      </p:tavLst>
                                    </p:anim>
                                    <p:anim calcmode="lin" valueType="num">
                                      <p:cBhvr additive="base">
                                        <p:cTn dur="500" fill="hold" id="51"/>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
      <p:bldP grpId="0" spid="9"/>
      <p:bldP grpId="0" spid="10"/>
      <p:bldP grpId="0" spid="11"/>
      <p:bldP grpId="0" spid="12"/>
      <p:bldP grpId="0" spid="13"/>
      <p:bldP grpId="0" spid="17"/>
      <p:bldP grpId="0" spid="18"/>
      <p:bldP grpId="0" spid="19"/>
      <p:bldGraphic grpId="0" spid="2">
        <p:bldAsOne/>
      </p:bldGraphic>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5" name="Freeform 10"/>
          <p:cNvSpPr/>
          <p:nvPr/>
        </p:nvSpPr>
        <p:spPr bwMode="auto">
          <a:xfrm>
            <a:off x="3330348" y="1707184"/>
            <a:ext cx="3263983" cy="2870478"/>
          </a:xfrm>
          <a:custGeom>
            <a:gdLst>
              <a:gd fmla="*/ 10 w 351" name="T0"/>
              <a:gd fmla="*/ 14 h 308" name="T1"/>
              <a:gd fmla="*/ 9 w 351" name="T2"/>
              <a:gd fmla="*/ 35 h 308" name="T3"/>
              <a:gd fmla="*/ 5 w 351" name="T4"/>
              <a:gd fmla="*/ 57 h 308" name="T5"/>
              <a:gd fmla="*/ 19 w 351" name="T6"/>
              <a:gd fmla="*/ 69 h 308" name="T7"/>
              <a:gd fmla="*/ 35 w 351" name="T8"/>
              <a:gd fmla="*/ 97 h 308" name="T9"/>
              <a:gd fmla="*/ 37 w 351" name="T10"/>
              <a:gd fmla="*/ 122 h 308" name="T11"/>
              <a:gd fmla="*/ 45 w 351" name="T12"/>
              <a:gd fmla="*/ 143 h 308" name="T13"/>
              <a:gd fmla="*/ 50 w 351" name="T14"/>
              <a:gd fmla="*/ 175 h 308" name="T15"/>
              <a:gd fmla="*/ 47 w 351" name="T16"/>
              <a:gd fmla="*/ 218 h 308" name="T17"/>
              <a:gd fmla="*/ 55 w 351" name="T18"/>
              <a:gd fmla="*/ 231 h 308" name="T19"/>
              <a:gd fmla="*/ 62 w 351" name="T20"/>
              <a:gd fmla="*/ 213 h 308" name="T21"/>
              <a:gd fmla="*/ 78 w 351" name="T22"/>
              <a:gd fmla="*/ 220 h 308" name="T23"/>
              <a:gd fmla="*/ 85 w 351" name="T24"/>
              <a:gd fmla="*/ 237 h 308" name="T25"/>
              <a:gd fmla="*/ 102 w 351" name="T26"/>
              <a:gd fmla="*/ 239 h 308" name="T27"/>
              <a:gd fmla="*/ 119 w 351" name="T28"/>
              <a:gd fmla="*/ 279 h 308" name="T29"/>
              <a:gd fmla="*/ 123 w 351" name="T30"/>
              <a:gd fmla="*/ 299 h 308" name="T31"/>
              <a:gd fmla="*/ 131 w 351" name="T32"/>
              <a:gd fmla="*/ 308 h 308" name="T33"/>
              <a:gd fmla="*/ 153 w 351" name="T34"/>
              <a:gd fmla="*/ 293 h 308" name="T35"/>
              <a:gd fmla="*/ 164 w 351" name="T36"/>
              <a:gd fmla="*/ 268 h 308" name="T37"/>
              <a:gd fmla="*/ 173 w 351" name="T38"/>
              <a:gd fmla="*/ 255 h 308" name="T39"/>
              <a:gd fmla="*/ 187 w 351" name="T40"/>
              <a:gd fmla="*/ 235 h 308" name="T41"/>
              <a:gd fmla="*/ 195 w 351" name="T42"/>
              <a:gd fmla="*/ 218 h 308" name="T43"/>
              <a:gd fmla="*/ 221 w 351" name="T44"/>
              <a:gd fmla="*/ 225 h 308" name="T45"/>
              <a:gd fmla="*/ 229 w 351" name="T46"/>
              <a:gd fmla="*/ 236 h 308" name="T47"/>
              <a:gd fmla="*/ 240 w 351" name="T48"/>
              <a:gd fmla="*/ 233 h 308" name="T49"/>
              <a:gd fmla="*/ 255 w 351" name="T50"/>
              <a:gd fmla="*/ 249 h 308" name="T51"/>
              <a:gd fmla="*/ 275 w 351" name="T52"/>
              <a:gd fmla="*/ 233 h 308" name="T53"/>
              <a:gd fmla="*/ 264 w 351" name="T54"/>
              <a:gd fmla="*/ 229 h 308" name="T55"/>
              <a:gd fmla="*/ 259 w 351" name="T56"/>
              <a:gd fmla="*/ 210 h 308" name="T57"/>
              <a:gd fmla="*/ 275 w 351" name="T58"/>
              <a:gd fmla="*/ 209 h 308" name="T59"/>
              <a:gd fmla="*/ 259 w 351" name="T60"/>
              <a:gd fmla="*/ 187 h 308" name="T61"/>
              <a:gd fmla="*/ 255 w 351" name="T62"/>
              <a:gd fmla="*/ 163 h 308" name="T63"/>
              <a:gd fmla="*/ 303 w 351" name="T64"/>
              <a:gd fmla="*/ 143 h 308" name="T65"/>
              <a:gd fmla="*/ 327 w 351" name="T66"/>
              <a:gd fmla="*/ 121 h 308" name="T67"/>
              <a:gd fmla="*/ 333 w 351" name="T68"/>
              <a:gd fmla="*/ 111 h 308" name="T69"/>
              <a:gd fmla="*/ 343 w 351" name="T70"/>
              <a:gd fmla="*/ 85 h 308" name="T71"/>
              <a:gd fmla="*/ 325 w 351" name="T72"/>
              <a:gd fmla="*/ 78 h 308" name="T73"/>
              <a:gd fmla="*/ 315 w 351" name="T74"/>
              <a:gd fmla="*/ 68 h 308" name="T75"/>
              <a:gd fmla="*/ 304 w 351" name="T76"/>
              <a:gd fmla="*/ 73 h 308" name="T77"/>
              <a:gd fmla="*/ 298 w 351" name="T78"/>
              <a:gd fmla="*/ 63 h 308" name="T79"/>
              <a:gd fmla="*/ 287 w 351" name="T80"/>
              <a:gd fmla="*/ 62 h 308" name="T81"/>
              <a:gd fmla="*/ 263 w 351" name="T82"/>
              <a:gd fmla="*/ 58 h 308" name="T83"/>
              <a:gd fmla="*/ 253 w 351" name="T84"/>
              <a:gd fmla="*/ 59 h 308" name="T85"/>
              <a:gd fmla="*/ 219 w 351" name="T86"/>
              <a:gd fmla="*/ 55 h 308" name="T87"/>
              <a:gd fmla="*/ 217 w 351" name="T88"/>
              <a:gd fmla="*/ 39 h 308" name="T89"/>
              <a:gd fmla="*/ 180 w 351" name="T90"/>
              <a:gd fmla="*/ 16 h 308" name="T91"/>
              <a:gd fmla="*/ 163 w 351" name="T92"/>
              <a:gd fmla="*/ 5 h 308" name="T93"/>
              <a:gd fmla="*/ 160 w 351" name="T94"/>
              <a:gd fmla="*/ 31 h 308" name="T95"/>
              <a:gd fmla="*/ 140 w 351" name="T96"/>
              <a:gd fmla="*/ 33 h 308" name="T97"/>
              <a:gd fmla="*/ 131 w 351" name="T98"/>
              <a:gd fmla="*/ 41 h 308" name="T99"/>
              <a:gd fmla="*/ 122 w 351" name="T100"/>
              <a:gd fmla="*/ 55 h 308" name="T101"/>
              <a:gd fmla="*/ 95 w 351" name="T102"/>
              <a:gd fmla="*/ 67 h 308" name="T103"/>
              <a:gd fmla="*/ 77 w 351" name="T104"/>
              <a:gd fmla="*/ 50 h 308" name="T105"/>
              <a:gd fmla="*/ 63 w 351" name="T106"/>
              <a:gd fmla="*/ 47 h 308" name="T107"/>
              <a:gd fmla="*/ 49 w 351" name="T108"/>
              <a:gd fmla="*/ 31 h 308" name="T109"/>
              <a:gd fmla="*/ 34 w 351" name="T110"/>
              <a:gd fmla="*/ 7 h 308"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308" w="351">
                <a:moveTo>
                  <a:pt x="33" y="7"/>
                </a:moveTo>
                <a:cubicBezTo>
                  <a:pt x="23" y="5"/>
                  <a:pt x="23" y="5"/>
                  <a:pt x="23" y="5"/>
                </a:cubicBezTo>
                <a:cubicBezTo>
                  <a:pt x="14" y="3"/>
                  <a:pt x="14" y="3"/>
                  <a:pt x="14" y="3"/>
                </a:cubicBezTo>
                <a:cubicBezTo>
                  <a:pt x="11" y="7"/>
                  <a:pt x="11" y="7"/>
                  <a:pt x="11" y="7"/>
                </a:cubicBezTo>
                <a:cubicBezTo>
                  <a:pt x="10" y="14"/>
                  <a:pt x="10" y="14"/>
                  <a:pt x="10" y="14"/>
                </a:cubicBezTo>
                <a:cubicBezTo>
                  <a:pt x="10" y="14"/>
                  <a:pt x="10" y="14"/>
                  <a:pt x="10" y="14"/>
                </a:cubicBezTo>
                <a:cubicBezTo>
                  <a:pt x="13" y="25"/>
                  <a:pt x="13" y="25"/>
                  <a:pt x="13" y="25"/>
                </a:cubicBezTo>
                <a:cubicBezTo>
                  <a:pt x="13" y="33"/>
                  <a:pt x="13" y="33"/>
                  <a:pt x="13" y="33"/>
                </a:cubicBezTo>
                <a:cubicBezTo>
                  <a:pt x="13" y="35"/>
                  <a:pt x="13" y="35"/>
                  <a:pt x="13" y="35"/>
                </a:cubicBezTo>
                <a:cubicBezTo>
                  <a:pt x="9" y="35"/>
                  <a:pt x="9" y="35"/>
                  <a:pt x="9" y="35"/>
                </a:cubicBezTo>
                <a:cubicBezTo>
                  <a:pt x="11" y="45"/>
                  <a:pt x="11" y="45"/>
                  <a:pt x="11" y="45"/>
                </a:cubicBezTo>
                <a:cubicBezTo>
                  <a:pt x="3" y="47"/>
                  <a:pt x="3" y="47"/>
                  <a:pt x="3" y="47"/>
                </a:cubicBezTo>
                <a:cubicBezTo>
                  <a:pt x="0" y="53"/>
                  <a:pt x="0" y="53"/>
                  <a:pt x="0" y="53"/>
                </a:cubicBezTo>
                <a:cubicBezTo>
                  <a:pt x="4" y="57"/>
                  <a:pt x="4" y="57"/>
                  <a:pt x="4" y="57"/>
                </a:cubicBezTo>
                <a:cubicBezTo>
                  <a:pt x="5" y="57"/>
                  <a:pt x="5" y="57"/>
                  <a:pt x="5" y="57"/>
                </a:cubicBezTo>
                <a:cubicBezTo>
                  <a:pt x="5" y="57"/>
                  <a:pt x="5" y="57"/>
                  <a:pt x="5" y="57"/>
                </a:cubicBezTo>
                <a:cubicBezTo>
                  <a:pt x="19" y="68"/>
                  <a:pt x="19" y="68"/>
                  <a:pt x="19" y="68"/>
                </a:cubicBezTo>
                <a:cubicBezTo>
                  <a:pt x="19" y="69"/>
                  <a:pt x="19" y="69"/>
                  <a:pt x="19" y="69"/>
                </a:cubicBezTo>
                <a:cubicBezTo>
                  <a:pt x="19" y="69"/>
                  <a:pt x="19" y="69"/>
                  <a:pt x="19" y="69"/>
                </a:cubicBezTo>
                <a:cubicBezTo>
                  <a:pt x="19" y="69"/>
                  <a:pt x="19" y="69"/>
                  <a:pt x="19" y="69"/>
                </a:cubicBezTo>
                <a:cubicBezTo>
                  <a:pt x="19" y="69"/>
                  <a:pt x="19" y="69"/>
                  <a:pt x="19" y="69"/>
                </a:cubicBezTo>
                <a:cubicBezTo>
                  <a:pt x="21" y="79"/>
                  <a:pt x="21" y="79"/>
                  <a:pt x="21" y="79"/>
                </a:cubicBezTo>
                <a:cubicBezTo>
                  <a:pt x="28" y="89"/>
                  <a:pt x="28" y="89"/>
                  <a:pt x="28" y="89"/>
                </a:cubicBezTo>
                <a:cubicBezTo>
                  <a:pt x="29" y="91"/>
                  <a:pt x="31" y="93"/>
                  <a:pt x="35" y="97"/>
                </a:cubicBezTo>
                <a:cubicBezTo>
                  <a:pt x="35" y="97"/>
                  <a:pt x="35" y="97"/>
                  <a:pt x="35" y="97"/>
                </a:cubicBezTo>
                <a:cubicBezTo>
                  <a:pt x="36" y="97"/>
                  <a:pt x="36" y="97"/>
                  <a:pt x="36" y="97"/>
                </a:cubicBezTo>
                <a:cubicBezTo>
                  <a:pt x="36" y="97"/>
                  <a:pt x="36" y="97"/>
                  <a:pt x="36" y="97"/>
                </a:cubicBezTo>
                <a:cubicBezTo>
                  <a:pt x="35" y="98"/>
                  <a:pt x="35" y="98"/>
                  <a:pt x="35" y="98"/>
                </a:cubicBezTo>
                <a:cubicBezTo>
                  <a:pt x="35" y="107"/>
                  <a:pt x="35" y="107"/>
                  <a:pt x="35" y="107"/>
                </a:cubicBezTo>
                <a:cubicBezTo>
                  <a:pt x="37" y="109"/>
                  <a:pt x="37" y="115"/>
                  <a:pt x="37" y="122"/>
                </a:cubicBezTo>
                <a:cubicBezTo>
                  <a:pt x="41" y="127"/>
                  <a:pt x="42" y="131"/>
                  <a:pt x="42" y="133"/>
                </a:cubicBezTo>
                <a:cubicBezTo>
                  <a:pt x="42" y="135"/>
                  <a:pt x="43" y="138"/>
                  <a:pt x="45" y="143"/>
                </a:cubicBezTo>
                <a:cubicBezTo>
                  <a:pt x="45" y="143"/>
                  <a:pt x="45" y="143"/>
                  <a:pt x="45" y="143"/>
                </a:cubicBezTo>
                <a:cubicBezTo>
                  <a:pt x="45" y="143"/>
                  <a:pt x="45" y="143"/>
                  <a:pt x="45" y="143"/>
                </a:cubicBezTo>
                <a:cubicBezTo>
                  <a:pt x="45" y="143"/>
                  <a:pt x="45" y="143"/>
                  <a:pt x="45" y="143"/>
                </a:cubicBezTo>
                <a:cubicBezTo>
                  <a:pt x="46" y="149"/>
                  <a:pt x="46" y="153"/>
                  <a:pt x="45" y="157"/>
                </a:cubicBezTo>
                <a:cubicBezTo>
                  <a:pt x="43" y="160"/>
                  <a:pt x="45" y="165"/>
                  <a:pt x="49" y="173"/>
                </a:cubicBezTo>
                <a:cubicBezTo>
                  <a:pt x="50" y="173"/>
                  <a:pt x="50" y="173"/>
                  <a:pt x="50" y="173"/>
                </a:cubicBezTo>
                <a:cubicBezTo>
                  <a:pt x="50" y="174"/>
                  <a:pt x="50" y="174"/>
                  <a:pt x="50" y="174"/>
                </a:cubicBezTo>
                <a:cubicBezTo>
                  <a:pt x="50" y="175"/>
                  <a:pt x="50" y="175"/>
                  <a:pt x="50" y="175"/>
                </a:cubicBezTo>
                <a:cubicBezTo>
                  <a:pt x="43" y="189"/>
                  <a:pt x="43" y="189"/>
                  <a:pt x="43" y="189"/>
                </a:cubicBezTo>
                <a:cubicBezTo>
                  <a:pt x="45" y="192"/>
                  <a:pt x="45" y="194"/>
                  <a:pt x="45" y="196"/>
                </a:cubicBezTo>
                <a:cubicBezTo>
                  <a:pt x="43" y="209"/>
                  <a:pt x="43" y="209"/>
                  <a:pt x="43" y="209"/>
                </a:cubicBezTo>
                <a:cubicBezTo>
                  <a:pt x="43" y="213"/>
                  <a:pt x="43" y="216"/>
                  <a:pt x="45" y="217"/>
                </a:cubicBezTo>
                <a:cubicBezTo>
                  <a:pt x="47" y="218"/>
                  <a:pt x="47" y="218"/>
                  <a:pt x="47" y="218"/>
                </a:cubicBezTo>
                <a:cubicBezTo>
                  <a:pt x="51" y="220"/>
                  <a:pt x="52" y="222"/>
                  <a:pt x="52" y="224"/>
                </a:cubicBezTo>
                <a:cubicBezTo>
                  <a:pt x="51" y="231"/>
                  <a:pt x="51" y="231"/>
                  <a:pt x="51" y="231"/>
                </a:cubicBezTo>
                <a:cubicBezTo>
                  <a:pt x="53" y="231"/>
                  <a:pt x="53" y="231"/>
                  <a:pt x="53" y="231"/>
                </a:cubicBezTo>
                <a:cubicBezTo>
                  <a:pt x="54" y="232"/>
                  <a:pt x="54" y="232"/>
                  <a:pt x="54" y="232"/>
                </a:cubicBezTo>
                <a:cubicBezTo>
                  <a:pt x="55" y="231"/>
                  <a:pt x="55" y="231"/>
                  <a:pt x="55" y="231"/>
                </a:cubicBezTo>
                <a:cubicBezTo>
                  <a:pt x="56" y="229"/>
                  <a:pt x="57" y="228"/>
                  <a:pt x="58" y="226"/>
                </a:cubicBezTo>
                <a:cubicBezTo>
                  <a:pt x="59" y="225"/>
                  <a:pt x="59" y="225"/>
                  <a:pt x="59" y="225"/>
                </a:cubicBezTo>
                <a:cubicBezTo>
                  <a:pt x="59" y="224"/>
                  <a:pt x="59" y="224"/>
                  <a:pt x="59" y="224"/>
                </a:cubicBezTo>
                <a:cubicBezTo>
                  <a:pt x="61" y="223"/>
                  <a:pt x="61" y="222"/>
                  <a:pt x="63" y="220"/>
                </a:cubicBezTo>
                <a:cubicBezTo>
                  <a:pt x="63" y="218"/>
                  <a:pt x="63" y="215"/>
                  <a:pt x="62" y="213"/>
                </a:cubicBezTo>
                <a:cubicBezTo>
                  <a:pt x="61" y="211"/>
                  <a:pt x="61" y="211"/>
                  <a:pt x="61" y="211"/>
                </a:cubicBezTo>
                <a:cubicBezTo>
                  <a:pt x="63" y="210"/>
                  <a:pt x="63" y="210"/>
                  <a:pt x="63" y="210"/>
                </a:cubicBezTo>
                <a:cubicBezTo>
                  <a:pt x="70" y="209"/>
                  <a:pt x="73" y="209"/>
                  <a:pt x="75" y="212"/>
                </a:cubicBezTo>
                <a:cubicBezTo>
                  <a:pt x="78" y="220"/>
                  <a:pt x="78" y="220"/>
                  <a:pt x="78" y="220"/>
                </a:cubicBezTo>
                <a:cubicBezTo>
                  <a:pt x="78" y="220"/>
                  <a:pt x="78" y="220"/>
                  <a:pt x="78" y="220"/>
                </a:cubicBezTo>
                <a:cubicBezTo>
                  <a:pt x="78" y="221"/>
                  <a:pt x="78" y="221"/>
                  <a:pt x="78" y="221"/>
                </a:cubicBezTo>
                <a:cubicBezTo>
                  <a:pt x="79" y="234"/>
                  <a:pt x="79" y="234"/>
                  <a:pt x="79" y="234"/>
                </a:cubicBezTo>
                <a:cubicBezTo>
                  <a:pt x="85" y="237"/>
                  <a:pt x="85" y="237"/>
                  <a:pt x="85" y="237"/>
                </a:cubicBezTo>
                <a:cubicBezTo>
                  <a:pt x="85" y="237"/>
                  <a:pt x="85" y="237"/>
                  <a:pt x="85" y="237"/>
                </a:cubicBezTo>
                <a:cubicBezTo>
                  <a:pt x="85" y="237"/>
                  <a:pt x="85" y="237"/>
                  <a:pt x="85" y="237"/>
                </a:cubicBezTo>
                <a:cubicBezTo>
                  <a:pt x="89" y="239"/>
                  <a:pt x="89" y="239"/>
                  <a:pt x="89" y="239"/>
                </a:cubicBezTo>
                <a:cubicBezTo>
                  <a:pt x="92" y="236"/>
                  <a:pt x="92" y="236"/>
                  <a:pt x="92" y="236"/>
                </a:cubicBezTo>
                <a:cubicBezTo>
                  <a:pt x="95" y="233"/>
                  <a:pt x="95" y="233"/>
                  <a:pt x="95" y="233"/>
                </a:cubicBezTo>
                <a:cubicBezTo>
                  <a:pt x="97" y="233"/>
                  <a:pt x="97" y="233"/>
                  <a:pt x="97" y="233"/>
                </a:cubicBezTo>
                <a:cubicBezTo>
                  <a:pt x="99" y="234"/>
                  <a:pt x="101" y="236"/>
                  <a:pt x="102" y="239"/>
                </a:cubicBezTo>
                <a:cubicBezTo>
                  <a:pt x="103" y="249"/>
                  <a:pt x="103" y="249"/>
                  <a:pt x="103" y="249"/>
                </a:cubicBezTo>
                <a:cubicBezTo>
                  <a:pt x="104" y="251"/>
                  <a:pt x="104" y="251"/>
                  <a:pt x="104" y="251"/>
                </a:cubicBezTo>
                <a:cubicBezTo>
                  <a:pt x="115" y="274"/>
                  <a:pt x="115" y="274"/>
                  <a:pt x="115" y="274"/>
                </a:cubicBezTo>
                <a:cubicBezTo>
                  <a:pt x="119" y="278"/>
                  <a:pt x="119" y="278"/>
                  <a:pt x="119" y="278"/>
                </a:cubicBezTo>
                <a:cubicBezTo>
                  <a:pt x="119" y="279"/>
                  <a:pt x="119" y="279"/>
                  <a:pt x="119" y="279"/>
                </a:cubicBezTo>
                <a:cubicBezTo>
                  <a:pt x="119" y="279"/>
                  <a:pt x="119" y="279"/>
                  <a:pt x="119" y="279"/>
                </a:cubicBezTo>
                <a:cubicBezTo>
                  <a:pt x="121" y="289"/>
                  <a:pt x="121" y="289"/>
                  <a:pt x="121" y="289"/>
                </a:cubicBezTo>
                <a:cubicBezTo>
                  <a:pt x="121" y="289"/>
                  <a:pt x="121" y="289"/>
                  <a:pt x="121" y="289"/>
                </a:cubicBezTo>
                <a:cubicBezTo>
                  <a:pt x="122" y="298"/>
                  <a:pt x="122" y="298"/>
                  <a:pt x="122" y="298"/>
                </a:cubicBezTo>
                <a:cubicBezTo>
                  <a:pt x="123" y="299"/>
                  <a:pt x="123" y="299"/>
                  <a:pt x="123" y="299"/>
                </a:cubicBezTo>
                <a:cubicBezTo>
                  <a:pt x="125" y="295"/>
                  <a:pt x="128" y="293"/>
                  <a:pt x="129" y="293"/>
                </a:cubicBezTo>
                <a:cubicBezTo>
                  <a:pt x="131" y="294"/>
                  <a:pt x="131" y="295"/>
                  <a:pt x="131" y="296"/>
                </a:cubicBezTo>
                <a:cubicBezTo>
                  <a:pt x="131" y="299"/>
                  <a:pt x="131" y="299"/>
                  <a:pt x="131" y="299"/>
                </a:cubicBezTo>
                <a:cubicBezTo>
                  <a:pt x="131" y="306"/>
                  <a:pt x="131" y="306"/>
                  <a:pt x="131" y="306"/>
                </a:cubicBezTo>
                <a:cubicBezTo>
                  <a:pt x="131" y="308"/>
                  <a:pt x="131" y="308"/>
                  <a:pt x="131" y="308"/>
                </a:cubicBezTo>
                <a:cubicBezTo>
                  <a:pt x="133" y="308"/>
                  <a:pt x="135" y="308"/>
                  <a:pt x="135" y="307"/>
                </a:cubicBezTo>
                <a:cubicBezTo>
                  <a:pt x="139" y="301"/>
                  <a:pt x="139" y="301"/>
                  <a:pt x="139" y="301"/>
                </a:cubicBezTo>
                <a:cubicBezTo>
                  <a:pt x="144" y="297"/>
                  <a:pt x="144" y="297"/>
                  <a:pt x="144" y="297"/>
                </a:cubicBezTo>
                <a:cubicBezTo>
                  <a:pt x="147" y="295"/>
                  <a:pt x="149" y="293"/>
                  <a:pt x="153" y="293"/>
                </a:cubicBezTo>
                <a:cubicBezTo>
                  <a:pt x="153" y="293"/>
                  <a:pt x="153" y="293"/>
                  <a:pt x="153" y="293"/>
                </a:cubicBezTo>
                <a:cubicBezTo>
                  <a:pt x="161" y="295"/>
                  <a:pt x="161" y="295"/>
                  <a:pt x="161" y="295"/>
                </a:cubicBezTo>
                <a:cubicBezTo>
                  <a:pt x="164" y="294"/>
                  <a:pt x="164" y="294"/>
                  <a:pt x="164" y="294"/>
                </a:cubicBezTo>
                <a:cubicBezTo>
                  <a:pt x="168" y="288"/>
                  <a:pt x="168" y="288"/>
                  <a:pt x="168" y="288"/>
                </a:cubicBezTo>
                <a:cubicBezTo>
                  <a:pt x="167" y="279"/>
                  <a:pt x="167" y="279"/>
                  <a:pt x="167" y="279"/>
                </a:cubicBezTo>
                <a:cubicBezTo>
                  <a:pt x="165" y="275"/>
                  <a:pt x="163" y="271"/>
                  <a:pt x="164" y="268"/>
                </a:cubicBezTo>
                <a:cubicBezTo>
                  <a:pt x="165" y="261"/>
                  <a:pt x="165" y="261"/>
                  <a:pt x="165" y="261"/>
                </a:cubicBezTo>
                <a:cubicBezTo>
                  <a:pt x="165" y="260"/>
                  <a:pt x="165" y="260"/>
                  <a:pt x="165" y="260"/>
                </a:cubicBezTo>
                <a:cubicBezTo>
                  <a:pt x="166" y="259"/>
                  <a:pt x="166" y="259"/>
                  <a:pt x="166" y="259"/>
                </a:cubicBezTo>
                <a:cubicBezTo>
                  <a:pt x="166" y="259"/>
                  <a:pt x="166" y="259"/>
                  <a:pt x="166" y="259"/>
                </a:cubicBezTo>
                <a:cubicBezTo>
                  <a:pt x="173" y="255"/>
                  <a:pt x="173" y="255"/>
                  <a:pt x="173" y="255"/>
                </a:cubicBezTo>
                <a:cubicBezTo>
                  <a:pt x="174" y="255"/>
                  <a:pt x="174" y="255"/>
                  <a:pt x="174" y="255"/>
                </a:cubicBezTo>
                <a:cubicBezTo>
                  <a:pt x="174" y="255"/>
                  <a:pt x="174" y="255"/>
                  <a:pt x="174" y="255"/>
                </a:cubicBezTo>
                <a:cubicBezTo>
                  <a:pt x="179" y="251"/>
                  <a:pt x="179" y="251"/>
                  <a:pt x="179" y="251"/>
                </a:cubicBezTo>
                <a:cubicBezTo>
                  <a:pt x="186" y="242"/>
                  <a:pt x="186" y="242"/>
                  <a:pt x="186" y="242"/>
                </a:cubicBezTo>
                <a:cubicBezTo>
                  <a:pt x="187" y="235"/>
                  <a:pt x="187" y="235"/>
                  <a:pt x="187" y="235"/>
                </a:cubicBezTo>
                <a:cubicBezTo>
                  <a:pt x="179" y="218"/>
                  <a:pt x="179" y="218"/>
                  <a:pt x="179" y="218"/>
                </a:cubicBezTo>
                <a:cubicBezTo>
                  <a:pt x="195" y="225"/>
                  <a:pt x="195" y="225"/>
                  <a:pt x="195" y="225"/>
                </a:cubicBezTo>
                <a:cubicBezTo>
                  <a:pt x="195" y="219"/>
                  <a:pt x="195" y="219"/>
                  <a:pt x="195" y="219"/>
                </a:cubicBezTo>
                <a:cubicBezTo>
                  <a:pt x="195" y="219"/>
                  <a:pt x="195" y="219"/>
                  <a:pt x="195" y="219"/>
                </a:cubicBezTo>
                <a:cubicBezTo>
                  <a:pt x="195" y="218"/>
                  <a:pt x="195" y="218"/>
                  <a:pt x="195" y="218"/>
                </a:cubicBezTo>
                <a:cubicBezTo>
                  <a:pt x="201" y="213"/>
                  <a:pt x="201" y="213"/>
                  <a:pt x="201" y="213"/>
                </a:cubicBezTo>
                <a:cubicBezTo>
                  <a:pt x="213" y="210"/>
                  <a:pt x="213" y="210"/>
                  <a:pt x="213" y="210"/>
                </a:cubicBezTo>
                <a:cubicBezTo>
                  <a:pt x="214" y="210"/>
                  <a:pt x="214" y="210"/>
                  <a:pt x="214" y="210"/>
                </a:cubicBezTo>
                <a:cubicBezTo>
                  <a:pt x="221" y="225"/>
                  <a:pt x="221" y="225"/>
                  <a:pt x="221" y="225"/>
                </a:cubicBezTo>
                <a:cubicBezTo>
                  <a:pt x="221" y="225"/>
                  <a:pt x="221" y="225"/>
                  <a:pt x="221" y="225"/>
                </a:cubicBezTo>
                <a:cubicBezTo>
                  <a:pt x="220" y="231"/>
                  <a:pt x="220" y="231"/>
                  <a:pt x="220" y="231"/>
                </a:cubicBezTo>
                <a:cubicBezTo>
                  <a:pt x="221" y="236"/>
                  <a:pt x="221" y="236"/>
                  <a:pt x="221" y="236"/>
                </a:cubicBezTo>
                <a:cubicBezTo>
                  <a:pt x="221" y="239"/>
                  <a:pt x="223" y="240"/>
                  <a:pt x="224" y="240"/>
                </a:cubicBezTo>
                <a:cubicBezTo>
                  <a:pt x="226" y="240"/>
                  <a:pt x="227" y="239"/>
                  <a:pt x="229" y="237"/>
                </a:cubicBezTo>
                <a:cubicBezTo>
                  <a:pt x="229" y="236"/>
                  <a:pt x="229" y="236"/>
                  <a:pt x="229" y="236"/>
                </a:cubicBezTo>
                <a:cubicBezTo>
                  <a:pt x="229" y="236"/>
                  <a:pt x="229" y="236"/>
                  <a:pt x="229" y="236"/>
                </a:cubicBezTo>
                <a:cubicBezTo>
                  <a:pt x="230" y="236"/>
                  <a:pt x="230" y="236"/>
                  <a:pt x="230" y="236"/>
                </a:cubicBezTo>
                <a:cubicBezTo>
                  <a:pt x="239" y="233"/>
                  <a:pt x="239" y="233"/>
                  <a:pt x="239" y="233"/>
                </a:cubicBezTo>
                <a:cubicBezTo>
                  <a:pt x="239" y="233"/>
                  <a:pt x="239" y="233"/>
                  <a:pt x="239" y="233"/>
                </a:cubicBezTo>
                <a:cubicBezTo>
                  <a:pt x="240" y="233"/>
                  <a:pt x="240" y="233"/>
                  <a:pt x="240" y="233"/>
                </a:cubicBezTo>
                <a:cubicBezTo>
                  <a:pt x="245" y="233"/>
                  <a:pt x="247" y="234"/>
                  <a:pt x="249" y="236"/>
                </a:cubicBezTo>
                <a:cubicBezTo>
                  <a:pt x="249" y="247"/>
                  <a:pt x="249" y="247"/>
                  <a:pt x="249" y="247"/>
                </a:cubicBezTo>
                <a:cubicBezTo>
                  <a:pt x="249" y="247"/>
                  <a:pt x="249" y="247"/>
                  <a:pt x="249" y="247"/>
                </a:cubicBezTo>
                <a:cubicBezTo>
                  <a:pt x="251" y="248"/>
                  <a:pt x="251" y="248"/>
                  <a:pt x="251" y="248"/>
                </a:cubicBezTo>
                <a:cubicBezTo>
                  <a:pt x="255" y="249"/>
                  <a:pt x="255" y="249"/>
                  <a:pt x="255" y="249"/>
                </a:cubicBezTo>
                <a:cubicBezTo>
                  <a:pt x="261" y="249"/>
                  <a:pt x="261" y="249"/>
                  <a:pt x="261" y="249"/>
                </a:cubicBezTo>
                <a:cubicBezTo>
                  <a:pt x="271" y="246"/>
                  <a:pt x="271" y="246"/>
                  <a:pt x="271" y="246"/>
                </a:cubicBezTo>
                <a:cubicBezTo>
                  <a:pt x="277" y="241"/>
                  <a:pt x="277" y="241"/>
                  <a:pt x="277" y="241"/>
                </a:cubicBezTo>
                <a:cubicBezTo>
                  <a:pt x="278" y="236"/>
                  <a:pt x="278" y="236"/>
                  <a:pt x="278" y="236"/>
                </a:cubicBezTo>
                <a:cubicBezTo>
                  <a:pt x="275" y="233"/>
                  <a:pt x="275" y="233"/>
                  <a:pt x="275" y="233"/>
                </a:cubicBezTo>
                <a:cubicBezTo>
                  <a:pt x="265" y="229"/>
                  <a:pt x="265" y="229"/>
                  <a:pt x="265" y="229"/>
                </a:cubicBezTo>
                <a:cubicBezTo>
                  <a:pt x="265" y="229"/>
                  <a:pt x="265" y="229"/>
                  <a:pt x="265" y="229"/>
                </a:cubicBezTo>
                <a:cubicBezTo>
                  <a:pt x="264" y="229"/>
                  <a:pt x="264" y="229"/>
                  <a:pt x="264" y="229"/>
                </a:cubicBezTo>
                <a:cubicBezTo>
                  <a:pt x="264" y="229"/>
                  <a:pt x="264" y="229"/>
                  <a:pt x="264" y="229"/>
                </a:cubicBezTo>
                <a:cubicBezTo>
                  <a:pt x="264" y="229"/>
                  <a:pt x="264" y="229"/>
                  <a:pt x="264" y="229"/>
                </a:cubicBezTo>
                <a:cubicBezTo>
                  <a:pt x="252" y="217"/>
                  <a:pt x="252" y="217"/>
                  <a:pt x="252" y="217"/>
                </a:cubicBezTo>
                <a:cubicBezTo>
                  <a:pt x="253" y="216"/>
                  <a:pt x="253" y="216"/>
                  <a:pt x="253" y="216"/>
                </a:cubicBezTo>
                <a:cubicBezTo>
                  <a:pt x="259" y="211"/>
                  <a:pt x="259" y="211"/>
                  <a:pt x="259" y="211"/>
                </a:cubicBezTo>
                <a:cubicBezTo>
                  <a:pt x="259" y="210"/>
                  <a:pt x="259" y="210"/>
                  <a:pt x="259" y="210"/>
                </a:cubicBezTo>
                <a:cubicBezTo>
                  <a:pt x="259" y="210"/>
                  <a:pt x="259" y="210"/>
                  <a:pt x="259" y="210"/>
                </a:cubicBezTo>
                <a:cubicBezTo>
                  <a:pt x="265" y="208"/>
                  <a:pt x="265" y="208"/>
                  <a:pt x="265" y="208"/>
                </a:cubicBezTo>
                <a:cubicBezTo>
                  <a:pt x="265" y="208"/>
                  <a:pt x="265" y="208"/>
                  <a:pt x="265" y="208"/>
                </a:cubicBezTo>
                <a:cubicBezTo>
                  <a:pt x="267" y="208"/>
                  <a:pt x="267" y="208"/>
                  <a:pt x="267" y="208"/>
                </a:cubicBezTo>
                <a:cubicBezTo>
                  <a:pt x="275" y="209"/>
                  <a:pt x="275" y="209"/>
                  <a:pt x="275" y="209"/>
                </a:cubicBezTo>
                <a:cubicBezTo>
                  <a:pt x="275" y="209"/>
                  <a:pt x="275" y="209"/>
                  <a:pt x="275" y="209"/>
                </a:cubicBezTo>
                <a:cubicBezTo>
                  <a:pt x="275" y="210"/>
                  <a:pt x="275" y="210"/>
                  <a:pt x="275" y="210"/>
                </a:cubicBezTo>
                <a:cubicBezTo>
                  <a:pt x="275" y="207"/>
                  <a:pt x="275" y="207"/>
                  <a:pt x="275" y="207"/>
                </a:cubicBezTo>
                <a:cubicBezTo>
                  <a:pt x="272" y="201"/>
                  <a:pt x="272" y="201"/>
                  <a:pt x="272" y="201"/>
                </a:cubicBezTo>
                <a:cubicBezTo>
                  <a:pt x="266" y="198"/>
                  <a:pt x="266" y="198"/>
                  <a:pt x="266" y="198"/>
                </a:cubicBezTo>
                <a:cubicBezTo>
                  <a:pt x="259" y="187"/>
                  <a:pt x="259" y="187"/>
                  <a:pt x="259" y="187"/>
                </a:cubicBezTo>
                <a:cubicBezTo>
                  <a:pt x="259" y="187"/>
                  <a:pt x="259" y="187"/>
                  <a:pt x="259" y="187"/>
                </a:cubicBezTo>
                <a:cubicBezTo>
                  <a:pt x="258" y="186"/>
                  <a:pt x="258" y="186"/>
                  <a:pt x="258" y="186"/>
                </a:cubicBezTo>
                <a:cubicBezTo>
                  <a:pt x="258" y="186"/>
                  <a:pt x="258" y="186"/>
                  <a:pt x="258" y="186"/>
                </a:cubicBezTo>
                <a:cubicBezTo>
                  <a:pt x="255" y="173"/>
                  <a:pt x="255" y="173"/>
                  <a:pt x="255" y="173"/>
                </a:cubicBezTo>
                <a:cubicBezTo>
                  <a:pt x="255" y="163"/>
                  <a:pt x="255" y="163"/>
                  <a:pt x="255" y="163"/>
                </a:cubicBezTo>
                <a:cubicBezTo>
                  <a:pt x="261" y="157"/>
                  <a:pt x="261" y="157"/>
                  <a:pt x="261" y="157"/>
                </a:cubicBezTo>
                <a:cubicBezTo>
                  <a:pt x="271" y="157"/>
                  <a:pt x="271" y="157"/>
                  <a:pt x="271" y="157"/>
                </a:cubicBezTo>
                <a:cubicBezTo>
                  <a:pt x="293" y="159"/>
                  <a:pt x="293" y="159"/>
                  <a:pt x="293" y="159"/>
                </a:cubicBezTo>
                <a:cubicBezTo>
                  <a:pt x="303" y="144"/>
                  <a:pt x="303" y="144"/>
                  <a:pt x="303" y="144"/>
                </a:cubicBezTo>
                <a:cubicBezTo>
                  <a:pt x="303" y="143"/>
                  <a:pt x="303" y="143"/>
                  <a:pt x="303" y="143"/>
                </a:cubicBezTo>
                <a:cubicBezTo>
                  <a:pt x="304" y="143"/>
                  <a:pt x="304" y="143"/>
                  <a:pt x="304" y="143"/>
                </a:cubicBezTo>
                <a:cubicBezTo>
                  <a:pt x="313" y="139"/>
                  <a:pt x="313" y="139"/>
                  <a:pt x="313" y="139"/>
                </a:cubicBezTo>
                <a:cubicBezTo>
                  <a:pt x="317" y="130"/>
                  <a:pt x="317" y="130"/>
                  <a:pt x="317" y="130"/>
                </a:cubicBezTo>
                <a:cubicBezTo>
                  <a:pt x="317" y="129"/>
                  <a:pt x="317" y="129"/>
                  <a:pt x="317" y="129"/>
                </a:cubicBezTo>
                <a:cubicBezTo>
                  <a:pt x="327" y="121"/>
                  <a:pt x="327" y="121"/>
                  <a:pt x="327" y="121"/>
                </a:cubicBezTo>
                <a:cubicBezTo>
                  <a:pt x="332" y="112"/>
                  <a:pt x="332" y="112"/>
                  <a:pt x="332" y="112"/>
                </a:cubicBezTo>
                <a:cubicBezTo>
                  <a:pt x="332" y="112"/>
                  <a:pt x="332" y="112"/>
                  <a:pt x="332" y="112"/>
                </a:cubicBezTo>
                <a:cubicBezTo>
                  <a:pt x="333" y="112"/>
                  <a:pt x="333" y="112"/>
                  <a:pt x="333" y="112"/>
                </a:cubicBezTo>
                <a:cubicBezTo>
                  <a:pt x="333" y="111"/>
                  <a:pt x="333" y="111"/>
                  <a:pt x="333" y="111"/>
                </a:cubicBezTo>
                <a:cubicBezTo>
                  <a:pt x="333" y="111"/>
                  <a:pt x="333" y="111"/>
                  <a:pt x="333" y="111"/>
                </a:cubicBezTo>
                <a:cubicBezTo>
                  <a:pt x="337" y="107"/>
                  <a:pt x="337" y="107"/>
                  <a:pt x="337" y="107"/>
                </a:cubicBezTo>
                <a:cubicBezTo>
                  <a:pt x="341" y="99"/>
                  <a:pt x="341" y="99"/>
                  <a:pt x="341" y="99"/>
                </a:cubicBezTo>
                <a:cubicBezTo>
                  <a:pt x="343" y="87"/>
                  <a:pt x="343" y="87"/>
                  <a:pt x="343" y="87"/>
                </a:cubicBezTo>
                <a:cubicBezTo>
                  <a:pt x="343" y="86"/>
                  <a:pt x="343" y="86"/>
                  <a:pt x="343" y="86"/>
                </a:cubicBezTo>
                <a:cubicBezTo>
                  <a:pt x="343" y="85"/>
                  <a:pt x="343" y="85"/>
                  <a:pt x="343" y="85"/>
                </a:cubicBezTo>
                <a:cubicBezTo>
                  <a:pt x="350" y="81"/>
                  <a:pt x="350" y="81"/>
                  <a:pt x="350" y="81"/>
                </a:cubicBezTo>
                <a:cubicBezTo>
                  <a:pt x="351" y="79"/>
                  <a:pt x="351" y="79"/>
                  <a:pt x="351" y="79"/>
                </a:cubicBezTo>
                <a:cubicBezTo>
                  <a:pt x="342" y="78"/>
                  <a:pt x="342" y="78"/>
                  <a:pt x="342" y="78"/>
                </a:cubicBezTo>
                <a:cubicBezTo>
                  <a:pt x="326" y="79"/>
                  <a:pt x="326" y="79"/>
                  <a:pt x="326" y="79"/>
                </a:cubicBezTo>
                <a:cubicBezTo>
                  <a:pt x="325" y="78"/>
                  <a:pt x="325" y="78"/>
                  <a:pt x="325" y="78"/>
                </a:cubicBezTo>
                <a:cubicBezTo>
                  <a:pt x="319" y="73"/>
                  <a:pt x="319" y="73"/>
                  <a:pt x="319" y="73"/>
                </a:cubicBezTo>
                <a:cubicBezTo>
                  <a:pt x="319" y="73"/>
                  <a:pt x="319" y="73"/>
                  <a:pt x="319" y="73"/>
                </a:cubicBezTo>
                <a:cubicBezTo>
                  <a:pt x="319" y="73"/>
                  <a:pt x="319" y="73"/>
                  <a:pt x="319" y="73"/>
                </a:cubicBezTo>
                <a:cubicBezTo>
                  <a:pt x="319" y="73"/>
                  <a:pt x="319" y="73"/>
                  <a:pt x="319" y="73"/>
                </a:cubicBezTo>
                <a:cubicBezTo>
                  <a:pt x="315" y="68"/>
                  <a:pt x="315" y="68"/>
                  <a:pt x="315" y="68"/>
                </a:cubicBezTo>
                <a:cubicBezTo>
                  <a:pt x="315" y="69"/>
                  <a:pt x="315" y="69"/>
                  <a:pt x="315" y="69"/>
                </a:cubicBezTo>
                <a:cubicBezTo>
                  <a:pt x="314" y="69"/>
                  <a:pt x="314" y="69"/>
                  <a:pt x="314" y="69"/>
                </a:cubicBezTo>
                <a:cubicBezTo>
                  <a:pt x="313" y="71"/>
                  <a:pt x="311" y="71"/>
                  <a:pt x="309" y="71"/>
                </a:cubicBezTo>
                <a:cubicBezTo>
                  <a:pt x="307" y="72"/>
                  <a:pt x="307" y="72"/>
                  <a:pt x="307" y="72"/>
                </a:cubicBezTo>
                <a:cubicBezTo>
                  <a:pt x="306" y="73"/>
                  <a:pt x="305" y="73"/>
                  <a:pt x="304" y="73"/>
                </a:cubicBezTo>
                <a:cubicBezTo>
                  <a:pt x="303" y="73"/>
                  <a:pt x="303" y="71"/>
                  <a:pt x="302" y="69"/>
                </a:cubicBezTo>
                <a:cubicBezTo>
                  <a:pt x="302" y="67"/>
                  <a:pt x="301" y="65"/>
                  <a:pt x="299" y="63"/>
                </a:cubicBezTo>
                <a:cubicBezTo>
                  <a:pt x="298" y="63"/>
                  <a:pt x="298" y="63"/>
                  <a:pt x="298" y="63"/>
                </a:cubicBezTo>
                <a:cubicBezTo>
                  <a:pt x="298" y="63"/>
                  <a:pt x="298" y="63"/>
                  <a:pt x="298" y="63"/>
                </a:cubicBezTo>
                <a:cubicBezTo>
                  <a:pt x="298" y="63"/>
                  <a:pt x="298" y="63"/>
                  <a:pt x="298" y="63"/>
                </a:cubicBezTo>
                <a:cubicBezTo>
                  <a:pt x="296" y="57"/>
                  <a:pt x="296" y="57"/>
                  <a:pt x="296" y="57"/>
                </a:cubicBezTo>
                <a:cubicBezTo>
                  <a:pt x="294" y="57"/>
                  <a:pt x="294" y="57"/>
                  <a:pt x="294" y="57"/>
                </a:cubicBezTo>
                <a:cubicBezTo>
                  <a:pt x="288" y="61"/>
                  <a:pt x="288" y="61"/>
                  <a:pt x="288" y="61"/>
                </a:cubicBezTo>
                <a:cubicBezTo>
                  <a:pt x="288" y="62"/>
                  <a:pt x="288" y="62"/>
                  <a:pt x="288" y="62"/>
                </a:cubicBezTo>
                <a:cubicBezTo>
                  <a:pt x="287" y="62"/>
                  <a:pt x="287" y="62"/>
                  <a:pt x="287" y="62"/>
                </a:cubicBezTo>
                <a:cubicBezTo>
                  <a:pt x="273" y="65"/>
                  <a:pt x="273" y="65"/>
                  <a:pt x="273" y="65"/>
                </a:cubicBezTo>
                <a:cubicBezTo>
                  <a:pt x="273" y="65"/>
                  <a:pt x="273" y="65"/>
                  <a:pt x="273" y="65"/>
                </a:cubicBezTo>
                <a:cubicBezTo>
                  <a:pt x="272" y="64"/>
                  <a:pt x="272" y="64"/>
                  <a:pt x="272" y="64"/>
                </a:cubicBezTo>
                <a:cubicBezTo>
                  <a:pt x="263" y="58"/>
                  <a:pt x="263" y="58"/>
                  <a:pt x="263" y="58"/>
                </a:cubicBezTo>
                <a:cubicBezTo>
                  <a:pt x="263" y="58"/>
                  <a:pt x="263" y="58"/>
                  <a:pt x="263" y="58"/>
                </a:cubicBezTo>
                <a:cubicBezTo>
                  <a:pt x="262" y="57"/>
                  <a:pt x="262" y="57"/>
                  <a:pt x="262" y="57"/>
                </a:cubicBezTo>
                <a:cubicBezTo>
                  <a:pt x="262" y="57"/>
                  <a:pt x="262" y="57"/>
                  <a:pt x="262" y="57"/>
                </a:cubicBezTo>
                <a:cubicBezTo>
                  <a:pt x="262" y="57"/>
                  <a:pt x="262" y="57"/>
                  <a:pt x="262" y="57"/>
                </a:cubicBezTo>
                <a:cubicBezTo>
                  <a:pt x="259" y="52"/>
                  <a:pt x="259" y="52"/>
                  <a:pt x="259" y="52"/>
                </a:cubicBezTo>
                <a:cubicBezTo>
                  <a:pt x="253" y="59"/>
                  <a:pt x="253" y="59"/>
                  <a:pt x="253" y="59"/>
                </a:cubicBezTo>
                <a:cubicBezTo>
                  <a:pt x="248" y="65"/>
                  <a:pt x="244" y="67"/>
                  <a:pt x="242" y="65"/>
                </a:cubicBezTo>
                <a:cubicBezTo>
                  <a:pt x="233" y="60"/>
                  <a:pt x="233" y="60"/>
                  <a:pt x="233" y="60"/>
                </a:cubicBezTo>
                <a:cubicBezTo>
                  <a:pt x="226" y="59"/>
                  <a:pt x="226" y="59"/>
                  <a:pt x="226" y="59"/>
                </a:cubicBezTo>
                <a:cubicBezTo>
                  <a:pt x="225" y="60"/>
                  <a:pt x="225" y="60"/>
                  <a:pt x="225" y="60"/>
                </a:cubicBezTo>
                <a:cubicBezTo>
                  <a:pt x="219" y="55"/>
                  <a:pt x="219" y="55"/>
                  <a:pt x="219" y="55"/>
                </a:cubicBezTo>
                <a:cubicBezTo>
                  <a:pt x="219" y="55"/>
                  <a:pt x="219" y="55"/>
                  <a:pt x="219" y="55"/>
                </a:cubicBezTo>
                <a:cubicBezTo>
                  <a:pt x="218" y="55"/>
                  <a:pt x="218" y="55"/>
                  <a:pt x="218" y="55"/>
                </a:cubicBezTo>
                <a:cubicBezTo>
                  <a:pt x="221" y="44"/>
                  <a:pt x="221" y="44"/>
                  <a:pt x="221" y="44"/>
                </a:cubicBezTo>
                <a:cubicBezTo>
                  <a:pt x="221" y="40"/>
                  <a:pt x="221" y="40"/>
                  <a:pt x="221" y="40"/>
                </a:cubicBezTo>
                <a:cubicBezTo>
                  <a:pt x="217" y="39"/>
                  <a:pt x="217" y="39"/>
                  <a:pt x="217" y="39"/>
                </a:cubicBezTo>
                <a:cubicBezTo>
                  <a:pt x="217" y="39"/>
                  <a:pt x="217" y="39"/>
                  <a:pt x="217" y="39"/>
                </a:cubicBezTo>
                <a:cubicBezTo>
                  <a:pt x="208" y="29"/>
                  <a:pt x="208" y="29"/>
                  <a:pt x="208" y="29"/>
                </a:cubicBezTo>
                <a:cubicBezTo>
                  <a:pt x="209" y="23"/>
                  <a:pt x="209" y="23"/>
                  <a:pt x="209" y="23"/>
                </a:cubicBezTo>
                <a:cubicBezTo>
                  <a:pt x="188" y="21"/>
                  <a:pt x="188" y="21"/>
                  <a:pt x="188" y="21"/>
                </a:cubicBezTo>
                <a:cubicBezTo>
                  <a:pt x="180" y="16"/>
                  <a:pt x="180" y="16"/>
                  <a:pt x="180" y="16"/>
                </a:cubicBezTo>
                <a:cubicBezTo>
                  <a:pt x="178" y="15"/>
                  <a:pt x="176" y="13"/>
                  <a:pt x="175" y="9"/>
                </a:cubicBezTo>
                <a:cubicBezTo>
                  <a:pt x="174" y="6"/>
                  <a:pt x="174" y="6"/>
                  <a:pt x="174" y="6"/>
                </a:cubicBezTo>
                <a:cubicBezTo>
                  <a:pt x="172" y="0"/>
                  <a:pt x="172" y="0"/>
                  <a:pt x="172" y="0"/>
                </a:cubicBezTo>
                <a:cubicBezTo>
                  <a:pt x="169" y="0"/>
                  <a:pt x="169" y="0"/>
                  <a:pt x="169" y="0"/>
                </a:cubicBezTo>
                <a:cubicBezTo>
                  <a:pt x="163" y="5"/>
                  <a:pt x="163" y="5"/>
                  <a:pt x="163" y="5"/>
                </a:cubicBezTo>
                <a:cubicBezTo>
                  <a:pt x="155" y="15"/>
                  <a:pt x="155" y="15"/>
                  <a:pt x="155" y="15"/>
                </a:cubicBezTo>
                <a:cubicBezTo>
                  <a:pt x="157" y="21"/>
                  <a:pt x="157" y="21"/>
                  <a:pt x="157" y="21"/>
                </a:cubicBezTo>
                <a:cubicBezTo>
                  <a:pt x="159" y="30"/>
                  <a:pt x="159" y="30"/>
                  <a:pt x="159" y="30"/>
                </a:cubicBezTo>
                <a:cubicBezTo>
                  <a:pt x="159" y="31"/>
                  <a:pt x="159" y="31"/>
                  <a:pt x="159" y="31"/>
                </a:cubicBezTo>
                <a:cubicBezTo>
                  <a:pt x="160" y="31"/>
                  <a:pt x="160" y="31"/>
                  <a:pt x="160" y="31"/>
                </a:cubicBezTo>
                <a:cubicBezTo>
                  <a:pt x="159" y="31"/>
                  <a:pt x="159" y="31"/>
                  <a:pt x="159" y="31"/>
                </a:cubicBezTo>
                <a:cubicBezTo>
                  <a:pt x="159" y="31"/>
                  <a:pt x="159" y="31"/>
                  <a:pt x="159" y="31"/>
                </a:cubicBezTo>
                <a:cubicBezTo>
                  <a:pt x="159" y="34"/>
                  <a:pt x="156" y="35"/>
                  <a:pt x="153" y="35"/>
                </a:cubicBezTo>
                <a:cubicBezTo>
                  <a:pt x="145" y="35"/>
                  <a:pt x="145" y="35"/>
                  <a:pt x="145" y="35"/>
                </a:cubicBezTo>
                <a:cubicBezTo>
                  <a:pt x="140" y="33"/>
                  <a:pt x="140" y="33"/>
                  <a:pt x="140" y="33"/>
                </a:cubicBezTo>
                <a:cubicBezTo>
                  <a:pt x="134" y="35"/>
                  <a:pt x="134" y="35"/>
                  <a:pt x="134" y="35"/>
                </a:cubicBezTo>
                <a:cubicBezTo>
                  <a:pt x="133" y="35"/>
                  <a:pt x="133" y="35"/>
                  <a:pt x="133" y="35"/>
                </a:cubicBezTo>
                <a:cubicBezTo>
                  <a:pt x="132" y="35"/>
                  <a:pt x="132" y="35"/>
                  <a:pt x="132" y="35"/>
                </a:cubicBezTo>
                <a:cubicBezTo>
                  <a:pt x="131" y="41"/>
                  <a:pt x="131" y="41"/>
                  <a:pt x="131" y="41"/>
                </a:cubicBezTo>
                <a:cubicBezTo>
                  <a:pt x="131" y="41"/>
                  <a:pt x="131" y="41"/>
                  <a:pt x="131" y="41"/>
                </a:cubicBezTo>
                <a:cubicBezTo>
                  <a:pt x="131" y="43"/>
                  <a:pt x="131" y="43"/>
                  <a:pt x="131" y="43"/>
                </a:cubicBezTo>
                <a:cubicBezTo>
                  <a:pt x="129" y="43"/>
                  <a:pt x="129" y="43"/>
                  <a:pt x="129" y="43"/>
                </a:cubicBezTo>
                <a:cubicBezTo>
                  <a:pt x="119" y="39"/>
                  <a:pt x="119" y="39"/>
                  <a:pt x="119" y="39"/>
                </a:cubicBezTo>
                <a:cubicBezTo>
                  <a:pt x="119" y="43"/>
                  <a:pt x="120" y="45"/>
                  <a:pt x="121" y="48"/>
                </a:cubicBezTo>
                <a:cubicBezTo>
                  <a:pt x="123" y="51"/>
                  <a:pt x="123" y="53"/>
                  <a:pt x="122" y="55"/>
                </a:cubicBezTo>
                <a:cubicBezTo>
                  <a:pt x="121" y="58"/>
                  <a:pt x="121" y="58"/>
                  <a:pt x="121" y="58"/>
                </a:cubicBezTo>
                <a:cubicBezTo>
                  <a:pt x="119" y="59"/>
                  <a:pt x="116" y="60"/>
                  <a:pt x="111" y="59"/>
                </a:cubicBezTo>
                <a:cubicBezTo>
                  <a:pt x="104" y="59"/>
                  <a:pt x="104" y="59"/>
                  <a:pt x="104" y="59"/>
                </a:cubicBezTo>
                <a:cubicBezTo>
                  <a:pt x="103" y="71"/>
                  <a:pt x="103" y="71"/>
                  <a:pt x="103" y="71"/>
                </a:cubicBezTo>
                <a:cubicBezTo>
                  <a:pt x="95" y="67"/>
                  <a:pt x="95" y="67"/>
                  <a:pt x="95" y="67"/>
                </a:cubicBezTo>
                <a:cubicBezTo>
                  <a:pt x="94" y="67"/>
                  <a:pt x="94" y="67"/>
                  <a:pt x="94" y="67"/>
                </a:cubicBezTo>
                <a:cubicBezTo>
                  <a:pt x="94" y="67"/>
                  <a:pt x="94" y="67"/>
                  <a:pt x="94" y="67"/>
                </a:cubicBezTo>
                <a:cubicBezTo>
                  <a:pt x="89" y="59"/>
                  <a:pt x="89" y="59"/>
                  <a:pt x="89" y="59"/>
                </a:cubicBezTo>
                <a:cubicBezTo>
                  <a:pt x="80" y="55"/>
                  <a:pt x="80" y="55"/>
                  <a:pt x="80" y="55"/>
                </a:cubicBezTo>
                <a:cubicBezTo>
                  <a:pt x="77" y="50"/>
                  <a:pt x="77" y="50"/>
                  <a:pt x="77" y="50"/>
                </a:cubicBezTo>
                <a:cubicBezTo>
                  <a:pt x="74" y="53"/>
                  <a:pt x="74" y="53"/>
                  <a:pt x="74" y="53"/>
                </a:cubicBezTo>
                <a:cubicBezTo>
                  <a:pt x="73" y="53"/>
                  <a:pt x="73" y="53"/>
                  <a:pt x="73" y="53"/>
                </a:cubicBezTo>
                <a:cubicBezTo>
                  <a:pt x="67" y="54"/>
                  <a:pt x="67" y="54"/>
                  <a:pt x="67" y="54"/>
                </a:cubicBezTo>
                <a:cubicBezTo>
                  <a:pt x="66" y="54"/>
                  <a:pt x="66" y="54"/>
                  <a:pt x="66" y="54"/>
                </a:cubicBezTo>
                <a:cubicBezTo>
                  <a:pt x="63" y="47"/>
                  <a:pt x="63" y="47"/>
                  <a:pt x="63" y="47"/>
                </a:cubicBezTo>
                <a:cubicBezTo>
                  <a:pt x="59" y="43"/>
                  <a:pt x="59" y="43"/>
                  <a:pt x="59" y="43"/>
                </a:cubicBezTo>
                <a:cubicBezTo>
                  <a:pt x="59" y="42"/>
                  <a:pt x="59" y="42"/>
                  <a:pt x="59" y="42"/>
                </a:cubicBezTo>
                <a:cubicBezTo>
                  <a:pt x="56" y="38"/>
                  <a:pt x="54" y="35"/>
                  <a:pt x="53" y="33"/>
                </a:cubicBezTo>
                <a:cubicBezTo>
                  <a:pt x="53" y="32"/>
                  <a:pt x="53" y="31"/>
                  <a:pt x="51" y="31"/>
                </a:cubicBezTo>
                <a:cubicBezTo>
                  <a:pt x="49" y="31"/>
                  <a:pt x="49" y="31"/>
                  <a:pt x="49" y="31"/>
                </a:cubicBezTo>
                <a:cubicBezTo>
                  <a:pt x="46" y="29"/>
                  <a:pt x="44" y="27"/>
                  <a:pt x="43" y="23"/>
                </a:cubicBezTo>
                <a:cubicBezTo>
                  <a:pt x="41" y="17"/>
                  <a:pt x="41" y="17"/>
                  <a:pt x="41" y="17"/>
                </a:cubicBezTo>
                <a:cubicBezTo>
                  <a:pt x="41" y="11"/>
                  <a:pt x="41" y="11"/>
                  <a:pt x="41" y="11"/>
                </a:cubicBezTo>
                <a:cubicBezTo>
                  <a:pt x="39" y="6"/>
                  <a:pt x="39" y="6"/>
                  <a:pt x="39" y="6"/>
                </a:cubicBezTo>
                <a:cubicBezTo>
                  <a:pt x="34" y="7"/>
                  <a:pt x="34" y="7"/>
                  <a:pt x="34" y="7"/>
                </a:cubicBezTo>
                <a:cubicBezTo>
                  <a:pt x="33" y="7"/>
                  <a:pt x="33" y="7"/>
                  <a:pt x="33" y="7"/>
                </a:cubicBezTo>
                <a:cubicBezTo>
                  <a:pt x="33" y="7"/>
                  <a:pt x="33" y="7"/>
                  <a:pt x="33" y="7"/>
                </a:cubicBezTo>
                <a:close/>
              </a:path>
            </a:pathLst>
          </a:custGeom>
          <a:solidFill>
            <a:schemeClr val="accent6"/>
          </a:solidFill>
          <a:ln algn="ctr" cap="flat" cmpd="sng" w="12700">
            <a:noFill/>
            <a:prstDash val="solid"/>
            <a:miter lim="800000"/>
          </a:ln>
          <a:effectLst/>
          <a:extLst>
            <a:ext uri="{91240B29-F687-4F45-9708-019B960494DF}">
              <a14:hiddenLine w="9525">
                <a:solidFill>
                  <a:srgbClr val="000000"/>
                </a:solidFill>
                <a:round/>
                <a:headEnd/>
                <a:tailEnd/>
              </a14:hiddenLine>
            </a:ext>
          </a:extLst>
        </p:spPr>
        <p:txBody>
          <a:bodyPr anchor="ctr" rtlCol="0"/>
          <a:lstStyle/>
          <a:p>
            <a:pPr algn="ctr"/>
            <a:endParaRPr altLang="en-US" kern="0" lang="zh-CN">
              <a:solidFill>
                <a:schemeClr val="tx1">
                  <a:lumMod val="85000"/>
                  <a:lumOff val="15000"/>
                </a:schemeClr>
              </a:solidFill>
              <a:latin panose="020f0502020204030204" typeface="等线"/>
              <a:ea typeface="微软雅黑"/>
            </a:endParaRPr>
          </a:p>
        </p:txBody>
      </p:sp>
      <p:sp>
        <p:nvSpPr>
          <p:cNvPr id="16" name="Freeform 12"/>
          <p:cNvSpPr/>
          <p:nvPr/>
        </p:nvSpPr>
        <p:spPr bwMode="auto">
          <a:xfrm>
            <a:off x="3228457" y="3506063"/>
            <a:ext cx="2638592" cy="2758048"/>
          </a:xfrm>
          <a:custGeom>
            <a:gdLst>
              <a:gd fmla="*/ 10 w 284" name="T0"/>
              <a:gd fmla="*/ 182 h 296" name="T1"/>
              <a:gd fmla="*/ 41 w 284" name="T2"/>
              <a:gd fmla="*/ 181 h 296" name="T3"/>
              <a:gd fmla="*/ 42 w 284" name="T4"/>
              <a:gd fmla="*/ 195 h 296" name="T5"/>
              <a:gd fmla="*/ 68 w 284" name="T6"/>
              <a:gd fmla="*/ 221 h 296" name="T7"/>
              <a:gd fmla="*/ 72 w 284" name="T8"/>
              <a:gd fmla="*/ 260 h 296" name="T9"/>
              <a:gd fmla="*/ 110 w 284" name="T10"/>
              <a:gd fmla="*/ 270 h 296" name="T11"/>
              <a:gd fmla="*/ 118 w 284" name="T12"/>
              <a:gd fmla="*/ 282 h 296" name="T13"/>
              <a:gd fmla="*/ 136 w 284" name="T14"/>
              <a:gd fmla="*/ 296 h 296" name="T15"/>
              <a:gd fmla="*/ 136 w 284" name="T16"/>
              <a:gd fmla="*/ 284 h 296" name="T17"/>
              <a:gd fmla="*/ 135 w 284" name="T18"/>
              <a:gd fmla="*/ 244 h 296" name="T19"/>
              <a:gd fmla="*/ 162 w 284" name="T20"/>
              <a:gd fmla="*/ 236 h 296" name="T21"/>
              <a:gd fmla="*/ 190 w 284" name="T22"/>
              <a:gd fmla="*/ 236 h 296" name="T23"/>
              <a:gd fmla="*/ 220 w 284" name="T24"/>
              <a:gd fmla="*/ 233 h 296" name="T25"/>
              <a:gd fmla="*/ 256 w 284" name="T26"/>
              <a:gd fmla="*/ 211 h 296" name="T27"/>
              <a:gd fmla="*/ 265 w 284" name="T28"/>
              <a:gd fmla="*/ 214 h 296" name="T29"/>
              <a:gd fmla="*/ 270 w 284" name="T30"/>
              <a:gd fmla="*/ 216 h 296" name="T31"/>
              <a:gd fmla="*/ 284 w 284" name="T32"/>
              <a:gd fmla="*/ 205 h 296" name="T33"/>
              <a:gd fmla="*/ 274 w 284" name="T34"/>
              <a:gd fmla="*/ 194 h 296" name="T35"/>
              <a:gd fmla="*/ 252 w 284" name="T36"/>
              <a:gd fmla="*/ 180 h 296" name="T37"/>
              <a:gd fmla="*/ 236 w 284" name="T38"/>
              <a:gd fmla="*/ 182 h 296" name="T39"/>
              <a:gd fmla="*/ 230 w 284" name="T40"/>
              <a:gd fmla="*/ 170 h 296" name="T41"/>
              <a:gd fmla="*/ 234 w 284" name="T42"/>
              <a:gd fmla="*/ 155 h 296" name="T43"/>
              <a:gd fmla="*/ 226 w 284" name="T44"/>
              <a:gd fmla="*/ 136 h 296" name="T45"/>
              <a:gd fmla="*/ 232 w 284" name="T46"/>
              <a:gd fmla="*/ 106 h 296" name="T47"/>
              <a:gd fmla="*/ 216 w 284" name="T48"/>
              <a:gd fmla="*/ 102 h 296" name="T49"/>
              <a:gd fmla="*/ 200 w 284" name="T50"/>
              <a:gd fmla="*/ 84 h 296" name="T51"/>
              <a:gd fmla="*/ 198 w 284" name="T52"/>
              <a:gd fmla="*/ 74 h 296" name="T53"/>
              <a:gd fmla="*/ 206 w 284" name="T54"/>
              <a:gd fmla="*/ 66 h 296" name="T55"/>
              <a:gd fmla="*/ 236 w 284" name="T56"/>
              <a:gd fmla="*/ 63 h 296" name="T57"/>
              <a:gd fmla="*/ 243 w 284" name="T58"/>
              <a:gd fmla="*/ 66 h 296" name="T59"/>
              <a:gd fmla="*/ 256 w 284" name="T60"/>
              <a:gd fmla="*/ 54 h 296" name="T61"/>
              <a:gd fmla="*/ 235 w 284" name="T62"/>
              <a:gd fmla="*/ 52 h 296" name="T63"/>
              <a:gd fmla="*/ 227 w 284" name="T64"/>
              <a:gd fmla="*/ 44 h 296" name="T65"/>
              <a:gd fmla="*/ 222 w 284" name="T66"/>
              <a:gd fmla="*/ 22 h 296" name="T67"/>
              <a:gd fmla="*/ 198 w 284" name="T68"/>
              <a:gd fmla="*/ 34 h 296" name="T69"/>
              <a:gd fmla="*/ 201 w 284" name="T70"/>
              <a:gd fmla="*/ 50 h 296" name="T71"/>
              <a:gd fmla="*/ 193 w 284" name="T72"/>
              <a:gd fmla="*/ 62 h 296" name="T73"/>
              <a:gd fmla="*/ 183 w 284" name="T74"/>
              <a:gd fmla="*/ 85 h 296" name="T75"/>
              <a:gd fmla="*/ 183 w 284" name="T76"/>
              <a:gd fmla="*/ 98 h 296" name="T77"/>
              <a:gd fmla="*/ 178 w 284" name="T78"/>
              <a:gd fmla="*/ 104 h 296" name="T79"/>
              <a:gd fmla="*/ 173 w 284" name="T80"/>
              <a:gd fmla="*/ 107 h 296" name="T81"/>
              <a:gd fmla="*/ 154 w 284" name="T82"/>
              <a:gd fmla="*/ 112 h 296" name="T83"/>
              <a:gd fmla="*/ 138 w 284" name="T84"/>
              <a:gd fmla="*/ 110 h 296" name="T85"/>
              <a:gd fmla="*/ 129 w 284" name="T86"/>
              <a:gd fmla="*/ 106 h 296" name="T87"/>
              <a:gd fmla="*/ 122 w 284" name="T88"/>
              <a:gd fmla="*/ 84 h 296" name="T89"/>
              <a:gd fmla="*/ 113 w 284" name="T90"/>
              <a:gd fmla="*/ 64 h 296" name="T91"/>
              <a:gd fmla="*/ 110 w 284" name="T92"/>
              <a:gd fmla="*/ 57 h 296" name="T93"/>
              <a:gd fmla="*/ 100 w 284" name="T94"/>
              <a:gd fmla="*/ 52 h 296" name="T95"/>
              <a:gd fmla="*/ 86 w 284" name="T96"/>
              <a:gd fmla="*/ 44 h 296" name="T97"/>
              <a:gd fmla="*/ 86 w 284" name="T98"/>
              <a:gd fmla="*/ 35 h 296" name="T99"/>
              <a:gd fmla="*/ 77 w 284" name="T100"/>
              <a:gd fmla="*/ 29 h 296" name="T101"/>
              <a:gd fmla="*/ 61 w 284" name="T102"/>
              <a:gd fmla="*/ 42 h 296" name="T103"/>
              <a:gd fmla="*/ 50 w 284" name="T104"/>
              <a:gd fmla="*/ 21 h 296" name="T105"/>
              <a:gd fmla="*/ 40 w 284" name="T106"/>
              <a:gd fmla="*/ 10 h 296" name="T107"/>
              <a:gd fmla="*/ 28 w 284" name="T108"/>
              <a:gd fmla="*/ 33 h 296" name="T109"/>
              <a:gd fmla="*/ 28 w 284" name="T110"/>
              <a:gd fmla="*/ 54 h 296" name="T111"/>
              <a:gd fmla="*/ 46 w 284" name="T112"/>
              <a:gd fmla="*/ 70 h 296" name="T113"/>
              <a:gd fmla="*/ 31 w 284" name="T114"/>
              <a:gd fmla="*/ 128 h 296" name="T115"/>
              <a:gd fmla="*/ 2 w 284" name="T116"/>
              <a:gd fmla="*/ 174 h 296" name="T117"/>
              <a:gd fmla="*/ 2 w 284" name="T118"/>
              <a:gd fmla="*/ 182 h 296"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296" w="284">
                <a:moveTo>
                  <a:pt x="2" y="182"/>
                </a:moveTo>
                <a:cubicBezTo>
                  <a:pt x="0" y="187"/>
                  <a:pt x="0" y="187"/>
                  <a:pt x="0" y="187"/>
                </a:cubicBezTo>
                <a:cubicBezTo>
                  <a:pt x="3" y="187"/>
                  <a:pt x="6" y="185"/>
                  <a:pt x="9" y="183"/>
                </a:cubicBezTo>
                <a:cubicBezTo>
                  <a:pt x="10" y="182"/>
                  <a:pt x="10" y="182"/>
                  <a:pt x="10" y="182"/>
                </a:cubicBezTo>
                <a:cubicBezTo>
                  <a:pt x="10" y="182"/>
                  <a:pt x="10" y="182"/>
                  <a:pt x="10" y="182"/>
                </a:cubicBezTo>
                <a:cubicBezTo>
                  <a:pt x="26" y="180"/>
                  <a:pt x="26" y="180"/>
                  <a:pt x="26" y="180"/>
                </a:cubicBezTo>
                <a:cubicBezTo>
                  <a:pt x="37" y="175"/>
                  <a:pt x="37" y="175"/>
                  <a:pt x="37" y="175"/>
                </a:cubicBezTo>
                <a:cubicBezTo>
                  <a:pt x="41" y="181"/>
                  <a:pt x="41" y="181"/>
                  <a:pt x="41" y="181"/>
                </a:cubicBezTo>
                <a:cubicBezTo>
                  <a:pt x="42" y="181"/>
                  <a:pt x="42" y="181"/>
                  <a:pt x="42" y="181"/>
                </a:cubicBezTo>
                <a:cubicBezTo>
                  <a:pt x="37" y="189"/>
                  <a:pt x="37" y="189"/>
                  <a:pt x="37" y="189"/>
                </a:cubicBezTo>
                <a:cubicBezTo>
                  <a:pt x="42" y="194"/>
                  <a:pt x="42" y="194"/>
                  <a:pt x="42" y="194"/>
                </a:cubicBezTo>
                <a:cubicBezTo>
                  <a:pt x="42" y="195"/>
                  <a:pt x="42" y="195"/>
                  <a:pt x="42" y="195"/>
                </a:cubicBezTo>
                <a:cubicBezTo>
                  <a:pt x="42" y="196"/>
                  <a:pt x="42" y="196"/>
                  <a:pt x="42" y="196"/>
                </a:cubicBezTo>
                <a:cubicBezTo>
                  <a:pt x="38" y="213"/>
                  <a:pt x="38" y="213"/>
                  <a:pt x="38" y="213"/>
                </a:cubicBezTo>
                <a:cubicBezTo>
                  <a:pt x="49" y="220"/>
                  <a:pt x="49" y="220"/>
                  <a:pt x="49" y="220"/>
                </a:cubicBezTo>
                <a:cubicBezTo>
                  <a:pt x="68" y="221"/>
                  <a:pt x="68" y="221"/>
                  <a:pt x="68" y="221"/>
                </a:cubicBezTo>
                <a:cubicBezTo>
                  <a:pt x="65" y="225"/>
                  <a:pt x="65" y="225"/>
                  <a:pt x="65" y="225"/>
                </a:cubicBezTo>
                <a:cubicBezTo>
                  <a:pt x="53" y="240"/>
                  <a:pt x="47" y="248"/>
                  <a:pt x="48" y="251"/>
                </a:cubicBezTo>
                <a:cubicBezTo>
                  <a:pt x="55" y="253"/>
                  <a:pt x="55" y="253"/>
                  <a:pt x="55" y="253"/>
                </a:cubicBezTo>
                <a:cubicBezTo>
                  <a:pt x="64" y="254"/>
                  <a:pt x="70" y="256"/>
                  <a:pt x="72" y="260"/>
                </a:cubicBezTo>
                <a:cubicBezTo>
                  <a:pt x="74" y="265"/>
                  <a:pt x="77" y="270"/>
                  <a:pt x="79" y="275"/>
                </a:cubicBezTo>
                <a:cubicBezTo>
                  <a:pt x="90" y="281"/>
                  <a:pt x="90" y="281"/>
                  <a:pt x="90" y="281"/>
                </a:cubicBezTo>
                <a:cubicBezTo>
                  <a:pt x="96" y="282"/>
                  <a:pt x="96" y="282"/>
                  <a:pt x="96" y="282"/>
                </a:cubicBezTo>
                <a:cubicBezTo>
                  <a:pt x="110" y="270"/>
                  <a:pt x="110" y="270"/>
                  <a:pt x="110" y="270"/>
                </a:cubicBezTo>
                <a:cubicBezTo>
                  <a:pt x="118" y="281"/>
                  <a:pt x="118" y="281"/>
                  <a:pt x="118" y="281"/>
                </a:cubicBezTo>
                <a:cubicBezTo>
                  <a:pt x="118" y="282"/>
                  <a:pt x="118" y="282"/>
                  <a:pt x="118" y="282"/>
                </a:cubicBezTo>
                <a:cubicBezTo>
                  <a:pt x="118" y="282"/>
                  <a:pt x="118" y="282"/>
                  <a:pt x="118" y="282"/>
                </a:cubicBezTo>
                <a:cubicBezTo>
                  <a:pt x="118" y="282"/>
                  <a:pt x="118" y="282"/>
                  <a:pt x="118" y="282"/>
                </a:cubicBezTo>
                <a:cubicBezTo>
                  <a:pt x="120" y="292"/>
                  <a:pt x="120" y="292"/>
                  <a:pt x="120" y="292"/>
                </a:cubicBezTo>
                <a:cubicBezTo>
                  <a:pt x="126" y="293"/>
                  <a:pt x="126" y="293"/>
                  <a:pt x="126" y="293"/>
                </a:cubicBezTo>
                <a:cubicBezTo>
                  <a:pt x="126" y="293"/>
                  <a:pt x="126" y="293"/>
                  <a:pt x="126" y="293"/>
                </a:cubicBezTo>
                <a:cubicBezTo>
                  <a:pt x="136" y="296"/>
                  <a:pt x="136" y="296"/>
                  <a:pt x="136" y="296"/>
                </a:cubicBezTo>
                <a:cubicBezTo>
                  <a:pt x="138" y="296"/>
                  <a:pt x="138" y="296"/>
                  <a:pt x="138" y="296"/>
                </a:cubicBezTo>
                <a:cubicBezTo>
                  <a:pt x="138" y="295"/>
                  <a:pt x="138" y="295"/>
                  <a:pt x="138" y="295"/>
                </a:cubicBezTo>
                <a:cubicBezTo>
                  <a:pt x="136" y="285"/>
                  <a:pt x="136" y="285"/>
                  <a:pt x="136" y="285"/>
                </a:cubicBezTo>
                <a:cubicBezTo>
                  <a:pt x="136" y="284"/>
                  <a:pt x="136" y="284"/>
                  <a:pt x="136" y="284"/>
                </a:cubicBezTo>
                <a:cubicBezTo>
                  <a:pt x="131" y="261"/>
                  <a:pt x="131" y="261"/>
                  <a:pt x="131" y="261"/>
                </a:cubicBezTo>
                <a:cubicBezTo>
                  <a:pt x="131" y="260"/>
                  <a:pt x="131" y="260"/>
                  <a:pt x="131" y="260"/>
                </a:cubicBezTo>
                <a:cubicBezTo>
                  <a:pt x="134" y="244"/>
                  <a:pt x="134" y="244"/>
                  <a:pt x="134" y="244"/>
                </a:cubicBezTo>
                <a:cubicBezTo>
                  <a:pt x="135" y="244"/>
                  <a:pt x="135" y="244"/>
                  <a:pt x="135" y="244"/>
                </a:cubicBezTo>
                <a:cubicBezTo>
                  <a:pt x="136" y="244"/>
                  <a:pt x="136" y="244"/>
                  <a:pt x="136" y="244"/>
                </a:cubicBezTo>
                <a:cubicBezTo>
                  <a:pt x="147" y="245"/>
                  <a:pt x="147" y="245"/>
                  <a:pt x="147" y="245"/>
                </a:cubicBezTo>
                <a:cubicBezTo>
                  <a:pt x="160" y="235"/>
                  <a:pt x="160" y="235"/>
                  <a:pt x="160" y="235"/>
                </a:cubicBezTo>
                <a:cubicBezTo>
                  <a:pt x="162" y="236"/>
                  <a:pt x="162" y="236"/>
                  <a:pt x="162" y="236"/>
                </a:cubicBezTo>
                <a:cubicBezTo>
                  <a:pt x="169" y="241"/>
                  <a:pt x="174" y="246"/>
                  <a:pt x="176" y="249"/>
                </a:cubicBezTo>
                <a:cubicBezTo>
                  <a:pt x="178" y="248"/>
                  <a:pt x="183" y="244"/>
                  <a:pt x="189" y="237"/>
                </a:cubicBezTo>
                <a:cubicBezTo>
                  <a:pt x="189" y="236"/>
                  <a:pt x="189" y="236"/>
                  <a:pt x="189" y="236"/>
                </a:cubicBezTo>
                <a:cubicBezTo>
                  <a:pt x="190" y="236"/>
                  <a:pt x="190" y="236"/>
                  <a:pt x="190" y="236"/>
                </a:cubicBezTo>
                <a:cubicBezTo>
                  <a:pt x="210" y="241"/>
                  <a:pt x="210" y="241"/>
                  <a:pt x="210" y="241"/>
                </a:cubicBezTo>
                <a:cubicBezTo>
                  <a:pt x="219" y="234"/>
                  <a:pt x="219" y="234"/>
                  <a:pt x="219" y="234"/>
                </a:cubicBezTo>
                <a:cubicBezTo>
                  <a:pt x="219" y="233"/>
                  <a:pt x="219" y="233"/>
                  <a:pt x="219" y="233"/>
                </a:cubicBezTo>
                <a:cubicBezTo>
                  <a:pt x="220" y="233"/>
                  <a:pt x="220" y="233"/>
                  <a:pt x="220" y="233"/>
                </a:cubicBezTo>
                <a:cubicBezTo>
                  <a:pt x="220" y="233"/>
                  <a:pt x="220" y="233"/>
                  <a:pt x="220" y="233"/>
                </a:cubicBezTo>
                <a:cubicBezTo>
                  <a:pt x="220" y="233"/>
                  <a:pt x="220" y="233"/>
                  <a:pt x="220" y="233"/>
                </a:cubicBezTo>
                <a:cubicBezTo>
                  <a:pt x="229" y="235"/>
                  <a:pt x="229" y="235"/>
                  <a:pt x="229" y="235"/>
                </a:cubicBezTo>
                <a:cubicBezTo>
                  <a:pt x="256" y="211"/>
                  <a:pt x="256" y="211"/>
                  <a:pt x="256" y="211"/>
                </a:cubicBezTo>
                <a:cubicBezTo>
                  <a:pt x="264" y="213"/>
                  <a:pt x="264" y="213"/>
                  <a:pt x="264" y="213"/>
                </a:cubicBezTo>
                <a:cubicBezTo>
                  <a:pt x="264" y="213"/>
                  <a:pt x="264" y="213"/>
                  <a:pt x="264" y="213"/>
                </a:cubicBezTo>
                <a:cubicBezTo>
                  <a:pt x="265" y="214"/>
                  <a:pt x="265" y="214"/>
                  <a:pt x="265" y="214"/>
                </a:cubicBezTo>
                <a:cubicBezTo>
                  <a:pt x="265" y="214"/>
                  <a:pt x="265" y="214"/>
                  <a:pt x="265" y="214"/>
                </a:cubicBezTo>
                <a:cubicBezTo>
                  <a:pt x="266" y="214"/>
                  <a:pt x="266" y="214"/>
                  <a:pt x="266" y="214"/>
                </a:cubicBezTo>
                <a:cubicBezTo>
                  <a:pt x="268" y="218"/>
                  <a:pt x="268" y="218"/>
                  <a:pt x="268" y="218"/>
                </a:cubicBezTo>
                <a:cubicBezTo>
                  <a:pt x="270" y="216"/>
                  <a:pt x="270" y="216"/>
                  <a:pt x="270" y="216"/>
                </a:cubicBezTo>
                <a:cubicBezTo>
                  <a:pt x="270" y="216"/>
                  <a:pt x="270" y="216"/>
                  <a:pt x="270" y="216"/>
                </a:cubicBezTo>
                <a:cubicBezTo>
                  <a:pt x="270" y="215"/>
                  <a:pt x="270" y="215"/>
                  <a:pt x="270" y="215"/>
                </a:cubicBezTo>
                <a:cubicBezTo>
                  <a:pt x="270" y="215"/>
                  <a:pt x="270" y="215"/>
                  <a:pt x="270" y="215"/>
                </a:cubicBezTo>
                <a:cubicBezTo>
                  <a:pt x="278" y="211"/>
                  <a:pt x="278" y="211"/>
                  <a:pt x="278" y="211"/>
                </a:cubicBezTo>
                <a:cubicBezTo>
                  <a:pt x="284" y="205"/>
                  <a:pt x="284" y="205"/>
                  <a:pt x="284" y="205"/>
                </a:cubicBezTo>
                <a:cubicBezTo>
                  <a:pt x="283" y="193"/>
                  <a:pt x="283" y="193"/>
                  <a:pt x="283" y="193"/>
                </a:cubicBezTo>
                <a:cubicBezTo>
                  <a:pt x="282" y="191"/>
                  <a:pt x="282" y="191"/>
                  <a:pt x="282" y="191"/>
                </a:cubicBezTo>
                <a:cubicBezTo>
                  <a:pt x="274" y="194"/>
                  <a:pt x="274" y="194"/>
                  <a:pt x="274" y="194"/>
                </a:cubicBezTo>
                <a:cubicBezTo>
                  <a:pt x="274" y="194"/>
                  <a:pt x="274" y="194"/>
                  <a:pt x="274" y="194"/>
                </a:cubicBezTo>
                <a:cubicBezTo>
                  <a:pt x="272" y="195"/>
                  <a:pt x="270" y="196"/>
                  <a:pt x="267" y="196"/>
                </a:cubicBezTo>
                <a:cubicBezTo>
                  <a:pt x="258" y="196"/>
                  <a:pt x="258" y="196"/>
                  <a:pt x="258" y="196"/>
                </a:cubicBezTo>
                <a:cubicBezTo>
                  <a:pt x="255" y="196"/>
                  <a:pt x="254" y="195"/>
                  <a:pt x="252" y="193"/>
                </a:cubicBezTo>
                <a:cubicBezTo>
                  <a:pt x="252" y="180"/>
                  <a:pt x="252" y="180"/>
                  <a:pt x="252" y="180"/>
                </a:cubicBezTo>
                <a:cubicBezTo>
                  <a:pt x="249" y="179"/>
                  <a:pt x="248" y="178"/>
                  <a:pt x="246" y="178"/>
                </a:cubicBezTo>
                <a:cubicBezTo>
                  <a:pt x="244" y="179"/>
                  <a:pt x="244" y="179"/>
                  <a:pt x="244" y="179"/>
                </a:cubicBezTo>
                <a:cubicBezTo>
                  <a:pt x="242" y="180"/>
                  <a:pt x="242" y="180"/>
                  <a:pt x="242" y="180"/>
                </a:cubicBezTo>
                <a:cubicBezTo>
                  <a:pt x="236" y="182"/>
                  <a:pt x="236" y="182"/>
                  <a:pt x="236" y="182"/>
                </a:cubicBezTo>
                <a:cubicBezTo>
                  <a:pt x="234" y="182"/>
                  <a:pt x="234" y="182"/>
                  <a:pt x="234" y="182"/>
                </a:cubicBezTo>
                <a:cubicBezTo>
                  <a:pt x="234" y="181"/>
                  <a:pt x="234" y="181"/>
                  <a:pt x="234" y="181"/>
                </a:cubicBezTo>
                <a:cubicBezTo>
                  <a:pt x="231" y="175"/>
                  <a:pt x="231" y="175"/>
                  <a:pt x="231" y="175"/>
                </a:cubicBezTo>
                <a:cubicBezTo>
                  <a:pt x="230" y="170"/>
                  <a:pt x="230" y="170"/>
                  <a:pt x="230" y="170"/>
                </a:cubicBezTo>
                <a:cubicBezTo>
                  <a:pt x="230" y="170"/>
                  <a:pt x="230" y="170"/>
                  <a:pt x="230" y="170"/>
                </a:cubicBezTo>
                <a:cubicBezTo>
                  <a:pt x="234" y="155"/>
                  <a:pt x="234" y="155"/>
                  <a:pt x="234" y="155"/>
                </a:cubicBezTo>
                <a:cubicBezTo>
                  <a:pt x="234" y="155"/>
                  <a:pt x="234" y="155"/>
                  <a:pt x="234" y="155"/>
                </a:cubicBezTo>
                <a:cubicBezTo>
                  <a:pt x="234" y="155"/>
                  <a:pt x="234" y="155"/>
                  <a:pt x="234" y="155"/>
                </a:cubicBezTo>
                <a:cubicBezTo>
                  <a:pt x="234" y="154"/>
                  <a:pt x="234" y="154"/>
                  <a:pt x="234" y="154"/>
                </a:cubicBezTo>
                <a:cubicBezTo>
                  <a:pt x="238" y="147"/>
                  <a:pt x="238" y="147"/>
                  <a:pt x="238" y="147"/>
                </a:cubicBezTo>
                <a:cubicBezTo>
                  <a:pt x="226" y="137"/>
                  <a:pt x="226" y="137"/>
                  <a:pt x="226" y="137"/>
                </a:cubicBezTo>
                <a:cubicBezTo>
                  <a:pt x="226" y="136"/>
                  <a:pt x="226" y="136"/>
                  <a:pt x="226" y="136"/>
                </a:cubicBezTo>
                <a:cubicBezTo>
                  <a:pt x="226" y="136"/>
                  <a:pt x="226" y="136"/>
                  <a:pt x="226" y="136"/>
                </a:cubicBezTo>
                <a:cubicBezTo>
                  <a:pt x="226" y="124"/>
                  <a:pt x="226" y="124"/>
                  <a:pt x="226" y="124"/>
                </a:cubicBezTo>
                <a:cubicBezTo>
                  <a:pt x="226" y="124"/>
                  <a:pt x="226" y="124"/>
                  <a:pt x="226" y="124"/>
                </a:cubicBezTo>
                <a:cubicBezTo>
                  <a:pt x="232" y="106"/>
                  <a:pt x="232" y="106"/>
                  <a:pt x="232" y="106"/>
                </a:cubicBezTo>
                <a:cubicBezTo>
                  <a:pt x="228" y="96"/>
                  <a:pt x="228" y="96"/>
                  <a:pt x="228" y="96"/>
                </a:cubicBezTo>
                <a:cubicBezTo>
                  <a:pt x="225" y="95"/>
                  <a:pt x="225" y="95"/>
                  <a:pt x="225" y="95"/>
                </a:cubicBezTo>
                <a:cubicBezTo>
                  <a:pt x="220" y="95"/>
                  <a:pt x="220" y="95"/>
                  <a:pt x="220" y="95"/>
                </a:cubicBezTo>
                <a:cubicBezTo>
                  <a:pt x="216" y="102"/>
                  <a:pt x="216" y="102"/>
                  <a:pt x="216" y="102"/>
                </a:cubicBezTo>
                <a:cubicBezTo>
                  <a:pt x="210" y="98"/>
                  <a:pt x="210" y="98"/>
                  <a:pt x="210" y="98"/>
                </a:cubicBezTo>
                <a:cubicBezTo>
                  <a:pt x="205" y="95"/>
                  <a:pt x="205" y="95"/>
                  <a:pt x="205" y="95"/>
                </a:cubicBezTo>
                <a:cubicBezTo>
                  <a:pt x="200" y="84"/>
                  <a:pt x="200" y="84"/>
                  <a:pt x="200" y="84"/>
                </a:cubicBezTo>
                <a:cubicBezTo>
                  <a:pt x="200" y="84"/>
                  <a:pt x="200" y="84"/>
                  <a:pt x="200" y="84"/>
                </a:cubicBezTo>
                <a:cubicBezTo>
                  <a:pt x="200" y="84"/>
                  <a:pt x="200" y="84"/>
                  <a:pt x="200" y="84"/>
                </a:cubicBezTo>
                <a:cubicBezTo>
                  <a:pt x="199" y="76"/>
                  <a:pt x="199" y="76"/>
                  <a:pt x="199" y="76"/>
                </a:cubicBezTo>
                <a:cubicBezTo>
                  <a:pt x="199" y="75"/>
                  <a:pt x="199" y="75"/>
                  <a:pt x="199" y="75"/>
                </a:cubicBezTo>
                <a:cubicBezTo>
                  <a:pt x="198" y="74"/>
                  <a:pt x="198" y="74"/>
                  <a:pt x="198" y="74"/>
                </a:cubicBezTo>
                <a:cubicBezTo>
                  <a:pt x="200" y="74"/>
                  <a:pt x="200" y="74"/>
                  <a:pt x="200" y="74"/>
                </a:cubicBezTo>
                <a:cubicBezTo>
                  <a:pt x="205" y="66"/>
                  <a:pt x="205" y="66"/>
                  <a:pt x="205" y="66"/>
                </a:cubicBezTo>
                <a:cubicBezTo>
                  <a:pt x="206" y="66"/>
                  <a:pt x="206" y="66"/>
                  <a:pt x="206" y="66"/>
                </a:cubicBezTo>
                <a:cubicBezTo>
                  <a:pt x="206" y="66"/>
                  <a:pt x="206" y="66"/>
                  <a:pt x="206" y="66"/>
                </a:cubicBezTo>
                <a:cubicBezTo>
                  <a:pt x="206" y="66"/>
                  <a:pt x="206" y="66"/>
                  <a:pt x="206" y="66"/>
                </a:cubicBezTo>
                <a:cubicBezTo>
                  <a:pt x="210" y="65"/>
                  <a:pt x="210" y="65"/>
                  <a:pt x="210" y="65"/>
                </a:cubicBezTo>
                <a:cubicBezTo>
                  <a:pt x="215" y="64"/>
                  <a:pt x="215" y="64"/>
                  <a:pt x="215" y="64"/>
                </a:cubicBezTo>
                <a:cubicBezTo>
                  <a:pt x="236" y="63"/>
                  <a:pt x="236" y="63"/>
                  <a:pt x="236" y="63"/>
                </a:cubicBezTo>
                <a:cubicBezTo>
                  <a:pt x="236" y="63"/>
                  <a:pt x="236" y="63"/>
                  <a:pt x="236" y="63"/>
                </a:cubicBezTo>
                <a:cubicBezTo>
                  <a:pt x="239" y="64"/>
                  <a:pt x="239" y="64"/>
                  <a:pt x="239" y="64"/>
                </a:cubicBezTo>
                <a:cubicBezTo>
                  <a:pt x="240" y="64"/>
                  <a:pt x="240" y="64"/>
                  <a:pt x="240" y="64"/>
                </a:cubicBezTo>
                <a:cubicBezTo>
                  <a:pt x="243" y="66"/>
                  <a:pt x="243" y="66"/>
                  <a:pt x="243" y="66"/>
                </a:cubicBezTo>
                <a:cubicBezTo>
                  <a:pt x="248" y="63"/>
                  <a:pt x="248" y="63"/>
                  <a:pt x="248" y="63"/>
                </a:cubicBezTo>
                <a:cubicBezTo>
                  <a:pt x="253" y="60"/>
                  <a:pt x="253" y="60"/>
                  <a:pt x="253" y="60"/>
                </a:cubicBezTo>
                <a:cubicBezTo>
                  <a:pt x="256" y="56"/>
                  <a:pt x="256" y="56"/>
                  <a:pt x="256" y="56"/>
                </a:cubicBezTo>
                <a:cubicBezTo>
                  <a:pt x="256" y="54"/>
                  <a:pt x="256" y="54"/>
                  <a:pt x="256" y="54"/>
                </a:cubicBezTo>
                <a:cubicBezTo>
                  <a:pt x="256" y="45"/>
                  <a:pt x="256" y="45"/>
                  <a:pt x="256" y="45"/>
                </a:cubicBezTo>
                <a:cubicBezTo>
                  <a:pt x="251" y="44"/>
                  <a:pt x="251" y="44"/>
                  <a:pt x="251" y="44"/>
                </a:cubicBezTo>
                <a:cubicBezTo>
                  <a:pt x="243" y="47"/>
                  <a:pt x="243" y="47"/>
                  <a:pt x="243" y="47"/>
                </a:cubicBezTo>
                <a:cubicBezTo>
                  <a:pt x="240" y="50"/>
                  <a:pt x="238" y="52"/>
                  <a:pt x="235" y="52"/>
                </a:cubicBezTo>
                <a:cubicBezTo>
                  <a:pt x="232" y="52"/>
                  <a:pt x="230" y="49"/>
                  <a:pt x="227" y="45"/>
                </a:cubicBezTo>
                <a:cubicBezTo>
                  <a:pt x="227" y="45"/>
                  <a:pt x="227" y="45"/>
                  <a:pt x="227" y="45"/>
                </a:cubicBezTo>
                <a:cubicBezTo>
                  <a:pt x="227" y="45"/>
                  <a:pt x="227" y="45"/>
                  <a:pt x="227" y="45"/>
                </a:cubicBezTo>
                <a:cubicBezTo>
                  <a:pt x="227" y="44"/>
                  <a:pt x="227" y="44"/>
                  <a:pt x="227" y="44"/>
                </a:cubicBezTo>
                <a:cubicBezTo>
                  <a:pt x="226" y="39"/>
                  <a:pt x="226" y="39"/>
                  <a:pt x="226" y="39"/>
                </a:cubicBezTo>
                <a:cubicBezTo>
                  <a:pt x="226" y="38"/>
                  <a:pt x="226" y="38"/>
                  <a:pt x="226" y="38"/>
                </a:cubicBezTo>
                <a:cubicBezTo>
                  <a:pt x="227" y="33"/>
                  <a:pt x="227" y="33"/>
                  <a:pt x="227" y="33"/>
                </a:cubicBezTo>
                <a:cubicBezTo>
                  <a:pt x="222" y="22"/>
                  <a:pt x="222" y="22"/>
                  <a:pt x="222" y="22"/>
                </a:cubicBezTo>
                <a:cubicBezTo>
                  <a:pt x="214" y="24"/>
                  <a:pt x="214" y="24"/>
                  <a:pt x="214" y="24"/>
                </a:cubicBezTo>
                <a:cubicBezTo>
                  <a:pt x="210" y="28"/>
                  <a:pt x="210" y="28"/>
                  <a:pt x="210" y="28"/>
                </a:cubicBezTo>
                <a:cubicBezTo>
                  <a:pt x="212" y="40"/>
                  <a:pt x="212" y="40"/>
                  <a:pt x="212" y="40"/>
                </a:cubicBezTo>
                <a:cubicBezTo>
                  <a:pt x="198" y="34"/>
                  <a:pt x="198" y="34"/>
                  <a:pt x="198" y="34"/>
                </a:cubicBezTo>
                <a:cubicBezTo>
                  <a:pt x="202" y="41"/>
                  <a:pt x="202" y="41"/>
                  <a:pt x="202" y="41"/>
                </a:cubicBezTo>
                <a:cubicBezTo>
                  <a:pt x="202" y="41"/>
                  <a:pt x="202" y="41"/>
                  <a:pt x="202" y="41"/>
                </a:cubicBezTo>
                <a:cubicBezTo>
                  <a:pt x="202" y="42"/>
                  <a:pt x="202" y="42"/>
                  <a:pt x="202" y="42"/>
                </a:cubicBezTo>
                <a:cubicBezTo>
                  <a:pt x="201" y="50"/>
                  <a:pt x="201" y="50"/>
                  <a:pt x="201" y="50"/>
                </a:cubicBezTo>
                <a:cubicBezTo>
                  <a:pt x="201" y="51"/>
                  <a:pt x="201" y="51"/>
                  <a:pt x="201" y="51"/>
                </a:cubicBezTo>
                <a:cubicBezTo>
                  <a:pt x="200" y="51"/>
                  <a:pt x="200" y="51"/>
                  <a:pt x="200" y="51"/>
                </a:cubicBezTo>
                <a:cubicBezTo>
                  <a:pt x="193" y="62"/>
                  <a:pt x="193" y="62"/>
                  <a:pt x="193" y="62"/>
                </a:cubicBezTo>
                <a:cubicBezTo>
                  <a:pt x="193" y="62"/>
                  <a:pt x="193" y="62"/>
                  <a:pt x="193" y="62"/>
                </a:cubicBezTo>
                <a:cubicBezTo>
                  <a:pt x="180" y="69"/>
                  <a:pt x="180" y="69"/>
                  <a:pt x="180" y="69"/>
                </a:cubicBezTo>
                <a:cubicBezTo>
                  <a:pt x="179" y="76"/>
                  <a:pt x="179" y="76"/>
                  <a:pt x="179" y="76"/>
                </a:cubicBezTo>
                <a:cubicBezTo>
                  <a:pt x="179" y="78"/>
                  <a:pt x="180" y="81"/>
                  <a:pt x="182" y="85"/>
                </a:cubicBezTo>
                <a:cubicBezTo>
                  <a:pt x="183" y="85"/>
                  <a:pt x="183" y="85"/>
                  <a:pt x="183" y="85"/>
                </a:cubicBezTo>
                <a:cubicBezTo>
                  <a:pt x="183" y="86"/>
                  <a:pt x="183" y="86"/>
                  <a:pt x="183" y="86"/>
                </a:cubicBezTo>
                <a:cubicBezTo>
                  <a:pt x="184" y="96"/>
                  <a:pt x="184" y="96"/>
                  <a:pt x="184" y="96"/>
                </a:cubicBezTo>
                <a:cubicBezTo>
                  <a:pt x="184" y="97"/>
                  <a:pt x="184" y="97"/>
                  <a:pt x="184" y="97"/>
                </a:cubicBezTo>
                <a:cubicBezTo>
                  <a:pt x="183" y="98"/>
                  <a:pt x="183" y="98"/>
                  <a:pt x="183" y="98"/>
                </a:cubicBezTo>
                <a:cubicBezTo>
                  <a:pt x="178" y="104"/>
                  <a:pt x="178" y="104"/>
                  <a:pt x="178" y="104"/>
                </a:cubicBezTo>
                <a:cubicBezTo>
                  <a:pt x="178" y="104"/>
                  <a:pt x="178" y="104"/>
                  <a:pt x="178" y="104"/>
                </a:cubicBezTo>
                <a:cubicBezTo>
                  <a:pt x="178" y="104"/>
                  <a:pt x="178" y="104"/>
                  <a:pt x="178" y="104"/>
                </a:cubicBezTo>
                <a:cubicBezTo>
                  <a:pt x="178" y="104"/>
                  <a:pt x="178" y="104"/>
                  <a:pt x="178" y="104"/>
                </a:cubicBezTo>
                <a:cubicBezTo>
                  <a:pt x="174" y="107"/>
                  <a:pt x="174" y="107"/>
                  <a:pt x="174" y="107"/>
                </a:cubicBezTo>
                <a:cubicBezTo>
                  <a:pt x="174" y="107"/>
                  <a:pt x="174" y="107"/>
                  <a:pt x="174" y="107"/>
                </a:cubicBezTo>
                <a:cubicBezTo>
                  <a:pt x="173" y="107"/>
                  <a:pt x="173" y="107"/>
                  <a:pt x="173" y="107"/>
                </a:cubicBezTo>
                <a:cubicBezTo>
                  <a:pt x="173" y="107"/>
                  <a:pt x="173" y="107"/>
                  <a:pt x="173" y="107"/>
                </a:cubicBezTo>
                <a:cubicBezTo>
                  <a:pt x="172" y="107"/>
                  <a:pt x="172" y="107"/>
                  <a:pt x="172" y="107"/>
                </a:cubicBezTo>
                <a:cubicBezTo>
                  <a:pt x="163" y="105"/>
                  <a:pt x="163" y="105"/>
                  <a:pt x="163" y="105"/>
                </a:cubicBezTo>
                <a:cubicBezTo>
                  <a:pt x="162" y="105"/>
                  <a:pt x="160" y="106"/>
                  <a:pt x="158" y="107"/>
                </a:cubicBezTo>
                <a:cubicBezTo>
                  <a:pt x="154" y="112"/>
                  <a:pt x="154" y="112"/>
                  <a:pt x="154" y="112"/>
                </a:cubicBezTo>
                <a:cubicBezTo>
                  <a:pt x="150" y="116"/>
                  <a:pt x="150" y="116"/>
                  <a:pt x="150" y="116"/>
                </a:cubicBezTo>
                <a:cubicBezTo>
                  <a:pt x="148" y="119"/>
                  <a:pt x="146" y="120"/>
                  <a:pt x="141" y="119"/>
                </a:cubicBezTo>
                <a:cubicBezTo>
                  <a:pt x="138" y="119"/>
                  <a:pt x="138" y="116"/>
                  <a:pt x="138" y="112"/>
                </a:cubicBezTo>
                <a:cubicBezTo>
                  <a:pt x="138" y="110"/>
                  <a:pt x="138" y="110"/>
                  <a:pt x="138" y="110"/>
                </a:cubicBezTo>
                <a:cubicBezTo>
                  <a:pt x="138" y="107"/>
                  <a:pt x="138" y="107"/>
                  <a:pt x="138" y="107"/>
                </a:cubicBezTo>
                <a:cubicBezTo>
                  <a:pt x="136" y="109"/>
                  <a:pt x="136" y="109"/>
                  <a:pt x="136" y="109"/>
                </a:cubicBezTo>
                <a:cubicBezTo>
                  <a:pt x="135" y="110"/>
                  <a:pt x="134" y="111"/>
                  <a:pt x="132" y="111"/>
                </a:cubicBezTo>
                <a:cubicBezTo>
                  <a:pt x="131" y="110"/>
                  <a:pt x="130" y="109"/>
                  <a:pt x="129" y="106"/>
                </a:cubicBezTo>
                <a:cubicBezTo>
                  <a:pt x="129" y="106"/>
                  <a:pt x="129" y="106"/>
                  <a:pt x="129" y="106"/>
                </a:cubicBezTo>
                <a:cubicBezTo>
                  <a:pt x="128" y="96"/>
                  <a:pt x="128" y="96"/>
                  <a:pt x="128" y="96"/>
                </a:cubicBezTo>
                <a:cubicBezTo>
                  <a:pt x="126" y="88"/>
                  <a:pt x="126" y="88"/>
                  <a:pt x="126" y="88"/>
                </a:cubicBezTo>
                <a:cubicBezTo>
                  <a:pt x="122" y="84"/>
                  <a:pt x="122" y="84"/>
                  <a:pt x="122" y="84"/>
                </a:cubicBezTo>
                <a:cubicBezTo>
                  <a:pt x="122" y="84"/>
                  <a:pt x="122" y="84"/>
                  <a:pt x="122" y="84"/>
                </a:cubicBezTo>
                <a:cubicBezTo>
                  <a:pt x="122" y="83"/>
                  <a:pt x="122" y="83"/>
                  <a:pt x="122" y="83"/>
                </a:cubicBezTo>
                <a:cubicBezTo>
                  <a:pt x="113" y="64"/>
                  <a:pt x="113" y="64"/>
                  <a:pt x="113" y="64"/>
                </a:cubicBezTo>
                <a:cubicBezTo>
                  <a:pt x="113" y="64"/>
                  <a:pt x="113" y="64"/>
                  <a:pt x="113" y="64"/>
                </a:cubicBezTo>
                <a:cubicBezTo>
                  <a:pt x="110" y="58"/>
                  <a:pt x="110" y="58"/>
                  <a:pt x="110" y="58"/>
                </a:cubicBezTo>
                <a:cubicBezTo>
                  <a:pt x="110" y="58"/>
                  <a:pt x="110" y="58"/>
                  <a:pt x="110" y="58"/>
                </a:cubicBezTo>
                <a:cubicBezTo>
                  <a:pt x="110" y="58"/>
                  <a:pt x="110" y="58"/>
                  <a:pt x="110" y="58"/>
                </a:cubicBezTo>
                <a:cubicBezTo>
                  <a:pt x="110" y="57"/>
                  <a:pt x="110" y="57"/>
                  <a:pt x="110" y="57"/>
                </a:cubicBezTo>
                <a:cubicBezTo>
                  <a:pt x="108" y="47"/>
                  <a:pt x="108" y="47"/>
                  <a:pt x="108" y="47"/>
                </a:cubicBezTo>
                <a:cubicBezTo>
                  <a:pt x="107" y="45"/>
                  <a:pt x="107" y="45"/>
                  <a:pt x="107" y="45"/>
                </a:cubicBezTo>
                <a:cubicBezTo>
                  <a:pt x="106" y="46"/>
                  <a:pt x="106" y="46"/>
                  <a:pt x="106" y="46"/>
                </a:cubicBezTo>
                <a:cubicBezTo>
                  <a:pt x="103" y="50"/>
                  <a:pt x="101" y="52"/>
                  <a:pt x="100" y="52"/>
                </a:cubicBezTo>
                <a:cubicBezTo>
                  <a:pt x="99" y="52"/>
                  <a:pt x="97" y="50"/>
                  <a:pt x="94" y="48"/>
                </a:cubicBezTo>
                <a:cubicBezTo>
                  <a:pt x="88" y="45"/>
                  <a:pt x="88" y="45"/>
                  <a:pt x="88" y="45"/>
                </a:cubicBezTo>
                <a:cubicBezTo>
                  <a:pt x="87" y="44"/>
                  <a:pt x="87" y="44"/>
                  <a:pt x="87" y="44"/>
                </a:cubicBezTo>
                <a:cubicBezTo>
                  <a:pt x="86" y="44"/>
                  <a:pt x="86" y="44"/>
                  <a:pt x="86" y="44"/>
                </a:cubicBezTo>
                <a:cubicBezTo>
                  <a:pt x="86" y="44"/>
                  <a:pt x="86" y="44"/>
                  <a:pt x="86" y="44"/>
                </a:cubicBezTo>
                <a:cubicBezTo>
                  <a:pt x="86" y="43"/>
                  <a:pt x="86" y="43"/>
                  <a:pt x="86" y="43"/>
                </a:cubicBezTo>
                <a:cubicBezTo>
                  <a:pt x="86" y="35"/>
                  <a:pt x="86" y="35"/>
                  <a:pt x="86" y="35"/>
                </a:cubicBezTo>
                <a:cubicBezTo>
                  <a:pt x="86" y="35"/>
                  <a:pt x="86" y="35"/>
                  <a:pt x="86" y="35"/>
                </a:cubicBezTo>
                <a:cubicBezTo>
                  <a:pt x="84" y="29"/>
                  <a:pt x="84" y="29"/>
                  <a:pt x="84" y="29"/>
                </a:cubicBezTo>
                <a:cubicBezTo>
                  <a:pt x="81" y="21"/>
                  <a:pt x="81" y="21"/>
                  <a:pt x="81" y="21"/>
                </a:cubicBezTo>
                <a:cubicBezTo>
                  <a:pt x="78" y="21"/>
                  <a:pt x="78" y="21"/>
                  <a:pt x="78" y="21"/>
                </a:cubicBezTo>
                <a:cubicBezTo>
                  <a:pt x="78" y="24"/>
                  <a:pt x="78" y="27"/>
                  <a:pt x="77" y="29"/>
                </a:cubicBezTo>
                <a:cubicBezTo>
                  <a:pt x="76" y="31"/>
                  <a:pt x="75" y="33"/>
                  <a:pt x="72" y="35"/>
                </a:cubicBezTo>
                <a:cubicBezTo>
                  <a:pt x="72" y="38"/>
                  <a:pt x="70" y="40"/>
                  <a:pt x="69" y="41"/>
                </a:cubicBezTo>
                <a:cubicBezTo>
                  <a:pt x="66" y="44"/>
                  <a:pt x="64" y="44"/>
                  <a:pt x="62" y="42"/>
                </a:cubicBezTo>
                <a:cubicBezTo>
                  <a:pt x="61" y="42"/>
                  <a:pt x="61" y="42"/>
                  <a:pt x="61" y="42"/>
                </a:cubicBezTo>
                <a:cubicBezTo>
                  <a:pt x="58" y="41"/>
                  <a:pt x="58" y="38"/>
                  <a:pt x="58" y="33"/>
                </a:cubicBezTo>
                <a:cubicBezTo>
                  <a:pt x="58" y="31"/>
                  <a:pt x="58" y="31"/>
                  <a:pt x="58" y="31"/>
                </a:cubicBezTo>
                <a:cubicBezTo>
                  <a:pt x="53" y="28"/>
                  <a:pt x="53" y="28"/>
                  <a:pt x="53" y="28"/>
                </a:cubicBezTo>
                <a:cubicBezTo>
                  <a:pt x="51" y="27"/>
                  <a:pt x="50" y="24"/>
                  <a:pt x="50" y="21"/>
                </a:cubicBezTo>
                <a:cubicBezTo>
                  <a:pt x="52" y="3"/>
                  <a:pt x="52" y="3"/>
                  <a:pt x="52" y="3"/>
                </a:cubicBezTo>
                <a:cubicBezTo>
                  <a:pt x="51" y="0"/>
                  <a:pt x="51" y="0"/>
                  <a:pt x="51" y="0"/>
                </a:cubicBezTo>
                <a:cubicBezTo>
                  <a:pt x="44" y="7"/>
                  <a:pt x="44" y="7"/>
                  <a:pt x="44" y="7"/>
                </a:cubicBezTo>
                <a:cubicBezTo>
                  <a:pt x="40" y="10"/>
                  <a:pt x="40" y="10"/>
                  <a:pt x="40" y="10"/>
                </a:cubicBezTo>
                <a:cubicBezTo>
                  <a:pt x="39" y="13"/>
                  <a:pt x="39" y="13"/>
                  <a:pt x="39" y="13"/>
                </a:cubicBezTo>
                <a:cubicBezTo>
                  <a:pt x="40" y="17"/>
                  <a:pt x="41" y="20"/>
                  <a:pt x="41" y="22"/>
                </a:cubicBezTo>
                <a:cubicBezTo>
                  <a:pt x="41" y="26"/>
                  <a:pt x="39" y="29"/>
                  <a:pt x="36" y="30"/>
                </a:cubicBezTo>
                <a:cubicBezTo>
                  <a:pt x="28" y="33"/>
                  <a:pt x="28" y="33"/>
                  <a:pt x="28" y="33"/>
                </a:cubicBezTo>
                <a:cubicBezTo>
                  <a:pt x="26" y="34"/>
                  <a:pt x="26" y="34"/>
                  <a:pt x="26" y="34"/>
                </a:cubicBezTo>
                <a:cubicBezTo>
                  <a:pt x="26" y="37"/>
                  <a:pt x="26" y="37"/>
                  <a:pt x="26" y="37"/>
                </a:cubicBezTo>
                <a:cubicBezTo>
                  <a:pt x="26" y="48"/>
                  <a:pt x="26" y="48"/>
                  <a:pt x="26" y="48"/>
                </a:cubicBezTo>
                <a:cubicBezTo>
                  <a:pt x="26" y="52"/>
                  <a:pt x="27" y="54"/>
                  <a:pt x="28" y="54"/>
                </a:cubicBezTo>
                <a:cubicBezTo>
                  <a:pt x="30" y="55"/>
                  <a:pt x="33" y="55"/>
                  <a:pt x="36" y="53"/>
                </a:cubicBezTo>
                <a:cubicBezTo>
                  <a:pt x="38" y="52"/>
                  <a:pt x="38" y="52"/>
                  <a:pt x="38" y="52"/>
                </a:cubicBezTo>
                <a:cubicBezTo>
                  <a:pt x="46" y="69"/>
                  <a:pt x="46" y="69"/>
                  <a:pt x="46" y="69"/>
                </a:cubicBezTo>
                <a:cubicBezTo>
                  <a:pt x="46" y="70"/>
                  <a:pt x="46" y="70"/>
                  <a:pt x="46" y="70"/>
                </a:cubicBezTo>
                <a:cubicBezTo>
                  <a:pt x="46" y="70"/>
                  <a:pt x="46" y="70"/>
                  <a:pt x="46" y="70"/>
                </a:cubicBezTo>
                <a:cubicBezTo>
                  <a:pt x="46" y="70"/>
                  <a:pt x="46" y="70"/>
                  <a:pt x="46" y="70"/>
                </a:cubicBezTo>
                <a:cubicBezTo>
                  <a:pt x="43" y="102"/>
                  <a:pt x="40" y="120"/>
                  <a:pt x="36" y="125"/>
                </a:cubicBezTo>
                <a:cubicBezTo>
                  <a:pt x="35" y="126"/>
                  <a:pt x="34" y="127"/>
                  <a:pt x="31" y="128"/>
                </a:cubicBezTo>
                <a:cubicBezTo>
                  <a:pt x="28" y="128"/>
                  <a:pt x="26" y="127"/>
                  <a:pt x="24" y="126"/>
                </a:cubicBezTo>
                <a:cubicBezTo>
                  <a:pt x="13" y="146"/>
                  <a:pt x="6" y="157"/>
                  <a:pt x="3" y="159"/>
                </a:cubicBezTo>
                <a:cubicBezTo>
                  <a:pt x="4" y="159"/>
                  <a:pt x="4" y="159"/>
                  <a:pt x="4" y="159"/>
                </a:cubicBezTo>
                <a:cubicBezTo>
                  <a:pt x="2" y="159"/>
                  <a:pt x="1" y="164"/>
                  <a:pt x="2" y="174"/>
                </a:cubicBezTo>
                <a:cubicBezTo>
                  <a:pt x="4" y="176"/>
                  <a:pt x="4" y="176"/>
                  <a:pt x="4" y="176"/>
                </a:cubicBezTo>
                <a:cubicBezTo>
                  <a:pt x="5" y="176"/>
                  <a:pt x="5" y="176"/>
                  <a:pt x="5" y="176"/>
                </a:cubicBezTo>
                <a:cubicBezTo>
                  <a:pt x="6" y="177"/>
                  <a:pt x="6" y="177"/>
                  <a:pt x="6" y="177"/>
                </a:cubicBezTo>
                <a:lnTo>
                  <a:pt x="2" y="182"/>
                </a:lnTo>
                <a:close/>
              </a:path>
            </a:pathLst>
          </a:custGeom>
          <a:solidFill>
            <a:schemeClr val="accent6">
              <a:lumMod val="75000"/>
            </a:schemeClr>
          </a:solidFill>
          <a:ln algn="ctr" cap="flat" cmpd="sng" w="12700">
            <a:noFill/>
            <a:prstDash val="solid"/>
            <a:miter lim="800000"/>
          </a:ln>
          <a:effectLst/>
          <a:extLst>
            <a:ext uri="{91240B29-F687-4F45-9708-019B960494DF}">
              <a14:hiddenLine w="9525">
                <a:solidFill>
                  <a:srgbClr val="000000"/>
                </a:solidFill>
                <a:round/>
                <a:headEnd/>
                <a:tailEnd/>
              </a14:hiddenLine>
            </a:ext>
          </a:extLst>
        </p:spPr>
        <p:txBody>
          <a:bodyPr anchor="ctr" rtlCol="0"/>
          <a:lstStyle/>
          <a:p>
            <a:pPr algn="ctr"/>
            <a:endParaRPr altLang="en-US" kern="0" lang="zh-CN">
              <a:solidFill>
                <a:schemeClr val="tx1">
                  <a:lumMod val="85000"/>
                  <a:lumOff val="15000"/>
                </a:schemeClr>
              </a:solidFill>
              <a:latin panose="020f0502020204030204" typeface="等线"/>
              <a:ea typeface="微软雅黑"/>
            </a:endParaRPr>
          </a:p>
        </p:txBody>
      </p:sp>
      <p:sp>
        <p:nvSpPr>
          <p:cNvPr id="20" name="Freeform 13"/>
          <p:cNvSpPr/>
          <p:nvPr/>
        </p:nvSpPr>
        <p:spPr bwMode="auto">
          <a:xfrm>
            <a:off x="5125712" y="3470929"/>
            <a:ext cx="1784826" cy="1545912"/>
          </a:xfrm>
          <a:custGeom>
            <a:gdLst>
              <a:gd fmla="*/ 142 w 192" name="T0"/>
              <a:gd fmla="*/ 7 h 166" name="T1"/>
              <a:gd fmla="*/ 131 w 192" name="T2"/>
              <a:gd fmla="*/ 10 h 166" name="T3"/>
              <a:gd fmla="*/ 129 w 192" name="T4"/>
              <a:gd fmla="*/ 0 h 166" name="T5"/>
              <a:gd fmla="*/ 125 w 192" name="T6"/>
              <a:gd fmla="*/ 10 h 166" name="T7"/>
              <a:gd fmla="*/ 119 w 192" name="T8"/>
              <a:gd fmla="*/ 18 h 166" name="T9"/>
              <a:gd fmla="*/ 108 w 192" name="T10"/>
              <a:gd fmla="*/ 17 h 166" name="T11"/>
              <a:gd fmla="*/ 106 w 192" name="T12"/>
              <a:gd fmla="*/ 25 h 166" name="T13"/>
              <a:gd fmla="*/ 94 w 192" name="T14"/>
              <a:gd fmla="*/ 28 h 166" name="T15"/>
              <a:gd fmla="*/ 90 w 192" name="T16"/>
              <a:gd fmla="*/ 30 h 166" name="T17"/>
              <a:gd fmla="*/ 80 w 192" name="T18"/>
              <a:gd fmla="*/ 26 h 166" name="T19"/>
              <a:gd fmla="*/ 73 w 192" name="T20"/>
              <a:gd fmla="*/ 24 h 166" name="T21"/>
              <a:gd fmla="*/ 84 w 192" name="T22"/>
              <a:gd fmla="*/ 40 h 166" name="T23"/>
              <a:gd fmla="*/ 90 w 192" name="T24"/>
              <a:gd fmla="*/ 46 h 166" name="T25"/>
              <a:gd fmla="*/ 88 w 192" name="T26"/>
              <a:gd fmla="*/ 55 h 166" name="T27"/>
              <a:gd fmla="*/ 69 w 192" name="T28"/>
              <a:gd fmla="*/ 64 h 166" name="T29"/>
              <a:gd fmla="*/ 62 w 192" name="T30"/>
              <a:gd fmla="*/ 65 h 166" name="T31"/>
              <a:gd fmla="*/ 55 w 192" name="T32"/>
              <a:gd fmla="*/ 63 h 166" name="T33"/>
              <a:gd fmla="*/ 47 w 192" name="T34"/>
              <a:gd fmla="*/ 71 h 166" name="T35"/>
              <a:gd fmla="*/ 39 w 192" name="T36"/>
              <a:gd fmla="*/ 74 h 166" name="T37"/>
              <a:gd fmla="*/ 8 w 192" name="T38"/>
              <a:gd fmla="*/ 74 h 166" name="T39"/>
              <a:gd fmla="*/ 4 w 192" name="T40"/>
              <a:gd fmla="*/ 96 h 166" name="T41"/>
              <a:gd fmla="*/ 11 w 192" name="T42"/>
              <a:gd fmla="*/ 100 h 166" name="T43"/>
              <a:gd fmla="*/ 15 w 192" name="T44"/>
              <a:gd fmla="*/ 95 h 166" name="T45"/>
              <a:gd fmla="*/ 28 w 192" name="T46"/>
              <a:gd fmla="*/ 96 h 166" name="T47"/>
              <a:gd fmla="*/ 31 w 192" name="T48"/>
              <a:gd fmla="*/ 118 h 166" name="T49"/>
              <a:gd fmla="*/ 26 w 192" name="T50"/>
              <a:gd fmla="*/ 130 h 166" name="T51"/>
              <a:gd fmla="*/ 38 w 192" name="T52"/>
              <a:gd fmla="*/ 148 h 166" name="T53"/>
              <a:gd fmla="*/ 33 w 192" name="T54"/>
              <a:gd fmla="*/ 166 h 166" name="T55"/>
              <a:gd fmla="*/ 46 w 192" name="T56"/>
              <a:gd fmla="*/ 159 h 166" name="T57"/>
              <a:gd fmla="*/ 55 w 192" name="T58"/>
              <a:gd fmla="*/ 160 h 166" name="T59"/>
              <a:gd fmla="*/ 84 w 192" name="T60"/>
              <a:gd fmla="*/ 160 h 166" name="T61"/>
              <a:gd fmla="*/ 98 w 192" name="T62"/>
              <a:gd fmla="*/ 150 h 166" name="T63"/>
              <a:gd fmla="*/ 114 w 192" name="T64"/>
              <a:gd fmla="*/ 137 h 166" name="T65"/>
              <a:gd fmla="*/ 124 w 192" name="T66"/>
              <a:gd fmla="*/ 141 h 166" name="T67"/>
              <a:gd fmla="*/ 137 w 192" name="T68"/>
              <a:gd fmla="*/ 146 h 166" name="T69"/>
              <a:gd fmla="*/ 146 w 192" name="T70"/>
              <a:gd fmla="*/ 149 h 166" name="T71"/>
              <a:gd fmla="*/ 148 w 192" name="T72"/>
              <a:gd fmla="*/ 144 h 166" name="T73"/>
              <a:gd fmla="*/ 151 w 192" name="T74"/>
              <a:gd fmla="*/ 142 h 166" name="T75"/>
              <a:gd fmla="*/ 157 w 192" name="T76"/>
              <a:gd fmla="*/ 138 h 166" name="T77"/>
              <a:gd fmla="*/ 173 w 192" name="T78"/>
              <a:gd fmla="*/ 126 h 166" name="T79"/>
              <a:gd fmla="*/ 176 w 192" name="T80"/>
              <a:gd fmla="*/ 124 h 166" name="T81"/>
              <a:gd fmla="*/ 183 w 192" name="T82"/>
              <a:gd fmla="*/ 122 h 166" name="T83"/>
              <a:gd fmla="*/ 190 w 192" name="T84"/>
              <a:gd fmla="*/ 118 h 166" name="T85"/>
              <a:gd fmla="*/ 186 w 192" name="T86"/>
              <a:gd fmla="*/ 103 h 166" name="T87"/>
              <a:gd fmla="*/ 188 w 192" name="T88"/>
              <a:gd fmla="*/ 94 h 166" name="T89"/>
              <a:gd fmla="*/ 174 w 192" name="T90"/>
              <a:gd fmla="*/ 83 h 166" name="T91"/>
              <a:gd fmla="*/ 186 w 192" name="T92"/>
              <a:gd fmla="*/ 34 h 166" name="T93"/>
              <a:gd fmla="*/ 178 w 192" name="T94"/>
              <a:gd fmla="*/ 38 h 166" name="T95"/>
              <a:gd fmla="*/ 168 w 192" name="T96"/>
              <a:gd fmla="*/ 38 h 166" name="T97"/>
              <a:gd fmla="*/ 167 w 192" name="T98"/>
              <a:gd fmla="*/ 34 h 166" name="T99"/>
              <a:gd fmla="*/ 166 w 192" name="T100"/>
              <a:gd fmla="*/ 32 h 166" name="T101"/>
              <a:gd fmla="*/ 156 w 192" name="T102"/>
              <a:gd fmla="*/ 20 h 166"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166" w="192">
                <a:moveTo>
                  <a:pt x="150" y="3"/>
                </a:moveTo>
                <a:cubicBezTo>
                  <a:pt x="148" y="2"/>
                  <a:pt x="148" y="2"/>
                  <a:pt x="148" y="2"/>
                </a:cubicBezTo>
                <a:cubicBezTo>
                  <a:pt x="144" y="4"/>
                  <a:pt x="144" y="4"/>
                  <a:pt x="144" y="4"/>
                </a:cubicBezTo>
                <a:cubicBezTo>
                  <a:pt x="142" y="7"/>
                  <a:pt x="142" y="7"/>
                  <a:pt x="142" y="7"/>
                </a:cubicBezTo>
                <a:cubicBezTo>
                  <a:pt x="141" y="11"/>
                  <a:pt x="139" y="13"/>
                  <a:pt x="136" y="13"/>
                </a:cubicBezTo>
                <a:cubicBezTo>
                  <a:pt x="135" y="13"/>
                  <a:pt x="133" y="12"/>
                  <a:pt x="132" y="10"/>
                </a:cubicBezTo>
                <a:cubicBezTo>
                  <a:pt x="131" y="10"/>
                  <a:pt x="131" y="10"/>
                  <a:pt x="131" y="10"/>
                </a:cubicBezTo>
                <a:cubicBezTo>
                  <a:pt x="131" y="10"/>
                  <a:pt x="131" y="10"/>
                  <a:pt x="131" y="10"/>
                </a:cubicBezTo>
                <a:cubicBezTo>
                  <a:pt x="131" y="10"/>
                  <a:pt x="131" y="10"/>
                  <a:pt x="131" y="10"/>
                </a:cubicBezTo>
                <a:cubicBezTo>
                  <a:pt x="130" y="6"/>
                  <a:pt x="130" y="6"/>
                  <a:pt x="130" y="6"/>
                </a:cubicBezTo>
                <a:cubicBezTo>
                  <a:pt x="130" y="5"/>
                  <a:pt x="130" y="5"/>
                  <a:pt x="130" y="5"/>
                </a:cubicBezTo>
                <a:cubicBezTo>
                  <a:pt x="129" y="0"/>
                  <a:pt x="129" y="0"/>
                  <a:pt x="129" y="0"/>
                </a:cubicBezTo>
                <a:cubicBezTo>
                  <a:pt x="127" y="0"/>
                  <a:pt x="127" y="0"/>
                  <a:pt x="127" y="0"/>
                </a:cubicBezTo>
                <a:cubicBezTo>
                  <a:pt x="126" y="0"/>
                  <a:pt x="126" y="0"/>
                  <a:pt x="126" y="0"/>
                </a:cubicBezTo>
                <a:cubicBezTo>
                  <a:pt x="125" y="4"/>
                  <a:pt x="125" y="4"/>
                  <a:pt x="125" y="4"/>
                </a:cubicBezTo>
                <a:cubicBezTo>
                  <a:pt x="125" y="10"/>
                  <a:pt x="125" y="10"/>
                  <a:pt x="125" y="10"/>
                </a:cubicBezTo>
                <a:cubicBezTo>
                  <a:pt x="125" y="10"/>
                  <a:pt x="125" y="10"/>
                  <a:pt x="125" y="10"/>
                </a:cubicBezTo>
                <a:cubicBezTo>
                  <a:pt x="124" y="10"/>
                  <a:pt x="124" y="10"/>
                  <a:pt x="124" y="10"/>
                </a:cubicBezTo>
                <a:cubicBezTo>
                  <a:pt x="120" y="17"/>
                  <a:pt x="120" y="17"/>
                  <a:pt x="120" y="17"/>
                </a:cubicBezTo>
                <a:cubicBezTo>
                  <a:pt x="119" y="18"/>
                  <a:pt x="119" y="18"/>
                  <a:pt x="119" y="18"/>
                </a:cubicBezTo>
                <a:cubicBezTo>
                  <a:pt x="118" y="18"/>
                  <a:pt x="118" y="18"/>
                  <a:pt x="118" y="18"/>
                </a:cubicBezTo>
                <a:cubicBezTo>
                  <a:pt x="108" y="17"/>
                  <a:pt x="108" y="17"/>
                  <a:pt x="108" y="17"/>
                </a:cubicBezTo>
                <a:cubicBezTo>
                  <a:pt x="108" y="17"/>
                  <a:pt x="108" y="17"/>
                  <a:pt x="108" y="17"/>
                </a:cubicBezTo>
                <a:cubicBezTo>
                  <a:pt x="108" y="17"/>
                  <a:pt x="108" y="17"/>
                  <a:pt x="108" y="17"/>
                </a:cubicBezTo>
                <a:cubicBezTo>
                  <a:pt x="108" y="17"/>
                  <a:pt x="108" y="17"/>
                  <a:pt x="108" y="17"/>
                </a:cubicBezTo>
                <a:cubicBezTo>
                  <a:pt x="108" y="18"/>
                  <a:pt x="108" y="18"/>
                  <a:pt x="108" y="18"/>
                </a:cubicBezTo>
                <a:cubicBezTo>
                  <a:pt x="104" y="22"/>
                  <a:pt x="104" y="22"/>
                  <a:pt x="104" y="22"/>
                </a:cubicBezTo>
                <a:cubicBezTo>
                  <a:pt x="106" y="25"/>
                  <a:pt x="106" y="25"/>
                  <a:pt x="106" y="25"/>
                </a:cubicBezTo>
                <a:cubicBezTo>
                  <a:pt x="106" y="25"/>
                  <a:pt x="106" y="25"/>
                  <a:pt x="106" y="25"/>
                </a:cubicBezTo>
                <a:cubicBezTo>
                  <a:pt x="103" y="29"/>
                  <a:pt x="103" y="29"/>
                  <a:pt x="103" y="29"/>
                </a:cubicBezTo>
                <a:cubicBezTo>
                  <a:pt x="94" y="29"/>
                  <a:pt x="94" y="29"/>
                  <a:pt x="94" y="29"/>
                </a:cubicBezTo>
                <a:cubicBezTo>
                  <a:pt x="94" y="28"/>
                  <a:pt x="94" y="28"/>
                  <a:pt x="94" y="28"/>
                </a:cubicBezTo>
                <a:cubicBezTo>
                  <a:pt x="94" y="27"/>
                  <a:pt x="94" y="27"/>
                  <a:pt x="94" y="27"/>
                </a:cubicBezTo>
                <a:cubicBezTo>
                  <a:pt x="92" y="26"/>
                  <a:pt x="92" y="26"/>
                  <a:pt x="92" y="26"/>
                </a:cubicBezTo>
                <a:cubicBezTo>
                  <a:pt x="91" y="29"/>
                  <a:pt x="91" y="29"/>
                  <a:pt x="91" y="29"/>
                </a:cubicBezTo>
                <a:cubicBezTo>
                  <a:pt x="90" y="30"/>
                  <a:pt x="90" y="30"/>
                  <a:pt x="90" y="30"/>
                </a:cubicBezTo>
                <a:cubicBezTo>
                  <a:pt x="84" y="30"/>
                  <a:pt x="84" y="30"/>
                  <a:pt x="84" y="30"/>
                </a:cubicBezTo>
                <a:cubicBezTo>
                  <a:pt x="84" y="30"/>
                  <a:pt x="84" y="30"/>
                  <a:pt x="84" y="30"/>
                </a:cubicBezTo>
                <a:cubicBezTo>
                  <a:pt x="80" y="27"/>
                  <a:pt x="80" y="27"/>
                  <a:pt x="80" y="27"/>
                </a:cubicBezTo>
                <a:cubicBezTo>
                  <a:pt x="80" y="26"/>
                  <a:pt x="80" y="26"/>
                  <a:pt x="80" y="26"/>
                </a:cubicBezTo>
                <a:cubicBezTo>
                  <a:pt x="80" y="26"/>
                  <a:pt x="80" y="26"/>
                  <a:pt x="80" y="26"/>
                </a:cubicBezTo>
                <a:cubicBezTo>
                  <a:pt x="80" y="26"/>
                  <a:pt x="80" y="26"/>
                  <a:pt x="80" y="26"/>
                </a:cubicBezTo>
                <a:cubicBezTo>
                  <a:pt x="80" y="25"/>
                  <a:pt x="80" y="25"/>
                  <a:pt x="80" y="25"/>
                </a:cubicBezTo>
                <a:cubicBezTo>
                  <a:pt x="73" y="24"/>
                  <a:pt x="73" y="24"/>
                  <a:pt x="73" y="24"/>
                </a:cubicBezTo>
                <a:cubicBezTo>
                  <a:pt x="68" y="26"/>
                  <a:pt x="68" y="26"/>
                  <a:pt x="68" y="26"/>
                </a:cubicBezTo>
                <a:cubicBezTo>
                  <a:pt x="66" y="28"/>
                  <a:pt x="66" y="28"/>
                  <a:pt x="66" y="28"/>
                </a:cubicBezTo>
                <a:cubicBezTo>
                  <a:pt x="74" y="37"/>
                  <a:pt x="74" y="37"/>
                  <a:pt x="74" y="37"/>
                </a:cubicBezTo>
                <a:cubicBezTo>
                  <a:pt x="84" y="40"/>
                  <a:pt x="84" y="40"/>
                  <a:pt x="84" y="40"/>
                </a:cubicBezTo>
                <a:cubicBezTo>
                  <a:pt x="84" y="40"/>
                  <a:pt x="84" y="40"/>
                  <a:pt x="84" y="40"/>
                </a:cubicBezTo>
                <a:cubicBezTo>
                  <a:pt x="84" y="40"/>
                  <a:pt x="84" y="40"/>
                  <a:pt x="84" y="40"/>
                </a:cubicBezTo>
                <a:cubicBezTo>
                  <a:pt x="85" y="41"/>
                  <a:pt x="85" y="41"/>
                  <a:pt x="85" y="41"/>
                </a:cubicBezTo>
                <a:cubicBezTo>
                  <a:pt x="90" y="46"/>
                  <a:pt x="90" y="46"/>
                  <a:pt x="90" y="46"/>
                </a:cubicBezTo>
                <a:cubicBezTo>
                  <a:pt x="88" y="54"/>
                  <a:pt x="88" y="54"/>
                  <a:pt x="88" y="54"/>
                </a:cubicBezTo>
                <a:cubicBezTo>
                  <a:pt x="88" y="54"/>
                  <a:pt x="88" y="54"/>
                  <a:pt x="88" y="54"/>
                </a:cubicBezTo>
                <a:cubicBezTo>
                  <a:pt x="88" y="55"/>
                  <a:pt x="88" y="55"/>
                  <a:pt x="88" y="55"/>
                </a:cubicBezTo>
                <a:cubicBezTo>
                  <a:pt x="88" y="55"/>
                  <a:pt x="88" y="55"/>
                  <a:pt x="88" y="55"/>
                </a:cubicBezTo>
                <a:cubicBezTo>
                  <a:pt x="81" y="60"/>
                  <a:pt x="81" y="60"/>
                  <a:pt x="81" y="60"/>
                </a:cubicBezTo>
                <a:cubicBezTo>
                  <a:pt x="81" y="61"/>
                  <a:pt x="81" y="61"/>
                  <a:pt x="81" y="61"/>
                </a:cubicBezTo>
                <a:cubicBezTo>
                  <a:pt x="80" y="61"/>
                  <a:pt x="80" y="61"/>
                  <a:pt x="80" y="61"/>
                </a:cubicBezTo>
                <a:cubicBezTo>
                  <a:pt x="69" y="64"/>
                  <a:pt x="69" y="64"/>
                  <a:pt x="69" y="64"/>
                </a:cubicBezTo>
                <a:cubicBezTo>
                  <a:pt x="69" y="64"/>
                  <a:pt x="69" y="64"/>
                  <a:pt x="69" y="64"/>
                </a:cubicBezTo>
                <a:cubicBezTo>
                  <a:pt x="62" y="65"/>
                  <a:pt x="62" y="65"/>
                  <a:pt x="62" y="65"/>
                </a:cubicBezTo>
                <a:cubicBezTo>
                  <a:pt x="62" y="65"/>
                  <a:pt x="62" y="65"/>
                  <a:pt x="62" y="65"/>
                </a:cubicBezTo>
                <a:cubicBezTo>
                  <a:pt x="62" y="65"/>
                  <a:pt x="62" y="65"/>
                  <a:pt x="62" y="65"/>
                </a:cubicBezTo>
                <a:cubicBezTo>
                  <a:pt x="62" y="65"/>
                  <a:pt x="62" y="65"/>
                  <a:pt x="62" y="65"/>
                </a:cubicBezTo>
                <a:cubicBezTo>
                  <a:pt x="62" y="65"/>
                  <a:pt x="62" y="65"/>
                  <a:pt x="62" y="65"/>
                </a:cubicBezTo>
                <a:cubicBezTo>
                  <a:pt x="57" y="63"/>
                  <a:pt x="57" y="63"/>
                  <a:pt x="57" y="63"/>
                </a:cubicBezTo>
                <a:cubicBezTo>
                  <a:pt x="55" y="63"/>
                  <a:pt x="55" y="63"/>
                  <a:pt x="55" y="63"/>
                </a:cubicBezTo>
                <a:cubicBezTo>
                  <a:pt x="52" y="67"/>
                  <a:pt x="52" y="67"/>
                  <a:pt x="52" y="67"/>
                </a:cubicBezTo>
                <a:cubicBezTo>
                  <a:pt x="52" y="67"/>
                  <a:pt x="52" y="67"/>
                  <a:pt x="52" y="67"/>
                </a:cubicBezTo>
                <a:cubicBezTo>
                  <a:pt x="52" y="67"/>
                  <a:pt x="52" y="67"/>
                  <a:pt x="52" y="67"/>
                </a:cubicBezTo>
                <a:cubicBezTo>
                  <a:pt x="47" y="71"/>
                  <a:pt x="47" y="71"/>
                  <a:pt x="47" y="71"/>
                </a:cubicBezTo>
                <a:cubicBezTo>
                  <a:pt x="46" y="71"/>
                  <a:pt x="46" y="71"/>
                  <a:pt x="46" y="71"/>
                </a:cubicBezTo>
                <a:cubicBezTo>
                  <a:pt x="46" y="71"/>
                  <a:pt x="46" y="71"/>
                  <a:pt x="46" y="71"/>
                </a:cubicBezTo>
                <a:cubicBezTo>
                  <a:pt x="39" y="74"/>
                  <a:pt x="39" y="74"/>
                  <a:pt x="39" y="74"/>
                </a:cubicBezTo>
                <a:cubicBezTo>
                  <a:pt x="39" y="74"/>
                  <a:pt x="39" y="74"/>
                  <a:pt x="39" y="74"/>
                </a:cubicBezTo>
                <a:cubicBezTo>
                  <a:pt x="30" y="71"/>
                  <a:pt x="30" y="71"/>
                  <a:pt x="30" y="71"/>
                </a:cubicBezTo>
                <a:cubicBezTo>
                  <a:pt x="12" y="72"/>
                  <a:pt x="12" y="72"/>
                  <a:pt x="12" y="72"/>
                </a:cubicBezTo>
                <a:cubicBezTo>
                  <a:pt x="8" y="73"/>
                  <a:pt x="8" y="73"/>
                  <a:pt x="8" y="73"/>
                </a:cubicBezTo>
                <a:cubicBezTo>
                  <a:pt x="8" y="74"/>
                  <a:pt x="8" y="74"/>
                  <a:pt x="8" y="74"/>
                </a:cubicBezTo>
                <a:cubicBezTo>
                  <a:pt x="4" y="74"/>
                  <a:pt x="4" y="74"/>
                  <a:pt x="4" y="74"/>
                </a:cubicBezTo>
                <a:cubicBezTo>
                  <a:pt x="0" y="80"/>
                  <a:pt x="0" y="80"/>
                  <a:pt x="0" y="80"/>
                </a:cubicBezTo>
                <a:cubicBezTo>
                  <a:pt x="0" y="86"/>
                  <a:pt x="0" y="86"/>
                  <a:pt x="0" y="86"/>
                </a:cubicBezTo>
                <a:cubicBezTo>
                  <a:pt x="4" y="96"/>
                  <a:pt x="4" y="96"/>
                  <a:pt x="4" y="96"/>
                </a:cubicBezTo>
                <a:cubicBezTo>
                  <a:pt x="9" y="98"/>
                  <a:pt x="9" y="98"/>
                  <a:pt x="9" y="98"/>
                </a:cubicBezTo>
                <a:cubicBezTo>
                  <a:pt x="9" y="98"/>
                  <a:pt x="9" y="98"/>
                  <a:pt x="9" y="98"/>
                </a:cubicBezTo>
                <a:cubicBezTo>
                  <a:pt x="9" y="98"/>
                  <a:pt x="9" y="98"/>
                  <a:pt x="9" y="98"/>
                </a:cubicBezTo>
                <a:cubicBezTo>
                  <a:pt x="11" y="100"/>
                  <a:pt x="11" y="100"/>
                  <a:pt x="11" y="100"/>
                </a:cubicBezTo>
                <a:cubicBezTo>
                  <a:pt x="14" y="96"/>
                  <a:pt x="14" y="96"/>
                  <a:pt x="14" y="96"/>
                </a:cubicBezTo>
                <a:cubicBezTo>
                  <a:pt x="14" y="95"/>
                  <a:pt x="14" y="95"/>
                  <a:pt x="14" y="95"/>
                </a:cubicBezTo>
                <a:cubicBezTo>
                  <a:pt x="14" y="95"/>
                  <a:pt x="14" y="95"/>
                  <a:pt x="14" y="95"/>
                </a:cubicBezTo>
                <a:cubicBezTo>
                  <a:pt x="15" y="95"/>
                  <a:pt x="15" y="95"/>
                  <a:pt x="15" y="95"/>
                </a:cubicBezTo>
                <a:cubicBezTo>
                  <a:pt x="21" y="94"/>
                  <a:pt x="21" y="94"/>
                  <a:pt x="21" y="94"/>
                </a:cubicBezTo>
                <a:cubicBezTo>
                  <a:pt x="22" y="94"/>
                  <a:pt x="22" y="94"/>
                  <a:pt x="22" y="94"/>
                </a:cubicBezTo>
                <a:cubicBezTo>
                  <a:pt x="22" y="94"/>
                  <a:pt x="22" y="94"/>
                  <a:pt x="22" y="94"/>
                </a:cubicBezTo>
                <a:cubicBezTo>
                  <a:pt x="28" y="96"/>
                  <a:pt x="28" y="96"/>
                  <a:pt x="28" y="96"/>
                </a:cubicBezTo>
                <a:cubicBezTo>
                  <a:pt x="34" y="110"/>
                  <a:pt x="34" y="110"/>
                  <a:pt x="34" y="110"/>
                </a:cubicBezTo>
                <a:cubicBezTo>
                  <a:pt x="33" y="110"/>
                  <a:pt x="33" y="110"/>
                  <a:pt x="33" y="110"/>
                </a:cubicBezTo>
                <a:cubicBezTo>
                  <a:pt x="33" y="110"/>
                  <a:pt x="33" y="110"/>
                  <a:pt x="33" y="110"/>
                </a:cubicBezTo>
                <a:cubicBezTo>
                  <a:pt x="31" y="118"/>
                  <a:pt x="31" y="118"/>
                  <a:pt x="31" y="118"/>
                </a:cubicBezTo>
                <a:cubicBezTo>
                  <a:pt x="31" y="118"/>
                  <a:pt x="31" y="118"/>
                  <a:pt x="31" y="118"/>
                </a:cubicBezTo>
                <a:cubicBezTo>
                  <a:pt x="29" y="122"/>
                  <a:pt x="29" y="122"/>
                  <a:pt x="29" y="122"/>
                </a:cubicBezTo>
                <a:cubicBezTo>
                  <a:pt x="29" y="123"/>
                  <a:pt x="29" y="123"/>
                  <a:pt x="29" y="123"/>
                </a:cubicBezTo>
                <a:cubicBezTo>
                  <a:pt x="26" y="130"/>
                  <a:pt x="26" y="130"/>
                  <a:pt x="26" y="130"/>
                </a:cubicBezTo>
                <a:cubicBezTo>
                  <a:pt x="26" y="138"/>
                  <a:pt x="26" y="138"/>
                  <a:pt x="26" y="138"/>
                </a:cubicBezTo>
                <a:cubicBezTo>
                  <a:pt x="31" y="143"/>
                  <a:pt x="31" y="143"/>
                  <a:pt x="31" y="143"/>
                </a:cubicBezTo>
                <a:cubicBezTo>
                  <a:pt x="31" y="143"/>
                  <a:pt x="31" y="143"/>
                  <a:pt x="31" y="143"/>
                </a:cubicBezTo>
                <a:cubicBezTo>
                  <a:pt x="38" y="148"/>
                  <a:pt x="38" y="148"/>
                  <a:pt x="38" y="148"/>
                </a:cubicBezTo>
                <a:cubicBezTo>
                  <a:pt x="38" y="149"/>
                  <a:pt x="38" y="149"/>
                  <a:pt x="38" y="149"/>
                </a:cubicBezTo>
                <a:cubicBezTo>
                  <a:pt x="39" y="149"/>
                  <a:pt x="39" y="149"/>
                  <a:pt x="39" y="149"/>
                </a:cubicBezTo>
                <a:cubicBezTo>
                  <a:pt x="34" y="160"/>
                  <a:pt x="34" y="160"/>
                  <a:pt x="34" y="160"/>
                </a:cubicBezTo>
                <a:cubicBezTo>
                  <a:pt x="33" y="166"/>
                  <a:pt x="33" y="166"/>
                  <a:pt x="33" y="166"/>
                </a:cubicBezTo>
                <a:cubicBezTo>
                  <a:pt x="34" y="165"/>
                  <a:pt x="34" y="165"/>
                  <a:pt x="34" y="165"/>
                </a:cubicBezTo>
                <a:cubicBezTo>
                  <a:pt x="35" y="165"/>
                  <a:pt x="35" y="165"/>
                  <a:pt x="35" y="165"/>
                </a:cubicBezTo>
                <a:cubicBezTo>
                  <a:pt x="39" y="163"/>
                  <a:pt x="39" y="163"/>
                  <a:pt x="39" y="163"/>
                </a:cubicBezTo>
                <a:cubicBezTo>
                  <a:pt x="46" y="159"/>
                  <a:pt x="46" y="159"/>
                  <a:pt x="46" y="159"/>
                </a:cubicBezTo>
                <a:cubicBezTo>
                  <a:pt x="46" y="159"/>
                  <a:pt x="46" y="159"/>
                  <a:pt x="46" y="159"/>
                </a:cubicBezTo>
                <a:cubicBezTo>
                  <a:pt x="54" y="160"/>
                  <a:pt x="54" y="160"/>
                  <a:pt x="54" y="160"/>
                </a:cubicBezTo>
                <a:cubicBezTo>
                  <a:pt x="55" y="160"/>
                  <a:pt x="55" y="160"/>
                  <a:pt x="55" y="160"/>
                </a:cubicBezTo>
                <a:cubicBezTo>
                  <a:pt x="55" y="160"/>
                  <a:pt x="55" y="160"/>
                  <a:pt x="55" y="160"/>
                </a:cubicBezTo>
                <a:cubicBezTo>
                  <a:pt x="67" y="165"/>
                  <a:pt x="67" y="165"/>
                  <a:pt x="67" y="165"/>
                </a:cubicBezTo>
                <a:cubicBezTo>
                  <a:pt x="80" y="165"/>
                  <a:pt x="80" y="165"/>
                  <a:pt x="80" y="165"/>
                </a:cubicBezTo>
                <a:cubicBezTo>
                  <a:pt x="84" y="160"/>
                  <a:pt x="84" y="160"/>
                  <a:pt x="84" y="160"/>
                </a:cubicBezTo>
                <a:cubicBezTo>
                  <a:pt x="84" y="160"/>
                  <a:pt x="84" y="160"/>
                  <a:pt x="84" y="160"/>
                </a:cubicBezTo>
                <a:cubicBezTo>
                  <a:pt x="84" y="160"/>
                  <a:pt x="84" y="160"/>
                  <a:pt x="84" y="160"/>
                </a:cubicBezTo>
                <a:cubicBezTo>
                  <a:pt x="91" y="156"/>
                  <a:pt x="91" y="156"/>
                  <a:pt x="91" y="156"/>
                </a:cubicBezTo>
                <a:cubicBezTo>
                  <a:pt x="98" y="151"/>
                  <a:pt x="98" y="151"/>
                  <a:pt x="98" y="151"/>
                </a:cubicBezTo>
                <a:cubicBezTo>
                  <a:pt x="98" y="150"/>
                  <a:pt x="98" y="150"/>
                  <a:pt x="98" y="150"/>
                </a:cubicBezTo>
                <a:cubicBezTo>
                  <a:pt x="98" y="150"/>
                  <a:pt x="98" y="150"/>
                  <a:pt x="98" y="150"/>
                </a:cubicBezTo>
                <a:cubicBezTo>
                  <a:pt x="103" y="149"/>
                  <a:pt x="103" y="149"/>
                  <a:pt x="103" y="149"/>
                </a:cubicBezTo>
                <a:cubicBezTo>
                  <a:pt x="108" y="145"/>
                  <a:pt x="108" y="145"/>
                  <a:pt x="108" y="145"/>
                </a:cubicBezTo>
                <a:cubicBezTo>
                  <a:pt x="114" y="137"/>
                  <a:pt x="114" y="137"/>
                  <a:pt x="114" y="137"/>
                </a:cubicBezTo>
                <a:cubicBezTo>
                  <a:pt x="123" y="140"/>
                  <a:pt x="123" y="140"/>
                  <a:pt x="123" y="140"/>
                </a:cubicBezTo>
                <a:cubicBezTo>
                  <a:pt x="124" y="140"/>
                  <a:pt x="124" y="140"/>
                  <a:pt x="124" y="140"/>
                </a:cubicBezTo>
                <a:cubicBezTo>
                  <a:pt x="124" y="141"/>
                  <a:pt x="124" y="141"/>
                  <a:pt x="124" y="141"/>
                </a:cubicBezTo>
                <a:cubicBezTo>
                  <a:pt x="124" y="141"/>
                  <a:pt x="124" y="141"/>
                  <a:pt x="124" y="141"/>
                </a:cubicBezTo>
                <a:cubicBezTo>
                  <a:pt x="126" y="144"/>
                  <a:pt x="127" y="146"/>
                  <a:pt x="128" y="146"/>
                </a:cubicBezTo>
                <a:cubicBezTo>
                  <a:pt x="133" y="146"/>
                  <a:pt x="133" y="146"/>
                  <a:pt x="133" y="146"/>
                </a:cubicBezTo>
                <a:cubicBezTo>
                  <a:pt x="134" y="146"/>
                  <a:pt x="134" y="146"/>
                  <a:pt x="134" y="146"/>
                </a:cubicBezTo>
                <a:cubicBezTo>
                  <a:pt x="137" y="146"/>
                  <a:pt x="137" y="146"/>
                  <a:pt x="137" y="146"/>
                </a:cubicBezTo>
                <a:cubicBezTo>
                  <a:pt x="138" y="146"/>
                  <a:pt x="138" y="146"/>
                  <a:pt x="138" y="146"/>
                </a:cubicBezTo>
                <a:cubicBezTo>
                  <a:pt x="138" y="147"/>
                  <a:pt x="138" y="147"/>
                  <a:pt x="138" y="147"/>
                </a:cubicBezTo>
                <a:cubicBezTo>
                  <a:pt x="144" y="149"/>
                  <a:pt x="144" y="149"/>
                  <a:pt x="144" y="149"/>
                </a:cubicBezTo>
                <a:cubicBezTo>
                  <a:pt x="146" y="149"/>
                  <a:pt x="146" y="149"/>
                  <a:pt x="146" y="149"/>
                </a:cubicBezTo>
                <a:cubicBezTo>
                  <a:pt x="147" y="148"/>
                  <a:pt x="147" y="148"/>
                  <a:pt x="147" y="148"/>
                </a:cubicBezTo>
                <a:cubicBezTo>
                  <a:pt x="148" y="145"/>
                  <a:pt x="148" y="145"/>
                  <a:pt x="148" y="145"/>
                </a:cubicBezTo>
                <a:cubicBezTo>
                  <a:pt x="148" y="145"/>
                  <a:pt x="148" y="145"/>
                  <a:pt x="148" y="145"/>
                </a:cubicBezTo>
                <a:cubicBezTo>
                  <a:pt x="148" y="144"/>
                  <a:pt x="148" y="144"/>
                  <a:pt x="148" y="144"/>
                </a:cubicBezTo>
                <a:cubicBezTo>
                  <a:pt x="148" y="144"/>
                  <a:pt x="148" y="144"/>
                  <a:pt x="148" y="144"/>
                </a:cubicBezTo>
                <a:cubicBezTo>
                  <a:pt x="148" y="144"/>
                  <a:pt x="148" y="144"/>
                  <a:pt x="148" y="144"/>
                </a:cubicBezTo>
                <a:cubicBezTo>
                  <a:pt x="151" y="142"/>
                  <a:pt x="151" y="142"/>
                  <a:pt x="151" y="142"/>
                </a:cubicBezTo>
                <a:cubicBezTo>
                  <a:pt x="151" y="142"/>
                  <a:pt x="151" y="142"/>
                  <a:pt x="151" y="142"/>
                </a:cubicBezTo>
                <a:cubicBezTo>
                  <a:pt x="156" y="138"/>
                  <a:pt x="156" y="138"/>
                  <a:pt x="156" y="138"/>
                </a:cubicBezTo>
                <a:cubicBezTo>
                  <a:pt x="156" y="138"/>
                  <a:pt x="156" y="138"/>
                  <a:pt x="156" y="138"/>
                </a:cubicBezTo>
                <a:cubicBezTo>
                  <a:pt x="156" y="138"/>
                  <a:pt x="156" y="138"/>
                  <a:pt x="156" y="138"/>
                </a:cubicBezTo>
                <a:cubicBezTo>
                  <a:pt x="157" y="138"/>
                  <a:pt x="157" y="138"/>
                  <a:pt x="157" y="138"/>
                </a:cubicBezTo>
                <a:cubicBezTo>
                  <a:pt x="161" y="138"/>
                  <a:pt x="161" y="138"/>
                  <a:pt x="161" y="138"/>
                </a:cubicBezTo>
                <a:cubicBezTo>
                  <a:pt x="161" y="136"/>
                  <a:pt x="162" y="133"/>
                  <a:pt x="165" y="131"/>
                </a:cubicBezTo>
                <a:cubicBezTo>
                  <a:pt x="168" y="129"/>
                  <a:pt x="170" y="128"/>
                  <a:pt x="171" y="128"/>
                </a:cubicBezTo>
                <a:cubicBezTo>
                  <a:pt x="173" y="126"/>
                  <a:pt x="173" y="126"/>
                  <a:pt x="173" y="126"/>
                </a:cubicBezTo>
                <a:cubicBezTo>
                  <a:pt x="174" y="126"/>
                  <a:pt x="174" y="126"/>
                  <a:pt x="174" y="126"/>
                </a:cubicBezTo>
                <a:cubicBezTo>
                  <a:pt x="174" y="126"/>
                  <a:pt x="174" y="126"/>
                  <a:pt x="174" y="126"/>
                </a:cubicBezTo>
                <a:cubicBezTo>
                  <a:pt x="176" y="124"/>
                  <a:pt x="176" y="124"/>
                  <a:pt x="176" y="124"/>
                </a:cubicBezTo>
                <a:cubicBezTo>
                  <a:pt x="176" y="124"/>
                  <a:pt x="176" y="124"/>
                  <a:pt x="176" y="124"/>
                </a:cubicBezTo>
                <a:cubicBezTo>
                  <a:pt x="176" y="124"/>
                  <a:pt x="176" y="124"/>
                  <a:pt x="176" y="124"/>
                </a:cubicBezTo>
                <a:cubicBezTo>
                  <a:pt x="176" y="123"/>
                  <a:pt x="176" y="123"/>
                  <a:pt x="176" y="123"/>
                </a:cubicBezTo>
                <a:cubicBezTo>
                  <a:pt x="177" y="123"/>
                  <a:pt x="177" y="123"/>
                  <a:pt x="177" y="123"/>
                </a:cubicBezTo>
                <a:cubicBezTo>
                  <a:pt x="183" y="122"/>
                  <a:pt x="183" y="122"/>
                  <a:pt x="183" y="122"/>
                </a:cubicBezTo>
                <a:cubicBezTo>
                  <a:pt x="187" y="122"/>
                  <a:pt x="187" y="122"/>
                  <a:pt x="187" y="122"/>
                </a:cubicBezTo>
                <a:cubicBezTo>
                  <a:pt x="188" y="120"/>
                  <a:pt x="188" y="120"/>
                  <a:pt x="188" y="120"/>
                </a:cubicBezTo>
                <a:cubicBezTo>
                  <a:pt x="190" y="118"/>
                  <a:pt x="190" y="118"/>
                  <a:pt x="190" y="118"/>
                </a:cubicBezTo>
                <a:cubicBezTo>
                  <a:pt x="190" y="118"/>
                  <a:pt x="190" y="118"/>
                  <a:pt x="190" y="118"/>
                </a:cubicBezTo>
                <a:cubicBezTo>
                  <a:pt x="192" y="114"/>
                  <a:pt x="192" y="114"/>
                  <a:pt x="192" y="114"/>
                </a:cubicBezTo>
                <a:cubicBezTo>
                  <a:pt x="191" y="114"/>
                  <a:pt x="191" y="114"/>
                  <a:pt x="191" y="114"/>
                </a:cubicBezTo>
                <a:cubicBezTo>
                  <a:pt x="188" y="111"/>
                  <a:pt x="187" y="108"/>
                  <a:pt x="186" y="103"/>
                </a:cubicBezTo>
                <a:cubicBezTo>
                  <a:pt x="186" y="103"/>
                  <a:pt x="186" y="103"/>
                  <a:pt x="186" y="103"/>
                </a:cubicBezTo>
                <a:cubicBezTo>
                  <a:pt x="186" y="103"/>
                  <a:pt x="186" y="103"/>
                  <a:pt x="186" y="103"/>
                </a:cubicBezTo>
                <a:cubicBezTo>
                  <a:pt x="186" y="103"/>
                  <a:pt x="186" y="103"/>
                  <a:pt x="186" y="103"/>
                </a:cubicBezTo>
                <a:cubicBezTo>
                  <a:pt x="186" y="102"/>
                  <a:pt x="186" y="102"/>
                  <a:pt x="186" y="102"/>
                </a:cubicBezTo>
                <a:cubicBezTo>
                  <a:pt x="188" y="94"/>
                  <a:pt x="188" y="94"/>
                  <a:pt x="188" y="94"/>
                </a:cubicBezTo>
                <a:cubicBezTo>
                  <a:pt x="188" y="91"/>
                  <a:pt x="188" y="89"/>
                  <a:pt x="190" y="87"/>
                </a:cubicBezTo>
                <a:cubicBezTo>
                  <a:pt x="190" y="80"/>
                  <a:pt x="190" y="80"/>
                  <a:pt x="190" y="80"/>
                </a:cubicBezTo>
                <a:cubicBezTo>
                  <a:pt x="189" y="79"/>
                  <a:pt x="188" y="78"/>
                  <a:pt x="186" y="78"/>
                </a:cubicBezTo>
                <a:cubicBezTo>
                  <a:pt x="174" y="83"/>
                  <a:pt x="174" y="83"/>
                  <a:pt x="174" y="83"/>
                </a:cubicBezTo>
                <a:cubicBezTo>
                  <a:pt x="174" y="70"/>
                  <a:pt x="174" y="70"/>
                  <a:pt x="174" y="70"/>
                </a:cubicBezTo>
                <a:cubicBezTo>
                  <a:pt x="175" y="68"/>
                  <a:pt x="179" y="64"/>
                  <a:pt x="186" y="60"/>
                </a:cubicBezTo>
                <a:cubicBezTo>
                  <a:pt x="183" y="46"/>
                  <a:pt x="183" y="46"/>
                  <a:pt x="183" y="46"/>
                </a:cubicBezTo>
                <a:cubicBezTo>
                  <a:pt x="182" y="41"/>
                  <a:pt x="183" y="37"/>
                  <a:pt x="186" y="34"/>
                </a:cubicBezTo>
                <a:cubicBezTo>
                  <a:pt x="186" y="32"/>
                  <a:pt x="186" y="32"/>
                  <a:pt x="186" y="32"/>
                </a:cubicBezTo>
                <a:cubicBezTo>
                  <a:pt x="182" y="32"/>
                  <a:pt x="182" y="32"/>
                  <a:pt x="182" y="32"/>
                </a:cubicBezTo>
                <a:cubicBezTo>
                  <a:pt x="180" y="32"/>
                  <a:pt x="180" y="32"/>
                  <a:pt x="180" y="32"/>
                </a:cubicBezTo>
                <a:cubicBezTo>
                  <a:pt x="178" y="38"/>
                  <a:pt x="178" y="38"/>
                  <a:pt x="178" y="38"/>
                </a:cubicBezTo>
                <a:cubicBezTo>
                  <a:pt x="177" y="40"/>
                  <a:pt x="175" y="41"/>
                  <a:pt x="174" y="41"/>
                </a:cubicBezTo>
                <a:cubicBezTo>
                  <a:pt x="173" y="41"/>
                  <a:pt x="173" y="41"/>
                  <a:pt x="173" y="41"/>
                </a:cubicBezTo>
                <a:cubicBezTo>
                  <a:pt x="169" y="38"/>
                  <a:pt x="169" y="38"/>
                  <a:pt x="169" y="38"/>
                </a:cubicBezTo>
                <a:cubicBezTo>
                  <a:pt x="168" y="38"/>
                  <a:pt x="168" y="38"/>
                  <a:pt x="168" y="38"/>
                </a:cubicBezTo>
                <a:cubicBezTo>
                  <a:pt x="168" y="38"/>
                  <a:pt x="168" y="38"/>
                  <a:pt x="168" y="38"/>
                </a:cubicBezTo>
                <a:cubicBezTo>
                  <a:pt x="168" y="38"/>
                  <a:pt x="168" y="38"/>
                  <a:pt x="168" y="38"/>
                </a:cubicBezTo>
                <a:cubicBezTo>
                  <a:pt x="168" y="37"/>
                  <a:pt x="168" y="37"/>
                  <a:pt x="168" y="37"/>
                </a:cubicBezTo>
                <a:cubicBezTo>
                  <a:pt x="167" y="34"/>
                  <a:pt x="167" y="34"/>
                  <a:pt x="167" y="34"/>
                </a:cubicBezTo>
                <a:cubicBezTo>
                  <a:pt x="166" y="30"/>
                  <a:pt x="166" y="30"/>
                  <a:pt x="166" y="30"/>
                </a:cubicBezTo>
                <a:cubicBezTo>
                  <a:pt x="166" y="30"/>
                  <a:pt x="166" y="30"/>
                  <a:pt x="166" y="30"/>
                </a:cubicBezTo>
                <a:cubicBezTo>
                  <a:pt x="166" y="30"/>
                  <a:pt x="166" y="30"/>
                  <a:pt x="166" y="30"/>
                </a:cubicBezTo>
                <a:cubicBezTo>
                  <a:pt x="166" y="32"/>
                  <a:pt x="166" y="32"/>
                  <a:pt x="166" y="32"/>
                </a:cubicBezTo>
                <a:cubicBezTo>
                  <a:pt x="158" y="32"/>
                  <a:pt x="158" y="32"/>
                  <a:pt x="158" y="32"/>
                </a:cubicBezTo>
                <a:cubicBezTo>
                  <a:pt x="158" y="30"/>
                  <a:pt x="158" y="30"/>
                  <a:pt x="158" y="30"/>
                </a:cubicBezTo>
                <a:cubicBezTo>
                  <a:pt x="156" y="26"/>
                  <a:pt x="156" y="26"/>
                  <a:pt x="156" y="26"/>
                </a:cubicBezTo>
                <a:cubicBezTo>
                  <a:pt x="156" y="20"/>
                  <a:pt x="156" y="20"/>
                  <a:pt x="156" y="20"/>
                </a:cubicBezTo>
                <a:cubicBezTo>
                  <a:pt x="152" y="12"/>
                  <a:pt x="152" y="12"/>
                  <a:pt x="152" y="12"/>
                </a:cubicBezTo>
                <a:cubicBezTo>
                  <a:pt x="152" y="6"/>
                  <a:pt x="152" y="6"/>
                  <a:pt x="152" y="6"/>
                </a:cubicBezTo>
                <a:lnTo>
                  <a:pt x="150" y="3"/>
                </a:lnTo>
                <a:close/>
              </a:path>
            </a:pathLst>
          </a:custGeom>
          <a:solidFill>
            <a:schemeClr val="accent6">
              <a:lumMod val="50000"/>
            </a:schemeClr>
          </a:solidFill>
          <a:ln algn="ctr" cap="flat" cmpd="sng" w="12700">
            <a:noFill/>
            <a:prstDash val="solid"/>
            <a:miter lim="800000"/>
          </a:ln>
          <a:effectLst/>
          <a:extLst>
            <a:ext uri="{91240B29-F687-4F45-9708-019B960494DF}">
              <a14:hiddenLine w="9525">
                <a:solidFill>
                  <a:srgbClr val="000000"/>
                </a:solidFill>
                <a:round/>
                <a:headEnd/>
                <a:tailEnd/>
              </a14:hiddenLine>
            </a:ext>
          </a:extLst>
        </p:spPr>
        <p:txBody>
          <a:bodyPr anchor="ctr" rtlCol="0"/>
          <a:lstStyle/>
          <a:p>
            <a:pPr algn="ctr"/>
            <a:endParaRPr altLang="en-US" kern="0" lang="zh-CN">
              <a:solidFill>
                <a:schemeClr val="tx1">
                  <a:lumMod val="85000"/>
                  <a:lumOff val="15000"/>
                </a:schemeClr>
              </a:solidFill>
              <a:latin panose="020f0502020204030204" typeface="等线"/>
              <a:ea typeface="微软雅黑"/>
            </a:endParaRPr>
          </a:p>
        </p:txBody>
      </p:sp>
      <p:graphicFrame>
        <p:nvGraphicFramePr>
          <p:cNvPr id="2" name="图表 1">
            <a:extLst/>
          </p:cNvPr>
          <p:cNvGraphicFramePr/>
          <p:nvPr>
            <p:extLst/>
          </p:nvPr>
        </p:nvGraphicFramePr>
        <p:xfrm>
          <a:off x="7054673" y="2497380"/>
          <a:ext cx="4640263" cy="4036731"/>
        </p:xfrm>
        <a:graphic>
          <a:graphicData uri="http://schemas.openxmlformats.org/drawingml/2006/chart">
            <c:chart xmlns:c="http://schemas.openxmlformats.org/drawingml/2006/chart" r:id="rId2"/>
          </a:graphicData>
        </a:graphic>
      </p:graphicFrame>
      <p:sp>
        <p:nvSpPr>
          <p:cNvPr id="3" name="矩形 2"/>
          <p:cNvSpPr/>
          <p:nvPr/>
        </p:nvSpPr>
        <p:spPr>
          <a:xfrm>
            <a:off x="7322086" y="1356319"/>
            <a:ext cx="4464565" cy="347472"/>
          </a:xfrm>
          <a:prstGeom prst="rect">
            <a:avLst/>
          </a:prstGeom>
        </p:spPr>
        <p:txBody>
          <a:bodyPr wrap="square">
            <a:spAutoFit/>
          </a:bodyPr>
          <a:lstStyle/>
          <a:p>
            <a:pPr>
              <a:lnSpc>
                <a:spcPct val="120000"/>
              </a:lnSpc>
              <a:spcBef>
                <a:spcPts val="300"/>
              </a:spcBef>
              <a:spcAft>
                <a:spcPts val="300"/>
              </a:spcAft>
            </a:pPr>
            <a:r>
              <a:rPr altLang="zh-CN" kern="100" lang="en-US" sz="1400">
                <a:solidFill>
                  <a:schemeClr val="tx1">
                    <a:lumMod val="85000"/>
                    <a:lumOff val="15000"/>
                  </a:schemeClr>
                </a:solidFill>
                <a:latin charset="-122" panose="020b0503020204020204" pitchFamily="34" typeface="微软雅黑"/>
                <a:ea charset="-122" panose="020b0503020204020204" pitchFamily="34" typeface="微软雅黑"/>
              </a:rPr>
              <a:t>◆ Lorem ipsum dolor sit amet, consectetur adipi</a:t>
            </a:r>
          </a:p>
        </p:txBody>
      </p:sp>
      <p:sp>
        <p:nvSpPr>
          <p:cNvPr id="4" name="矩形 3"/>
          <p:cNvSpPr/>
          <p:nvPr/>
        </p:nvSpPr>
        <p:spPr>
          <a:xfrm>
            <a:off x="7322086" y="1751417"/>
            <a:ext cx="4464565" cy="347472"/>
          </a:xfrm>
          <a:prstGeom prst="rect">
            <a:avLst/>
          </a:prstGeom>
        </p:spPr>
        <p:txBody>
          <a:bodyPr wrap="square">
            <a:spAutoFit/>
          </a:bodyPr>
          <a:lstStyle/>
          <a:p>
            <a:pPr>
              <a:lnSpc>
                <a:spcPct val="120000"/>
              </a:lnSpc>
              <a:spcBef>
                <a:spcPts val="300"/>
              </a:spcBef>
              <a:spcAft>
                <a:spcPts val="300"/>
              </a:spcAft>
            </a:pPr>
            <a:r>
              <a:rPr altLang="zh-CN" kern="100" lang="en-US" sz="1400">
                <a:solidFill>
                  <a:schemeClr val="tx1">
                    <a:lumMod val="85000"/>
                    <a:lumOff val="15000"/>
                  </a:schemeClr>
                </a:solidFill>
                <a:latin charset="-122" panose="020b0503020204020204" pitchFamily="34" typeface="微软雅黑"/>
                <a:ea charset="-122" panose="020b0503020204020204" pitchFamily="34" typeface="微软雅黑"/>
              </a:rPr>
              <a:t>◆ Lorem ipsum dolor sit amet, consectetur adipi</a:t>
            </a:r>
          </a:p>
        </p:txBody>
      </p:sp>
      <p:sp>
        <p:nvSpPr>
          <p:cNvPr id="5" name="矩形 4"/>
          <p:cNvSpPr/>
          <p:nvPr/>
        </p:nvSpPr>
        <p:spPr>
          <a:xfrm>
            <a:off x="7322086" y="2146515"/>
            <a:ext cx="4464565" cy="347472"/>
          </a:xfrm>
          <a:prstGeom prst="rect">
            <a:avLst/>
          </a:prstGeom>
        </p:spPr>
        <p:txBody>
          <a:bodyPr wrap="square">
            <a:spAutoFit/>
          </a:bodyPr>
          <a:lstStyle/>
          <a:p>
            <a:pPr>
              <a:lnSpc>
                <a:spcPct val="120000"/>
              </a:lnSpc>
              <a:spcBef>
                <a:spcPts val="300"/>
              </a:spcBef>
              <a:spcAft>
                <a:spcPts val="300"/>
              </a:spcAft>
            </a:pPr>
            <a:r>
              <a:rPr altLang="zh-CN" kern="100" lang="en-US" sz="1400">
                <a:solidFill>
                  <a:schemeClr val="tx1">
                    <a:lumMod val="85000"/>
                    <a:lumOff val="15000"/>
                  </a:schemeClr>
                </a:solidFill>
                <a:latin charset="-122" panose="020b0503020204020204" pitchFamily="34" typeface="微软雅黑"/>
                <a:ea charset="-122" panose="020b0503020204020204" pitchFamily="34" typeface="微软雅黑"/>
              </a:rPr>
              <a:t>◆ Lorem ipsum dolor sit amet, consectetur adipi</a:t>
            </a:r>
          </a:p>
        </p:txBody>
      </p:sp>
      <p:sp>
        <p:nvSpPr>
          <p:cNvPr id="9" name="矩形 8"/>
          <p:cNvSpPr/>
          <p:nvPr/>
        </p:nvSpPr>
        <p:spPr>
          <a:xfrm>
            <a:off x="580159" y="2702540"/>
            <a:ext cx="2645862" cy="2139697"/>
          </a:xfrm>
          <a:prstGeom prst="rect">
            <a:avLst/>
          </a:prstGeom>
        </p:spPr>
        <p:txBody>
          <a:bodyPr wrap="square">
            <a:spAutoFit/>
          </a:bodyPr>
          <a:lstStyle/>
          <a:p>
            <a:pPr latinLnBrk="1">
              <a:lnSpc>
                <a:spcPct val="120000"/>
              </a:lnSpc>
              <a:spcBef>
                <a:spcPts val="300"/>
              </a:spcBef>
              <a:spcAft>
                <a:spcPts val="300"/>
              </a:spcAft>
            </a:pPr>
            <a:r>
              <a:rPr altLang="zh-CN" kern="100" lang="en-US" sz="1400">
                <a:solidFill>
                  <a:schemeClr val="tx1">
                    <a:lumMod val="85000"/>
                    <a:lumOff val="15000"/>
                  </a:schemeClr>
                </a:solidFill>
                <a:latin charset="-122" panose="020b0503020204020204" pitchFamily="34" typeface="微软雅黑"/>
                <a:ea charset="-122" panose="020b0503020204020204" pitchFamily="34" typeface="微软雅黑"/>
              </a:rPr>
              <a:t>Lorem ipsum dolor sit amet, conse ctetur adipisicing elit, sed do eiusmod tempor incididunt ut labore et dolore magna aliqua. Ut enim ad minim veniam, quis nostrud exercitation ullamco laboris</a:t>
            </a:r>
          </a:p>
        </p:txBody>
      </p:sp>
      <p:sp>
        <p:nvSpPr>
          <p:cNvPr id="10" name="文本框 9"/>
          <p:cNvSpPr txBox="1"/>
          <p:nvPr/>
        </p:nvSpPr>
        <p:spPr>
          <a:xfrm>
            <a:off x="580159" y="2282886"/>
            <a:ext cx="2467583" cy="457200"/>
          </a:xfrm>
          <a:prstGeom prst="rect">
            <a:avLst/>
          </a:prstGeom>
          <a:noFill/>
        </p:spPr>
        <p:txBody>
          <a:bodyPr rtlCol="0" wrap="square">
            <a:spAutoFit/>
          </a:bodyPr>
          <a:lstStyle/>
          <a:p>
            <a:pPr>
              <a:lnSpc>
                <a:spcPct val="120000"/>
              </a:lnSpc>
              <a:spcBef>
                <a:spcPts val="300"/>
              </a:spcBef>
              <a:spcAft>
                <a:spcPts val="300"/>
              </a:spcAft>
            </a:pPr>
            <a:r>
              <a:rPr altLang="zh-CN" kern="100" lang="en-US" sz="2000">
                <a:solidFill>
                  <a:schemeClr val="tx1">
                    <a:lumMod val="85000"/>
                    <a:lumOff val="15000"/>
                  </a:schemeClr>
                </a:solidFill>
                <a:latin charset="-122" panose="020b0503020204020204" pitchFamily="34" typeface="微软雅黑"/>
                <a:ea charset="-122" panose="020b0503020204020204" pitchFamily="34" typeface="微软雅黑"/>
              </a:rPr>
              <a:t>Subtitle Here</a:t>
            </a:r>
          </a:p>
        </p:txBody>
      </p:sp>
      <p:sp>
        <p:nvSpPr>
          <p:cNvPr id="11" name="矩形 10"/>
          <p:cNvSpPr/>
          <p:nvPr/>
        </p:nvSpPr>
        <p:spPr>
          <a:xfrm>
            <a:off x="580160" y="5381185"/>
            <a:ext cx="2913536" cy="347472"/>
          </a:xfrm>
          <a:prstGeom prst="rect">
            <a:avLst/>
          </a:prstGeom>
        </p:spPr>
        <p:txBody>
          <a:bodyPr wrap="square">
            <a:spAutoFit/>
          </a:bodyPr>
          <a:lstStyle/>
          <a:p>
            <a:pPr>
              <a:lnSpc>
                <a:spcPct val="120000"/>
              </a:lnSpc>
              <a:spcBef>
                <a:spcPts val="300"/>
              </a:spcBef>
              <a:spcAft>
                <a:spcPts val="300"/>
              </a:spcAft>
            </a:pPr>
            <a:r>
              <a:rPr altLang="en-US" b="1" kern="100" lang="zh-CN" sz="1400">
                <a:solidFill>
                  <a:schemeClr val="bg1">
                    <a:lumMod val="50000"/>
                  </a:schemeClr>
                </a:solidFill>
                <a:latin charset="-122" panose="02010609060101010101" pitchFamily="49" typeface="楷体"/>
                <a:ea charset="-122" panose="02010609060101010101" pitchFamily="49" typeface="楷体"/>
              </a:rPr>
              <a:t>备注：矢量地图，可编辑</a:t>
            </a:r>
          </a:p>
        </p:txBody>
      </p:sp>
      <p:sp>
        <p:nvSpPr>
          <p:cNvPr id="12" name="文本框 11"/>
          <p:cNvSpPr txBox="1"/>
          <p:nvPr/>
        </p:nvSpPr>
        <p:spPr>
          <a:xfrm>
            <a:off x="9402211" y="2805866"/>
            <a:ext cx="2295162" cy="304800"/>
          </a:xfrm>
          <a:prstGeom prst="rect">
            <a:avLst/>
          </a:prstGeom>
          <a:noFill/>
        </p:spPr>
        <p:txBody>
          <a:bodyPr rtlCol="0" wrap="square">
            <a:spAutoFit/>
          </a:bodyPr>
          <a:lstStyle/>
          <a:p>
            <a:pPr algn="r"/>
            <a:r>
              <a:rPr altLang="en-US" b="1" kern="100" lang="zh-CN" sz="1400">
                <a:solidFill>
                  <a:schemeClr val="bg1">
                    <a:lumMod val="50000"/>
                  </a:schemeClr>
                </a:solidFill>
                <a:latin charset="-122" panose="02010609060101010101" pitchFamily="49" typeface="楷体"/>
                <a:ea charset="-122" panose="02010609060101010101" pitchFamily="49" typeface="楷体"/>
              </a:rPr>
              <a:t>（单位：百万 RMB）</a:t>
            </a:r>
          </a:p>
        </p:txBody>
      </p:sp>
      <p:sp>
        <p:nvSpPr>
          <p:cNvPr id="13" name="矩形 12"/>
          <p:cNvSpPr/>
          <p:nvPr/>
        </p:nvSpPr>
        <p:spPr>
          <a:xfrm>
            <a:off x="580160" y="5707033"/>
            <a:ext cx="3122286" cy="347472"/>
          </a:xfrm>
          <a:prstGeom prst="rect">
            <a:avLst/>
          </a:prstGeom>
        </p:spPr>
        <p:txBody>
          <a:bodyPr wrap="square">
            <a:spAutoFit/>
          </a:bodyPr>
          <a:lstStyle/>
          <a:p>
            <a:pPr>
              <a:lnSpc>
                <a:spcPct val="120000"/>
              </a:lnSpc>
              <a:spcBef>
                <a:spcPts val="300"/>
              </a:spcBef>
              <a:spcAft>
                <a:spcPts val="300"/>
              </a:spcAft>
            </a:pPr>
            <a:r>
              <a:rPr altLang="en-US" b="1" kern="100" lang="zh-CN" sz="1400">
                <a:solidFill>
                  <a:schemeClr val="bg1">
                    <a:lumMod val="50000"/>
                  </a:schemeClr>
                </a:solidFill>
                <a:latin charset="-122" panose="02010609060101010101" pitchFamily="49" typeface="楷体"/>
                <a:ea charset="-122" panose="02010609060101010101" pitchFamily="49" typeface="楷体"/>
              </a:rPr>
              <a:t>备注：Excel图表（带源数据）</a:t>
            </a:r>
          </a:p>
        </p:txBody>
      </p:sp>
    </p:spTree>
    <p:extLst>
      <p:ext uri="{BB962C8B-B14F-4D97-AF65-F5344CB8AC3E}">
        <p14:creationId val="541810345"/>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 presetSubtype="1">
                                  <p:stCondLst>
                                    <p:cond delay="0"/>
                                  </p:stCondLst>
                                  <p:childTnLst>
                                    <p:set>
                                      <p:cBhvr>
                                        <p:cTn dur="1" fill="hold" id="6">
                                          <p:stCondLst>
                                            <p:cond delay="0"/>
                                          </p:stCondLst>
                                        </p:cTn>
                                        <p:tgtEl>
                                          <p:spTgt spid="15"/>
                                        </p:tgtEl>
                                        <p:attrNameLst>
                                          <p:attrName>style.visibility</p:attrName>
                                        </p:attrNameLst>
                                      </p:cBhvr>
                                      <p:to>
                                        <p:strVal val="visible"/>
                                      </p:to>
                                    </p:set>
                                    <p:anim calcmode="lin" valueType="num">
                                      <p:cBhvr additive="base">
                                        <p:cTn dur="500" fill="hold" id="7"/>
                                        <p:tgtEl>
                                          <p:spTgt spid="15"/>
                                        </p:tgtEl>
                                        <p:attrNameLst>
                                          <p:attrName>ppt_x</p:attrName>
                                        </p:attrNameLst>
                                      </p:cBhvr>
                                      <p:tavLst>
                                        <p:tav tm="0">
                                          <p:val>
                                            <p:strVal val="#ppt_x"/>
                                          </p:val>
                                        </p:tav>
                                        <p:tav tm="100000">
                                          <p:val>
                                            <p:strVal val="#ppt_x"/>
                                          </p:val>
                                        </p:tav>
                                      </p:tavLst>
                                    </p:anim>
                                    <p:anim calcmode="lin" valueType="num">
                                      <p:cBhvr additive="base">
                                        <p:cTn dur="500" fill="hold" id="8"/>
                                        <p:tgtEl>
                                          <p:spTgt spid="15"/>
                                        </p:tgtEl>
                                        <p:attrNameLst>
                                          <p:attrName>ppt_y</p:attrName>
                                        </p:attrNameLst>
                                      </p:cBhvr>
                                      <p:tavLst>
                                        <p:tav tm="0">
                                          <p:val>
                                            <p:strVal val="0-#ppt_h/2"/>
                                          </p:val>
                                        </p:tav>
                                        <p:tav tm="100000">
                                          <p:val>
                                            <p:strVal val="#ppt_y"/>
                                          </p:val>
                                        </p:tav>
                                      </p:tavLst>
                                    </p:anim>
                                  </p:childTnLst>
                                </p:cTn>
                              </p:par>
                              <p:par>
                                <p:cTn fill="hold" grpId="0" id="9" nodeType="withEffect" presetClass="entr" presetID="2" presetSubtype="4">
                                  <p:stCondLst>
                                    <p:cond delay="0"/>
                                  </p:stCondLst>
                                  <p:childTnLst>
                                    <p:set>
                                      <p:cBhvr>
                                        <p:cTn dur="1" fill="hold" id="10">
                                          <p:stCondLst>
                                            <p:cond delay="0"/>
                                          </p:stCondLst>
                                        </p:cTn>
                                        <p:tgtEl>
                                          <p:spTgt spid="20"/>
                                        </p:tgtEl>
                                        <p:attrNameLst>
                                          <p:attrName>style.visibility</p:attrName>
                                        </p:attrNameLst>
                                      </p:cBhvr>
                                      <p:to>
                                        <p:strVal val="visible"/>
                                      </p:to>
                                    </p:set>
                                    <p:anim calcmode="lin" valueType="num">
                                      <p:cBhvr additive="base">
                                        <p:cTn dur="500" fill="hold" id="11"/>
                                        <p:tgtEl>
                                          <p:spTgt spid="20"/>
                                        </p:tgtEl>
                                        <p:attrNameLst>
                                          <p:attrName>ppt_x</p:attrName>
                                        </p:attrNameLst>
                                      </p:cBhvr>
                                      <p:tavLst>
                                        <p:tav tm="0">
                                          <p:val>
                                            <p:strVal val="#ppt_x"/>
                                          </p:val>
                                        </p:tav>
                                        <p:tav tm="100000">
                                          <p:val>
                                            <p:strVal val="#ppt_x"/>
                                          </p:val>
                                        </p:tav>
                                      </p:tavLst>
                                    </p:anim>
                                    <p:anim calcmode="lin" valueType="num">
                                      <p:cBhvr additive="base">
                                        <p:cTn dur="500" fill="hold" id="12"/>
                                        <p:tgtEl>
                                          <p:spTgt spid="20"/>
                                        </p:tgtEl>
                                        <p:attrNameLst>
                                          <p:attrName>ppt_y</p:attrName>
                                        </p:attrNameLst>
                                      </p:cBhvr>
                                      <p:tavLst>
                                        <p:tav tm="0">
                                          <p:val>
                                            <p:strVal val="1+#ppt_h/2"/>
                                          </p:val>
                                        </p:tav>
                                        <p:tav tm="100000">
                                          <p:val>
                                            <p:strVal val="#ppt_y"/>
                                          </p:val>
                                        </p:tav>
                                      </p:tavLst>
                                    </p:anim>
                                  </p:childTnLst>
                                </p:cTn>
                              </p:par>
                              <p:par>
                                <p:cTn fill="hold" grpId="0" id="13" nodeType="withEffect" presetClass="entr" presetID="2" presetSubtype="12">
                                  <p:stCondLst>
                                    <p:cond delay="0"/>
                                  </p:stCondLst>
                                  <p:childTnLst>
                                    <p:set>
                                      <p:cBhvr>
                                        <p:cTn dur="1" fill="hold" id="14">
                                          <p:stCondLst>
                                            <p:cond delay="0"/>
                                          </p:stCondLst>
                                        </p:cTn>
                                        <p:tgtEl>
                                          <p:spTgt spid="16"/>
                                        </p:tgtEl>
                                        <p:attrNameLst>
                                          <p:attrName>style.visibility</p:attrName>
                                        </p:attrNameLst>
                                      </p:cBhvr>
                                      <p:to>
                                        <p:strVal val="visible"/>
                                      </p:to>
                                    </p:set>
                                    <p:anim calcmode="lin" valueType="num">
                                      <p:cBhvr additive="base">
                                        <p:cTn dur="500" fill="hold" id="15"/>
                                        <p:tgtEl>
                                          <p:spTgt spid="16"/>
                                        </p:tgtEl>
                                        <p:attrNameLst>
                                          <p:attrName>ppt_x</p:attrName>
                                        </p:attrNameLst>
                                      </p:cBhvr>
                                      <p:tavLst>
                                        <p:tav tm="0">
                                          <p:val>
                                            <p:strVal val="0-#ppt_w/2"/>
                                          </p:val>
                                        </p:tav>
                                        <p:tav tm="100000">
                                          <p:val>
                                            <p:strVal val="#ppt_x"/>
                                          </p:val>
                                        </p:tav>
                                      </p:tavLst>
                                    </p:anim>
                                    <p:anim calcmode="lin" valueType="num">
                                      <p:cBhvr additive="base">
                                        <p:cTn dur="500" fill="hold" id="16"/>
                                        <p:tgtEl>
                                          <p:spTgt spid="16"/>
                                        </p:tgtEl>
                                        <p:attrNameLst>
                                          <p:attrName>ppt_y</p:attrName>
                                        </p:attrNameLst>
                                      </p:cBhvr>
                                      <p:tavLst>
                                        <p:tav tm="0">
                                          <p:val>
                                            <p:strVal val="1+#ppt_h/2"/>
                                          </p:val>
                                        </p:tav>
                                        <p:tav tm="100000">
                                          <p:val>
                                            <p:strVal val="#ppt_y"/>
                                          </p:val>
                                        </p:tav>
                                      </p:tavLst>
                                    </p:anim>
                                  </p:childTnLst>
                                </p:cTn>
                              </p:par>
                              <p:par>
                                <p:cTn fill="hold" grpId="0" id="17" nodeType="withEffect" presetClass="entr" presetID="2" presetSubtype="8">
                                  <p:stCondLst>
                                    <p:cond delay="250"/>
                                  </p:stCondLst>
                                  <p:childTnLst>
                                    <p:set>
                                      <p:cBhvr>
                                        <p:cTn dur="1" fill="hold" id="18">
                                          <p:stCondLst>
                                            <p:cond delay="0"/>
                                          </p:stCondLst>
                                        </p:cTn>
                                        <p:tgtEl>
                                          <p:spTgt spid="10"/>
                                        </p:tgtEl>
                                        <p:attrNameLst>
                                          <p:attrName>style.visibility</p:attrName>
                                        </p:attrNameLst>
                                      </p:cBhvr>
                                      <p:to>
                                        <p:strVal val="visible"/>
                                      </p:to>
                                    </p:set>
                                    <p:anim calcmode="lin" valueType="num">
                                      <p:cBhvr additive="base">
                                        <p:cTn dur="500" fill="hold" id="19"/>
                                        <p:tgtEl>
                                          <p:spTgt spid="10"/>
                                        </p:tgtEl>
                                        <p:attrNameLst>
                                          <p:attrName>ppt_x</p:attrName>
                                        </p:attrNameLst>
                                      </p:cBhvr>
                                      <p:tavLst>
                                        <p:tav tm="0">
                                          <p:val>
                                            <p:strVal val="0-#ppt_w/2"/>
                                          </p:val>
                                        </p:tav>
                                        <p:tav tm="100000">
                                          <p:val>
                                            <p:strVal val="#ppt_x"/>
                                          </p:val>
                                        </p:tav>
                                      </p:tavLst>
                                    </p:anim>
                                    <p:anim calcmode="lin" valueType="num">
                                      <p:cBhvr additive="base">
                                        <p:cTn dur="500" fill="hold" id="20"/>
                                        <p:tgtEl>
                                          <p:spTgt spid="10"/>
                                        </p:tgtEl>
                                        <p:attrNameLst>
                                          <p:attrName>ppt_y</p:attrName>
                                        </p:attrNameLst>
                                      </p:cBhvr>
                                      <p:tavLst>
                                        <p:tav tm="0">
                                          <p:val>
                                            <p:strVal val="#ppt_y"/>
                                          </p:val>
                                        </p:tav>
                                        <p:tav tm="100000">
                                          <p:val>
                                            <p:strVal val="#ppt_y"/>
                                          </p:val>
                                        </p:tav>
                                      </p:tavLst>
                                    </p:anim>
                                  </p:childTnLst>
                                </p:cTn>
                              </p:par>
                              <p:par>
                                <p:cTn fill="hold" grpId="0" id="21" nodeType="withEffect" presetClass="entr" presetID="2" presetSubtype="8">
                                  <p:stCondLst>
                                    <p:cond delay="250"/>
                                  </p:stCondLst>
                                  <p:childTnLst>
                                    <p:set>
                                      <p:cBhvr>
                                        <p:cTn dur="1" fill="hold" id="22">
                                          <p:stCondLst>
                                            <p:cond delay="0"/>
                                          </p:stCondLst>
                                        </p:cTn>
                                        <p:tgtEl>
                                          <p:spTgt spid="9"/>
                                        </p:tgtEl>
                                        <p:attrNameLst>
                                          <p:attrName>style.visibility</p:attrName>
                                        </p:attrNameLst>
                                      </p:cBhvr>
                                      <p:to>
                                        <p:strVal val="visible"/>
                                      </p:to>
                                    </p:set>
                                    <p:anim calcmode="lin" valueType="num">
                                      <p:cBhvr additive="base">
                                        <p:cTn dur="500" fill="hold" id="23"/>
                                        <p:tgtEl>
                                          <p:spTgt spid="9"/>
                                        </p:tgtEl>
                                        <p:attrNameLst>
                                          <p:attrName>ppt_x</p:attrName>
                                        </p:attrNameLst>
                                      </p:cBhvr>
                                      <p:tavLst>
                                        <p:tav tm="0">
                                          <p:val>
                                            <p:strVal val="0-#ppt_w/2"/>
                                          </p:val>
                                        </p:tav>
                                        <p:tav tm="100000">
                                          <p:val>
                                            <p:strVal val="#ppt_x"/>
                                          </p:val>
                                        </p:tav>
                                      </p:tavLst>
                                    </p:anim>
                                    <p:anim calcmode="lin" valueType="num">
                                      <p:cBhvr additive="base">
                                        <p:cTn dur="500" fill="hold" id="24"/>
                                        <p:tgtEl>
                                          <p:spTgt spid="9"/>
                                        </p:tgtEl>
                                        <p:attrNameLst>
                                          <p:attrName>ppt_y</p:attrName>
                                        </p:attrNameLst>
                                      </p:cBhvr>
                                      <p:tavLst>
                                        <p:tav tm="0">
                                          <p:val>
                                            <p:strVal val="#ppt_y"/>
                                          </p:val>
                                        </p:tav>
                                        <p:tav tm="100000">
                                          <p:val>
                                            <p:strVal val="#ppt_y"/>
                                          </p:val>
                                        </p:tav>
                                      </p:tavLst>
                                    </p:anim>
                                  </p:childTnLst>
                                </p:cTn>
                              </p:par>
                              <p:par>
                                <p:cTn fill="hold" grpId="0" id="25" nodeType="withEffect" presetClass="entr" presetID="10" presetSubtype="0">
                                  <p:stCondLst>
                                    <p:cond delay="250"/>
                                  </p:stCondLst>
                                  <p:childTnLst>
                                    <p:set>
                                      <p:cBhvr>
                                        <p:cTn dur="1" fill="hold" id="26">
                                          <p:stCondLst>
                                            <p:cond delay="0"/>
                                          </p:stCondLst>
                                        </p:cTn>
                                        <p:tgtEl>
                                          <p:spTgt spid="11"/>
                                        </p:tgtEl>
                                        <p:attrNameLst>
                                          <p:attrName>style.visibility</p:attrName>
                                        </p:attrNameLst>
                                      </p:cBhvr>
                                      <p:to>
                                        <p:strVal val="visible"/>
                                      </p:to>
                                    </p:set>
                                    <p:animEffect filter="fade" transition="in">
                                      <p:cBhvr>
                                        <p:cTn dur="500" id="27"/>
                                        <p:tgtEl>
                                          <p:spTgt spid="11"/>
                                        </p:tgtEl>
                                      </p:cBhvr>
                                    </p:animEffect>
                                  </p:childTnLst>
                                </p:cTn>
                              </p:par>
                              <p:par>
                                <p:cTn fill="hold" grpId="0" id="28" nodeType="withEffect" presetClass="entr" presetID="10" presetSubtype="0">
                                  <p:stCondLst>
                                    <p:cond delay="250"/>
                                  </p:stCondLst>
                                  <p:childTnLst>
                                    <p:set>
                                      <p:cBhvr>
                                        <p:cTn dur="1" fill="hold" id="29">
                                          <p:stCondLst>
                                            <p:cond delay="0"/>
                                          </p:stCondLst>
                                        </p:cTn>
                                        <p:tgtEl>
                                          <p:spTgt spid="13"/>
                                        </p:tgtEl>
                                        <p:attrNameLst>
                                          <p:attrName>style.visibility</p:attrName>
                                        </p:attrNameLst>
                                      </p:cBhvr>
                                      <p:to>
                                        <p:strVal val="visible"/>
                                      </p:to>
                                    </p:set>
                                    <p:animEffect filter="fade" transition="in">
                                      <p:cBhvr>
                                        <p:cTn dur="500" id="30"/>
                                        <p:tgtEl>
                                          <p:spTgt spid="13"/>
                                        </p:tgtEl>
                                      </p:cBhvr>
                                    </p:animEffect>
                                  </p:childTnLst>
                                </p:cTn>
                              </p:par>
                            </p:childTnLst>
                          </p:cTn>
                        </p:par>
                      </p:childTnLst>
                    </p:cTn>
                  </p:par>
                  <p:par>
                    <p:cTn fill="hold" id="31" nodeType="clickPar">
                      <p:stCondLst>
                        <p:cond delay="indefinite"/>
                      </p:stCondLst>
                      <p:childTnLst>
                        <p:par>
                          <p:cTn fill="hold" id="32" nodeType="afterGroup">
                            <p:stCondLst>
                              <p:cond delay="0"/>
                            </p:stCondLst>
                            <p:childTnLst>
                              <p:par>
                                <p:cTn fill="hold" grpId="0" id="33" nodeType="clickEffect" presetClass="entr" presetID="2" presetSubtype="4">
                                  <p:stCondLst>
                                    <p:cond delay="0"/>
                                  </p:stCondLst>
                                  <p:childTnLst>
                                    <p:set>
                                      <p:cBhvr>
                                        <p:cTn dur="1" fill="hold" id="34">
                                          <p:stCondLst>
                                            <p:cond delay="0"/>
                                          </p:stCondLst>
                                        </p:cTn>
                                        <p:tgtEl>
                                          <p:spTgt spid="2"/>
                                        </p:tgtEl>
                                        <p:attrNameLst>
                                          <p:attrName>style.visibility</p:attrName>
                                        </p:attrNameLst>
                                      </p:cBhvr>
                                      <p:to>
                                        <p:strVal val="visible"/>
                                      </p:to>
                                    </p:set>
                                    <p:anim calcmode="lin" valueType="num">
                                      <p:cBhvr additive="base">
                                        <p:cTn dur="500" fill="hold" id="35"/>
                                        <p:tgtEl>
                                          <p:spTgt spid="2"/>
                                        </p:tgtEl>
                                        <p:attrNameLst>
                                          <p:attrName>ppt_x</p:attrName>
                                        </p:attrNameLst>
                                      </p:cBhvr>
                                      <p:tavLst>
                                        <p:tav tm="0">
                                          <p:val>
                                            <p:strVal val="#ppt_x"/>
                                          </p:val>
                                        </p:tav>
                                        <p:tav tm="100000">
                                          <p:val>
                                            <p:strVal val="#ppt_x"/>
                                          </p:val>
                                        </p:tav>
                                      </p:tavLst>
                                    </p:anim>
                                    <p:anim calcmode="lin" valueType="num">
                                      <p:cBhvr additive="base">
                                        <p:cTn dur="500" fill="hold" id="36"/>
                                        <p:tgtEl>
                                          <p:spTgt spid="2"/>
                                        </p:tgtEl>
                                        <p:attrNameLst>
                                          <p:attrName>ppt_y</p:attrName>
                                        </p:attrNameLst>
                                      </p:cBhvr>
                                      <p:tavLst>
                                        <p:tav tm="0">
                                          <p:val>
                                            <p:strVal val="1+#ppt_h/2"/>
                                          </p:val>
                                        </p:tav>
                                        <p:tav tm="100000">
                                          <p:val>
                                            <p:strVal val="#ppt_y"/>
                                          </p:val>
                                        </p:tav>
                                      </p:tavLst>
                                    </p:anim>
                                  </p:childTnLst>
                                </p:cTn>
                              </p:par>
                              <p:par>
                                <p:cTn fill="hold" grpId="0" id="37" nodeType="withEffect" presetClass="entr" presetID="10" presetSubtype="0">
                                  <p:stCondLst>
                                    <p:cond delay="500"/>
                                  </p:stCondLst>
                                  <p:childTnLst>
                                    <p:set>
                                      <p:cBhvr>
                                        <p:cTn dur="1" fill="hold" id="38">
                                          <p:stCondLst>
                                            <p:cond delay="0"/>
                                          </p:stCondLst>
                                        </p:cTn>
                                        <p:tgtEl>
                                          <p:spTgt spid="12"/>
                                        </p:tgtEl>
                                        <p:attrNameLst>
                                          <p:attrName>style.visibility</p:attrName>
                                        </p:attrNameLst>
                                      </p:cBhvr>
                                      <p:to>
                                        <p:strVal val="visible"/>
                                      </p:to>
                                    </p:set>
                                    <p:animEffect filter="fade" transition="in">
                                      <p:cBhvr>
                                        <p:cTn dur="500" id="39"/>
                                        <p:tgtEl>
                                          <p:spTgt spid="12"/>
                                        </p:tgtEl>
                                      </p:cBhvr>
                                    </p:animEffect>
                                  </p:childTnLst>
                                </p:cTn>
                              </p:par>
                              <p:par>
                                <p:cTn fill="hold" grpId="0" id="40" nodeType="withEffect" presetClass="entr" presetID="2" presetSubtype="2">
                                  <p:stCondLst>
                                    <p:cond delay="0"/>
                                  </p:stCondLst>
                                  <p:childTnLst>
                                    <p:set>
                                      <p:cBhvr>
                                        <p:cTn dur="1" fill="hold" id="41">
                                          <p:stCondLst>
                                            <p:cond delay="0"/>
                                          </p:stCondLst>
                                        </p:cTn>
                                        <p:tgtEl>
                                          <p:spTgt spid="3"/>
                                        </p:tgtEl>
                                        <p:attrNameLst>
                                          <p:attrName>style.visibility</p:attrName>
                                        </p:attrNameLst>
                                      </p:cBhvr>
                                      <p:to>
                                        <p:strVal val="visible"/>
                                      </p:to>
                                    </p:set>
                                    <p:anim calcmode="lin" valueType="num">
                                      <p:cBhvr additive="base">
                                        <p:cTn dur="500" fill="hold" id="42"/>
                                        <p:tgtEl>
                                          <p:spTgt spid="3"/>
                                        </p:tgtEl>
                                        <p:attrNameLst>
                                          <p:attrName>ppt_x</p:attrName>
                                        </p:attrNameLst>
                                      </p:cBhvr>
                                      <p:tavLst>
                                        <p:tav tm="0">
                                          <p:val>
                                            <p:strVal val="1+#ppt_w/2"/>
                                          </p:val>
                                        </p:tav>
                                        <p:tav tm="100000">
                                          <p:val>
                                            <p:strVal val="#ppt_x"/>
                                          </p:val>
                                        </p:tav>
                                      </p:tavLst>
                                    </p:anim>
                                    <p:anim calcmode="lin" valueType="num">
                                      <p:cBhvr additive="base">
                                        <p:cTn dur="500" fill="hold" id="43"/>
                                        <p:tgtEl>
                                          <p:spTgt spid="3"/>
                                        </p:tgtEl>
                                        <p:attrNameLst>
                                          <p:attrName>ppt_y</p:attrName>
                                        </p:attrNameLst>
                                      </p:cBhvr>
                                      <p:tavLst>
                                        <p:tav tm="0">
                                          <p:val>
                                            <p:strVal val="#ppt_y"/>
                                          </p:val>
                                        </p:tav>
                                        <p:tav tm="100000">
                                          <p:val>
                                            <p:strVal val="#ppt_y"/>
                                          </p:val>
                                        </p:tav>
                                      </p:tavLst>
                                    </p:anim>
                                  </p:childTnLst>
                                </p:cTn>
                              </p:par>
                              <p:par>
                                <p:cTn fill="hold" grpId="0" id="44" nodeType="withEffect" presetClass="entr" presetID="2" presetSubtype="2">
                                  <p:stCondLst>
                                    <p:cond delay="250"/>
                                  </p:stCondLst>
                                  <p:childTnLst>
                                    <p:set>
                                      <p:cBhvr>
                                        <p:cTn dur="1" fill="hold" id="45">
                                          <p:stCondLst>
                                            <p:cond delay="0"/>
                                          </p:stCondLst>
                                        </p:cTn>
                                        <p:tgtEl>
                                          <p:spTgt spid="4"/>
                                        </p:tgtEl>
                                        <p:attrNameLst>
                                          <p:attrName>style.visibility</p:attrName>
                                        </p:attrNameLst>
                                      </p:cBhvr>
                                      <p:to>
                                        <p:strVal val="visible"/>
                                      </p:to>
                                    </p:set>
                                    <p:anim calcmode="lin" valueType="num">
                                      <p:cBhvr additive="base">
                                        <p:cTn dur="500" fill="hold" id="46"/>
                                        <p:tgtEl>
                                          <p:spTgt spid="4"/>
                                        </p:tgtEl>
                                        <p:attrNameLst>
                                          <p:attrName>ppt_x</p:attrName>
                                        </p:attrNameLst>
                                      </p:cBhvr>
                                      <p:tavLst>
                                        <p:tav tm="0">
                                          <p:val>
                                            <p:strVal val="1+#ppt_w/2"/>
                                          </p:val>
                                        </p:tav>
                                        <p:tav tm="100000">
                                          <p:val>
                                            <p:strVal val="#ppt_x"/>
                                          </p:val>
                                        </p:tav>
                                      </p:tavLst>
                                    </p:anim>
                                    <p:anim calcmode="lin" valueType="num">
                                      <p:cBhvr additive="base">
                                        <p:cTn dur="500" fill="hold" id="47"/>
                                        <p:tgtEl>
                                          <p:spTgt spid="4"/>
                                        </p:tgtEl>
                                        <p:attrNameLst>
                                          <p:attrName>ppt_y</p:attrName>
                                        </p:attrNameLst>
                                      </p:cBhvr>
                                      <p:tavLst>
                                        <p:tav tm="0">
                                          <p:val>
                                            <p:strVal val="#ppt_y"/>
                                          </p:val>
                                        </p:tav>
                                        <p:tav tm="100000">
                                          <p:val>
                                            <p:strVal val="#ppt_y"/>
                                          </p:val>
                                        </p:tav>
                                      </p:tavLst>
                                    </p:anim>
                                  </p:childTnLst>
                                </p:cTn>
                              </p:par>
                              <p:par>
                                <p:cTn fill="hold" grpId="0" id="48" nodeType="withEffect" presetClass="entr" presetID="2" presetSubtype="2">
                                  <p:stCondLst>
                                    <p:cond delay="500"/>
                                  </p:stCondLst>
                                  <p:childTnLst>
                                    <p:set>
                                      <p:cBhvr>
                                        <p:cTn dur="1" fill="hold" id="49">
                                          <p:stCondLst>
                                            <p:cond delay="0"/>
                                          </p:stCondLst>
                                        </p:cTn>
                                        <p:tgtEl>
                                          <p:spTgt spid="5"/>
                                        </p:tgtEl>
                                        <p:attrNameLst>
                                          <p:attrName>style.visibility</p:attrName>
                                        </p:attrNameLst>
                                      </p:cBhvr>
                                      <p:to>
                                        <p:strVal val="visible"/>
                                      </p:to>
                                    </p:set>
                                    <p:anim calcmode="lin" valueType="num">
                                      <p:cBhvr additive="base">
                                        <p:cTn dur="500" fill="hold" id="50"/>
                                        <p:tgtEl>
                                          <p:spTgt spid="5"/>
                                        </p:tgtEl>
                                        <p:attrNameLst>
                                          <p:attrName>ppt_x</p:attrName>
                                        </p:attrNameLst>
                                      </p:cBhvr>
                                      <p:tavLst>
                                        <p:tav tm="0">
                                          <p:val>
                                            <p:strVal val="1+#ppt_w/2"/>
                                          </p:val>
                                        </p:tav>
                                        <p:tav tm="100000">
                                          <p:val>
                                            <p:strVal val="#ppt_x"/>
                                          </p:val>
                                        </p:tav>
                                      </p:tavLst>
                                    </p:anim>
                                    <p:anim calcmode="lin" valueType="num">
                                      <p:cBhvr additive="base">
                                        <p:cTn dur="500" fill="hold" id="51"/>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P grpId="0" spid="16"/>
      <p:bldP grpId="0" spid="20"/>
      <p:bldP grpId="0" spid="3"/>
      <p:bldP grpId="0" spid="4"/>
      <p:bldP grpId="0" spid="5"/>
      <p:bldP grpId="0" spid="9"/>
      <p:bldP grpId="0" spid="10"/>
      <p:bldP grpId="0" spid="11"/>
      <p:bldP grpId="0" spid="12"/>
      <p:bldP grpId="0" spid="13"/>
      <p:bldGraphic grpId="0" spid="2">
        <p:bldAsOne/>
      </p:bldGraphic>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1" y="4303285"/>
            <a:ext cx="12192000" cy="2554715"/>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3" name="直接连接符 2"/>
          <p:cNvCxnSpPr/>
          <p:nvPr/>
        </p:nvCxnSpPr>
        <p:spPr>
          <a:xfrm>
            <a:off x="2891971" y="2286000"/>
            <a:ext cx="8505371"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972338" y="1032468"/>
            <a:ext cx="1591130" cy="2505457"/>
          </a:xfrm>
          <a:prstGeom prst="rect">
            <a:avLst/>
          </a:prstGeom>
          <a:noFill/>
        </p:spPr>
        <p:txBody>
          <a:bodyPr rtlCol="0" wrap="square">
            <a:spAutoFit/>
          </a:bodyPr>
          <a:lstStyle/>
          <a:p>
            <a:pPr algn="ctr">
              <a:lnSpc>
                <a:spcPct val="120000"/>
              </a:lnSpc>
            </a:pPr>
            <a:r>
              <a:rPr altLang="en-US" kern="100" lang="zh-CN" sz="6600">
                <a:solidFill>
                  <a:schemeClr val="accent6"/>
                </a:solidFill>
                <a:latin charset="-122" panose="020b0503020204020204" pitchFamily="34" typeface="微软雅黑"/>
                <a:ea charset="-122" panose="020b0503020204020204" pitchFamily="34" typeface="微软雅黑"/>
              </a:rPr>
              <a:t>目录</a:t>
            </a:r>
          </a:p>
        </p:txBody>
      </p:sp>
      <p:sp>
        <p:nvSpPr>
          <p:cNvPr id="5" name="文本框 4"/>
          <p:cNvSpPr txBox="1"/>
          <p:nvPr/>
        </p:nvSpPr>
        <p:spPr>
          <a:xfrm flipV="1">
            <a:off x="650848" y="444423"/>
            <a:ext cx="694944" cy="3706013"/>
          </a:xfrm>
          <a:prstGeom prst="rect">
            <a:avLst/>
          </a:prstGeom>
          <a:noFill/>
        </p:spPr>
        <p:txBody>
          <a:bodyPr rtlCol="0" vert="eaVert" wrap="square">
            <a:spAutoFit/>
          </a:bodyPr>
          <a:lstStyle/>
          <a:p>
            <a:pPr algn="ctr" lvl="0">
              <a:lnSpc>
                <a:spcPct val="120000"/>
              </a:lnSpc>
            </a:pPr>
            <a:r>
              <a:rPr altLang="zh-CN" b="0" baseline="0" cap="none" i="0" kern="100" kumimoji="0" lang="en-US" noProof="0" normalizeH="0" spc="300" strike="noStrike" sz="2800" u="none">
                <a:ln>
                  <a:noFill/>
                </a:ln>
                <a:solidFill>
                  <a:schemeClr val="accent6"/>
                </a:solidFill>
                <a:effectLst/>
                <a:uLnTx/>
                <a:uFillTx/>
                <a:latin charset="-122" panose="020b0503020204020204" pitchFamily="34" typeface="微软雅黑"/>
                <a:ea charset="-122" panose="020b0503020204020204" pitchFamily="34" typeface="微软雅黑"/>
              </a:rPr>
              <a:t>CONTENTS</a:t>
            </a:r>
          </a:p>
        </p:txBody>
      </p:sp>
      <p:sp>
        <p:nvSpPr>
          <p:cNvPr id="6" name="椭圆 5"/>
          <p:cNvSpPr/>
          <p:nvPr/>
        </p:nvSpPr>
        <p:spPr>
          <a:xfrm>
            <a:off x="3980530" y="2220292"/>
            <a:ext cx="137160" cy="137160"/>
          </a:xfrm>
          <a:prstGeom prst="ellipse">
            <a:avLst/>
          </a:prstGeom>
          <a:solidFill>
            <a:schemeClr val="accent6"/>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文本框 6"/>
          <p:cNvSpPr txBox="1"/>
          <p:nvPr/>
        </p:nvSpPr>
        <p:spPr>
          <a:xfrm>
            <a:off x="2945643" y="2599565"/>
            <a:ext cx="2206935" cy="969264"/>
          </a:xfrm>
          <a:prstGeom prst="rect">
            <a:avLst/>
          </a:prstGeom>
          <a:noFill/>
        </p:spPr>
        <p:txBody>
          <a:bodyPr rtlCol="0" wrap="square">
            <a:spAutoFit/>
          </a:bodyPr>
          <a:lstStyle/>
          <a:p>
            <a:pPr algn="ctr">
              <a:lnSpc>
                <a:spcPct val="120000"/>
              </a:lnSpc>
            </a:pPr>
            <a:r>
              <a:rPr altLang="zh-CN" kern="100" lang="en-US" sz="2400">
                <a:solidFill>
                  <a:schemeClr val="tx1">
                    <a:lumMod val="85000"/>
                    <a:lumOff val="15000"/>
                  </a:schemeClr>
                </a:solidFill>
                <a:latin charset="-122" panose="020b0503020204020204" pitchFamily="34" typeface="微软雅黑"/>
                <a:ea charset="-122" panose="020b0503020204020204" pitchFamily="34" typeface="微软雅黑"/>
              </a:rPr>
              <a:t>Title of Part One</a:t>
            </a:r>
          </a:p>
        </p:txBody>
      </p:sp>
      <p:sp>
        <p:nvSpPr>
          <p:cNvPr id="8" name="椭圆 7"/>
          <p:cNvSpPr/>
          <p:nvPr/>
        </p:nvSpPr>
        <p:spPr>
          <a:xfrm>
            <a:off x="6034640" y="2220292"/>
            <a:ext cx="137160" cy="137160"/>
          </a:xfrm>
          <a:prstGeom prst="ellipse">
            <a:avLst/>
          </a:prstGeom>
          <a:solidFill>
            <a:srgbClr val="F3F3F3"/>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9" name="文本框 8"/>
          <p:cNvSpPr txBox="1"/>
          <p:nvPr/>
        </p:nvSpPr>
        <p:spPr>
          <a:xfrm>
            <a:off x="4999753" y="2599565"/>
            <a:ext cx="2206935" cy="969264"/>
          </a:xfrm>
          <a:prstGeom prst="rect">
            <a:avLst/>
          </a:prstGeom>
          <a:noFill/>
        </p:spPr>
        <p:txBody>
          <a:bodyPr rtlCol="0" wrap="square">
            <a:spAutoFit/>
          </a:bodyPr>
          <a:lstStyle/>
          <a:p>
            <a:pPr algn="ctr">
              <a:lnSpc>
                <a:spcPct val="120000"/>
              </a:lnSpc>
            </a:pPr>
            <a:r>
              <a:rPr altLang="zh-CN" kern="100" lang="en-US" sz="2400">
                <a:solidFill>
                  <a:schemeClr val="tx1">
                    <a:lumMod val="85000"/>
                    <a:lumOff val="15000"/>
                  </a:schemeClr>
                </a:solidFill>
                <a:latin charset="-122" panose="020b0503020204020204" pitchFamily="34" typeface="微软雅黑"/>
                <a:ea charset="-122" panose="020b0503020204020204" pitchFamily="34" typeface="微软雅黑"/>
              </a:rPr>
              <a:t>Title of Part Two</a:t>
            </a:r>
          </a:p>
        </p:txBody>
      </p:sp>
      <p:sp>
        <p:nvSpPr>
          <p:cNvPr id="10" name="椭圆 9"/>
          <p:cNvSpPr/>
          <p:nvPr/>
        </p:nvSpPr>
        <p:spPr>
          <a:xfrm>
            <a:off x="8088750" y="2220292"/>
            <a:ext cx="137160" cy="137160"/>
          </a:xfrm>
          <a:prstGeom prst="ellipse">
            <a:avLst/>
          </a:prstGeom>
          <a:solidFill>
            <a:srgbClr val="002B91"/>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11" name="文本框 10"/>
          <p:cNvSpPr txBox="1"/>
          <p:nvPr/>
        </p:nvSpPr>
        <p:spPr>
          <a:xfrm>
            <a:off x="7053864" y="2599565"/>
            <a:ext cx="2206935" cy="969264"/>
          </a:xfrm>
          <a:prstGeom prst="rect">
            <a:avLst/>
          </a:prstGeom>
          <a:noFill/>
        </p:spPr>
        <p:txBody>
          <a:bodyPr rtlCol="0" wrap="square">
            <a:spAutoFit/>
          </a:bodyPr>
          <a:lstStyle/>
          <a:p>
            <a:pPr algn="ctr">
              <a:lnSpc>
                <a:spcPct val="120000"/>
              </a:lnSpc>
            </a:pPr>
            <a:r>
              <a:rPr altLang="zh-CN" kern="100" lang="en-US" sz="2400">
                <a:solidFill>
                  <a:schemeClr val="tx1">
                    <a:lumMod val="85000"/>
                    <a:lumOff val="15000"/>
                  </a:schemeClr>
                </a:solidFill>
                <a:latin charset="-122" panose="020b0503020204020204" pitchFamily="34" typeface="微软雅黑"/>
                <a:ea charset="-122" panose="020b0503020204020204" pitchFamily="34" typeface="微软雅黑"/>
              </a:rPr>
              <a:t>Title of Part Three</a:t>
            </a:r>
          </a:p>
        </p:txBody>
      </p:sp>
      <p:sp>
        <p:nvSpPr>
          <p:cNvPr id="12" name="椭圆 11"/>
          <p:cNvSpPr/>
          <p:nvPr/>
        </p:nvSpPr>
        <p:spPr>
          <a:xfrm>
            <a:off x="10142859" y="2220292"/>
            <a:ext cx="137160" cy="137160"/>
          </a:xfrm>
          <a:prstGeom prst="ellipse">
            <a:avLst/>
          </a:prstGeom>
          <a:solidFill>
            <a:srgbClr val="F3F3F3"/>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13" name="文本框 12"/>
          <p:cNvSpPr txBox="1"/>
          <p:nvPr/>
        </p:nvSpPr>
        <p:spPr>
          <a:xfrm>
            <a:off x="9107973" y="2599565"/>
            <a:ext cx="2206935" cy="969264"/>
          </a:xfrm>
          <a:prstGeom prst="rect">
            <a:avLst/>
          </a:prstGeom>
          <a:noFill/>
        </p:spPr>
        <p:txBody>
          <a:bodyPr rtlCol="0" wrap="square">
            <a:spAutoFit/>
          </a:bodyPr>
          <a:lstStyle/>
          <a:p>
            <a:pPr algn="ctr">
              <a:lnSpc>
                <a:spcPct val="120000"/>
              </a:lnSpc>
            </a:pPr>
            <a:r>
              <a:rPr altLang="zh-CN" kern="100" lang="en-US" sz="2400">
                <a:solidFill>
                  <a:schemeClr val="tx1">
                    <a:lumMod val="85000"/>
                    <a:lumOff val="15000"/>
                  </a:schemeClr>
                </a:solidFill>
                <a:latin charset="-122" panose="020b0503020204020204" pitchFamily="34" typeface="微软雅黑"/>
                <a:ea charset="-122" panose="020b0503020204020204" pitchFamily="34" typeface="微软雅黑"/>
              </a:rPr>
              <a:t>Title of Part Four</a:t>
            </a:r>
          </a:p>
        </p:txBody>
      </p:sp>
      <p:sp>
        <p:nvSpPr>
          <p:cNvPr id="14" name="文本框 13"/>
          <p:cNvSpPr txBox="1"/>
          <p:nvPr/>
        </p:nvSpPr>
        <p:spPr>
          <a:xfrm>
            <a:off x="3669697" y="1348904"/>
            <a:ext cx="758827" cy="701040"/>
          </a:xfrm>
          <a:prstGeom prst="rect">
            <a:avLst/>
          </a:prstGeom>
          <a:noFill/>
        </p:spPr>
        <p:txBody>
          <a:bodyPr rtlCol="0" wrap="square">
            <a:spAutoFit/>
          </a:bodyPr>
          <a:lstStyle/>
          <a:p>
            <a:pPr algn="ctr"/>
            <a:r>
              <a:rPr altLang="zh-CN" kern="100" lang="en-US" sz="4000">
                <a:solidFill>
                  <a:schemeClr val="accent6"/>
                </a:solidFill>
                <a:latin charset="0" panose="020b0503020202020204" pitchFamily="34" typeface="Agency FB"/>
                <a:ea charset="-122" panose="020b0503020204020204" pitchFamily="34" typeface="微软雅黑"/>
              </a:rPr>
              <a:t>01</a:t>
            </a:r>
          </a:p>
        </p:txBody>
      </p:sp>
      <p:sp>
        <p:nvSpPr>
          <p:cNvPr id="15" name="文本框 14"/>
          <p:cNvSpPr txBox="1"/>
          <p:nvPr/>
        </p:nvSpPr>
        <p:spPr>
          <a:xfrm>
            <a:off x="5723807" y="1348904"/>
            <a:ext cx="758827" cy="701040"/>
          </a:xfrm>
          <a:prstGeom prst="rect">
            <a:avLst/>
          </a:prstGeom>
          <a:noFill/>
        </p:spPr>
        <p:txBody>
          <a:bodyPr rtlCol="0" wrap="square">
            <a:spAutoFit/>
          </a:bodyPr>
          <a:lstStyle/>
          <a:p>
            <a:pPr algn="ctr"/>
            <a:r>
              <a:rPr altLang="zh-CN" kern="100" lang="en-US" sz="4000">
                <a:solidFill>
                  <a:schemeClr val="accent6"/>
                </a:solidFill>
                <a:latin charset="0" panose="020b0503020202020204" pitchFamily="34" typeface="Agency FB"/>
                <a:ea charset="-122" panose="020b0503020204020204" pitchFamily="34" typeface="微软雅黑"/>
              </a:rPr>
              <a:t>02</a:t>
            </a:r>
          </a:p>
        </p:txBody>
      </p:sp>
      <p:sp>
        <p:nvSpPr>
          <p:cNvPr id="16" name="文本框 15"/>
          <p:cNvSpPr txBox="1"/>
          <p:nvPr/>
        </p:nvSpPr>
        <p:spPr>
          <a:xfrm>
            <a:off x="7777917" y="1348904"/>
            <a:ext cx="758827" cy="701040"/>
          </a:xfrm>
          <a:prstGeom prst="rect">
            <a:avLst/>
          </a:prstGeom>
          <a:noFill/>
        </p:spPr>
        <p:txBody>
          <a:bodyPr rtlCol="0" wrap="square">
            <a:spAutoFit/>
          </a:bodyPr>
          <a:lstStyle/>
          <a:p>
            <a:pPr algn="ctr"/>
            <a:r>
              <a:rPr altLang="zh-CN" kern="100" lang="en-US" sz="4000">
                <a:solidFill>
                  <a:schemeClr val="accent6"/>
                </a:solidFill>
                <a:latin charset="0" panose="020b0503020202020204" pitchFamily="34" typeface="Agency FB"/>
                <a:ea charset="-122" panose="020b0503020204020204" pitchFamily="34" typeface="微软雅黑"/>
              </a:rPr>
              <a:t>03</a:t>
            </a:r>
          </a:p>
        </p:txBody>
      </p:sp>
      <p:sp>
        <p:nvSpPr>
          <p:cNvPr id="17" name="文本框 16"/>
          <p:cNvSpPr txBox="1"/>
          <p:nvPr/>
        </p:nvSpPr>
        <p:spPr>
          <a:xfrm>
            <a:off x="9832026" y="1348904"/>
            <a:ext cx="758827" cy="701040"/>
          </a:xfrm>
          <a:prstGeom prst="rect">
            <a:avLst/>
          </a:prstGeom>
          <a:noFill/>
        </p:spPr>
        <p:txBody>
          <a:bodyPr rtlCol="0" wrap="square">
            <a:spAutoFit/>
          </a:bodyPr>
          <a:lstStyle/>
          <a:p>
            <a:pPr algn="ctr"/>
            <a:r>
              <a:rPr altLang="zh-CN" kern="100" lang="en-US" sz="4000">
                <a:solidFill>
                  <a:schemeClr val="accent6"/>
                </a:solidFill>
                <a:latin charset="0" panose="020b0503020202020204" pitchFamily="34" typeface="Agency FB"/>
                <a:ea charset="-122" panose="020b0503020204020204" pitchFamily="34" typeface="微软雅黑"/>
              </a:rPr>
              <a:t>04</a:t>
            </a:r>
          </a:p>
        </p:txBody>
      </p:sp>
      <p:sp>
        <p:nvSpPr>
          <p:cNvPr id="18" name="矩形 17"/>
          <p:cNvSpPr/>
          <p:nvPr/>
        </p:nvSpPr>
        <p:spPr>
          <a:xfrm>
            <a:off x="675724" y="885046"/>
            <a:ext cx="1650928" cy="2824766"/>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9" name="组合 18"/>
          <p:cNvGrpSpPr/>
          <p:nvPr/>
        </p:nvGrpSpPr>
        <p:grpSpPr>
          <a:xfrm>
            <a:off x="3576798" y="1210555"/>
            <a:ext cx="944625" cy="927986"/>
            <a:chOff x="3627746" y="1200316"/>
            <a:chExt cx="944625" cy="927986"/>
          </a:xfrm>
        </p:grpSpPr>
        <p:grpSp>
          <p:nvGrpSpPr>
            <p:cNvPr id="20" name="组合 19"/>
            <p:cNvGrpSpPr/>
            <p:nvPr/>
          </p:nvGrpSpPr>
          <p:grpSpPr>
            <a:xfrm>
              <a:off x="4339636" y="1200316"/>
              <a:ext cx="232735" cy="235114"/>
              <a:chOff x="4387704" y="1106340"/>
              <a:chExt cx="232735" cy="235114"/>
            </a:xfrm>
          </p:grpSpPr>
          <p:cxnSp>
            <p:nvCxnSpPr>
              <p:cNvPr id="24" name="直接连接符 23"/>
              <p:cNvCxnSpPr/>
              <p:nvPr/>
            </p:nvCxnSpPr>
            <p:spPr>
              <a:xfrm flipH="1">
                <a:off x="4387704" y="1108721"/>
                <a:ext cx="232735" cy="232733"/>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H="1">
                <a:off x="4425478" y="1106340"/>
                <a:ext cx="128616" cy="128617"/>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grpSp>
        <p:grpSp>
          <p:nvGrpSpPr>
            <p:cNvPr id="21" name="组合 20"/>
            <p:cNvGrpSpPr/>
            <p:nvPr/>
          </p:nvGrpSpPr>
          <p:grpSpPr>
            <a:xfrm flipH="1" flipV="1">
              <a:off x="3627746" y="1893188"/>
              <a:ext cx="232735" cy="235114"/>
              <a:chOff x="4387704" y="1106340"/>
              <a:chExt cx="232735" cy="235114"/>
            </a:xfrm>
          </p:grpSpPr>
          <p:cxnSp>
            <p:nvCxnSpPr>
              <p:cNvPr id="22" name="直接连接符 21"/>
              <p:cNvCxnSpPr/>
              <p:nvPr/>
            </p:nvCxnSpPr>
            <p:spPr>
              <a:xfrm flipH="1">
                <a:off x="4387704" y="1108721"/>
                <a:ext cx="232735" cy="232733"/>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a:off x="4425478" y="1106340"/>
                <a:ext cx="128616" cy="128617"/>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grpSp>
      </p:grpSp>
      <p:cxnSp>
        <p:nvCxnSpPr>
          <p:cNvPr id="31" name="直接连接符 30"/>
          <p:cNvCxnSpPr/>
          <p:nvPr/>
        </p:nvCxnSpPr>
        <p:spPr>
          <a:xfrm flipH="1">
            <a:off x="6342798" y="1212936"/>
            <a:ext cx="232735" cy="232733"/>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H="1">
            <a:off x="6380572" y="1210555"/>
            <a:ext cx="128616" cy="128617"/>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V="1">
            <a:off x="5630908" y="1903427"/>
            <a:ext cx="232735" cy="232733"/>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V="1">
            <a:off x="5697253" y="2009924"/>
            <a:ext cx="128616" cy="128617"/>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H="1">
            <a:off x="8396908" y="1212936"/>
            <a:ext cx="232735" cy="232733"/>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flipH="1">
            <a:off x="8434682" y="1210555"/>
            <a:ext cx="128616" cy="128617"/>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flipV="1">
            <a:off x="7685018" y="1903427"/>
            <a:ext cx="232735" cy="232733"/>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flipV="1">
            <a:off x="7751363" y="2009924"/>
            <a:ext cx="128616" cy="128617"/>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flipH="1">
            <a:off x="10451017" y="1212936"/>
            <a:ext cx="232735" cy="232733"/>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flipH="1">
            <a:off x="10488791" y="1210555"/>
            <a:ext cx="128616" cy="128617"/>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flipV="1">
            <a:off x="9739127" y="1903427"/>
            <a:ext cx="232735" cy="232733"/>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flipV="1">
            <a:off x="9805472" y="2009924"/>
            <a:ext cx="128616" cy="128617"/>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48" name="矩形 47"/>
          <p:cNvSpPr/>
          <p:nvPr/>
        </p:nvSpPr>
        <p:spPr>
          <a:xfrm>
            <a:off x="-1" y="4286404"/>
            <a:ext cx="12192000" cy="2571596"/>
          </a:xfrm>
          <a:prstGeom prst="rect">
            <a:avLst/>
          </a:prstGeom>
          <a:solidFill>
            <a:srgbClr val="00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9" name="箭头: 虚尾 48"/>
          <p:cNvSpPr/>
          <p:nvPr/>
        </p:nvSpPr>
        <p:spPr>
          <a:xfrm rot="16200000">
            <a:off x="7980360" y="3719939"/>
            <a:ext cx="353940" cy="333686"/>
          </a:xfrm>
          <a:prstGeom prst="stripedRightArrow">
            <a:avLst>
              <a:gd fmla="val 52965" name="adj1"/>
              <a:gd fmla="val 46974" name="adj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1550710520"/>
      </p:ext>
    </p:extLst>
  </p:cSld>
  <p:clrMapOvr>
    <a:masterClrMapping/>
  </p:clrMapOvr>
  <mc:AlternateContent>
    <mc:Choice Requires="p14">
      <p:transition p14:dur="1600" spd="slow">
        <p:blinds dir="vert"/>
      </p:transition>
    </mc:Choice>
    <mc:Fallback>
      <p:transition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2" presetSubtype="0">
                                  <p:stCondLst>
                                    <p:cond delay="0"/>
                                  </p:stCondLst>
                                  <p:childTnLst>
                                    <p:set>
                                      <p:cBhvr>
                                        <p:cTn dur="1" fill="hold" id="6">
                                          <p:stCondLst>
                                            <p:cond delay="0"/>
                                          </p:stCondLst>
                                        </p:cTn>
                                        <p:tgtEl>
                                          <p:spTgt spid="49"/>
                                        </p:tgtEl>
                                        <p:attrNameLst>
                                          <p:attrName>style.visibility</p:attrName>
                                        </p:attrNameLst>
                                      </p:cBhvr>
                                      <p:to>
                                        <p:strVal val="visible"/>
                                      </p:to>
                                    </p:set>
                                    <p:animEffect filter="fade" transition="in">
                                      <p:cBhvr>
                                        <p:cTn dur="1000" id="7"/>
                                        <p:tgtEl>
                                          <p:spTgt spid="49"/>
                                        </p:tgtEl>
                                      </p:cBhvr>
                                    </p:animEffect>
                                    <p:anim calcmode="lin" valueType="num">
                                      <p:cBhvr>
                                        <p:cTn dur="1000" fill="hold" id="8"/>
                                        <p:tgtEl>
                                          <p:spTgt spid="49"/>
                                        </p:tgtEl>
                                        <p:attrNameLst>
                                          <p:attrName>ppt_x</p:attrName>
                                        </p:attrNameLst>
                                      </p:cBhvr>
                                      <p:tavLst>
                                        <p:tav tm="0">
                                          <p:val>
                                            <p:strVal val="#ppt_x"/>
                                          </p:val>
                                        </p:tav>
                                        <p:tav tm="100000">
                                          <p:val>
                                            <p:strVal val="#ppt_x"/>
                                          </p:val>
                                        </p:tav>
                                      </p:tavLst>
                                    </p:anim>
                                    <p:anim calcmode="lin" valueType="num">
                                      <p:cBhvr>
                                        <p:cTn dur="1000" fill="hold" id="9"/>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9"/>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4" name="任意多边形: 形状 33"/>
          <p:cNvSpPr/>
          <p:nvPr/>
        </p:nvSpPr>
        <p:spPr>
          <a:xfrm>
            <a:off x="1265550" y="4773963"/>
            <a:ext cx="2520000" cy="749577"/>
          </a:xfrm>
          <a:custGeom>
            <a:gdLst>
              <a:gd fmla="*/ 2520000 w 2520000" name="connsiteX0"/>
              <a:gd fmla="*/ 0 h 749577" name="connsiteY0"/>
              <a:gd fmla="*/ 2520000 w 2520000" name="connsiteX1"/>
              <a:gd fmla="*/ 749577 h 749577" name="connsiteY1"/>
              <a:gd fmla="*/ 0 w 2520000" name="connsiteX2"/>
              <a:gd fmla="*/ 749577 h 749577" name="connsiteY2"/>
              <a:gd fmla="*/ 2479597 w 2520000" name="connsiteX3"/>
              <a:gd fmla="*/ 22979 h 749577" name="connsiteY3"/>
              <a:gd fmla="*/ 2520000 w 2520000" name="connsiteX4"/>
              <a:gd fmla="*/ 0 h 749577"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749577" w="2520000">
                <a:moveTo>
                  <a:pt x="2520000" y="0"/>
                </a:moveTo>
                <a:lnTo>
                  <a:pt x="2520000" y="749577"/>
                </a:lnTo>
                <a:lnTo>
                  <a:pt x="0" y="749577"/>
                </a:lnTo>
                <a:cubicBezTo>
                  <a:pt x="1030608" y="652795"/>
                  <a:pt x="1827362" y="376783"/>
                  <a:pt x="2479597" y="22979"/>
                </a:cubicBezTo>
                <a:lnTo>
                  <a:pt x="2520000" y="0"/>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a:solidFill>
                <a:schemeClr val="tx1">
                  <a:lumMod val="85000"/>
                  <a:lumOff val="15000"/>
                </a:schemeClr>
              </a:solidFill>
            </a:endParaRPr>
          </a:p>
        </p:txBody>
      </p:sp>
      <p:sp>
        <p:nvSpPr>
          <p:cNvPr id="35" name="任意多边形: 形状 34"/>
          <p:cNvSpPr/>
          <p:nvPr/>
        </p:nvSpPr>
        <p:spPr>
          <a:xfrm>
            <a:off x="3785550" y="2781250"/>
            <a:ext cx="2520000" cy="2742290"/>
          </a:xfrm>
          <a:custGeom>
            <a:gdLst>
              <a:gd fmla="*/ 2520000 w 2520000" name="connsiteX0"/>
              <a:gd fmla="*/ 0 h 2742290" name="connsiteY0"/>
              <a:gd fmla="*/ 2520000 w 2520000" name="connsiteX1"/>
              <a:gd fmla="*/ 2742290 h 2742290" name="connsiteY1"/>
              <a:gd fmla="*/ 0 w 2520000" name="connsiteX2"/>
              <a:gd fmla="*/ 2742290 h 2742290" name="connsiteY2"/>
              <a:gd fmla="*/ 0 w 2520000" name="connsiteX3"/>
              <a:gd fmla="*/ 1992713 h 2742290" name="connsiteY3"/>
              <a:gd fmla="*/ 171778 w 2520000" name="connsiteX4"/>
              <a:gd fmla="*/ 1895015 h 2742290" name="connsiteY4"/>
              <a:gd fmla="*/ 2395134 w 2520000" name="connsiteX5"/>
              <a:gd fmla="*/ 95861 h 2742290" name="connsiteY5"/>
              <a:gd fmla="*/ 2520000 w 2520000" name="connsiteX6"/>
              <a:gd fmla="*/ 0 h 2742290"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2742290" w="2520000">
                <a:moveTo>
                  <a:pt x="2520000" y="0"/>
                </a:moveTo>
                <a:lnTo>
                  <a:pt x="2520000" y="2742290"/>
                </a:lnTo>
                <a:lnTo>
                  <a:pt x="0" y="2742290"/>
                </a:lnTo>
                <a:lnTo>
                  <a:pt x="0" y="1992713"/>
                </a:lnTo>
                <a:lnTo>
                  <a:pt x="171778" y="1895015"/>
                </a:lnTo>
                <a:cubicBezTo>
                  <a:pt x="1120868" y="1329985"/>
                  <a:pt x="1755799" y="609690"/>
                  <a:pt x="2395134" y="95861"/>
                </a:cubicBezTo>
                <a:lnTo>
                  <a:pt x="2520000" y="0"/>
                </a:lnTo>
                <a:close/>
              </a:path>
            </a:pathLst>
          </a:cu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a:solidFill>
                <a:schemeClr val="tx1">
                  <a:lumMod val="85000"/>
                  <a:lumOff val="15000"/>
                </a:schemeClr>
              </a:solidFill>
            </a:endParaRPr>
          </a:p>
        </p:txBody>
      </p:sp>
      <p:sp>
        <p:nvSpPr>
          <p:cNvPr id="36" name="任意多边形: 形状 35"/>
          <p:cNvSpPr/>
          <p:nvPr/>
        </p:nvSpPr>
        <p:spPr>
          <a:xfrm>
            <a:off x="6305550" y="2226075"/>
            <a:ext cx="2520000" cy="3297465"/>
          </a:xfrm>
          <a:custGeom>
            <a:gdLst>
              <a:gd fmla="*/ 1425176 w 2520000" name="connsiteX0"/>
              <a:gd fmla="*/ 106 h 3297465" name="connsiteY0"/>
              <a:gd fmla="*/ 2447687 w 2520000" name="connsiteX1"/>
              <a:gd fmla="*/ 289398 h 3297465" name="connsiteY1"/>
              <a:gd fmla="*/ 2520000 w 2520000" name="connsiteX2"/>
              <a:gd fmla="*/ 330919 h 3297465" name="connsiteY2"/>
              <a:gd fmla="*/ 2520000 w 2520000" name="connsiteX3"/>
              <a:gd fmla="*/ 3297465 h 3297465" name="connsiteY3"/>
              <a:gd fmla="*/ 0 w 2520000" name="connsiteX4"/>
              <a:gd fmla="*/ 3297465 h 3297465" name="connsiteY4"/>
              <a:gd fmla="*/ 0 w 2520000" name="connsiteX5"/>
              <a:gd fmla="*/ 555175 h 3297465" name="connsiteY5"/>
              <a:gd fmla="*/ 67385 w 2520000" name="connsiteX6"/>
              <a:gd fmla="*/ 503443 h 3297465" name="connsiteY6"/>
              <a:gd fmla="*/ 1099502 w 2520000" name="connsiteX7"/>
              <a:gd fmla="*/ 27262 h 3297465" name="connsiteY7"/>
              <a:gd fmla="*/ 1425176 w 2520000" name="connsiteX8"/>
              <a:gd fmla="*/ 106 h 3297465"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3297465" w="2520000">
                <a:moveTo>
                  <a:pt x="1425176" y="106"/>
                </a:moveTo>
                <a:cubicBezTo>
                  <a:pt x="1785313" y="4067"/>
                  <a:pt x="2124779" y="119017"/>
                  <a:pt x="2447687" y="289398"/>
                </a:cubicBezTo>
                <a:lnTo>
                  <a:pt x="2520000" y="330919"/>
                </a:lnTo>
                <a:lnTo>
                  <a:pt x="2520000" y="3297465"/>
                </a:lnTo>
                <a:lnTo>
                  <a:pt x="0" y="3297465"/>
                </a:lnTo>
                <a:lnTo>
                  <a:pt x="0" y="555175"/>
                </a:lnTo>
                <a:lnTo>
                  <a:pt x="67385" y="503443"/>
                </a:lnTo>
                <a:cubicBezTo>
                  <a:pt x="389086" y="268984"/>
                  <a:pt x="719852" y="95185"/>
                  <a:pt x="1099502" y="27262"/>
                </a:cubicBezTo>
                <a:cubicBezTo>
                  <a:pt x="1209946" y="7503"/>
                  <a:pt x="1318468" y="-1067"/>
                  <a:pt x="1425176" y="106"/>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85000"/>
                  <a:lumOff val="15000"/>
                </a:schemeClr>
              </a:solidFill>
            </a:endParaRPr>
          </a:p>
        </p:txBody>
      </p:sp>
      <p:sp>
        <p:nvSpPr>
          <p:cNvPr id="37" name="任意多边形: 形状 36"/>
          <p:cNvSpPr/>
          <p:nvPr/>
        </p:nvSpPr>
        <p:spPr>
          <a:xfrm>
            <a:off x="8825550" y="2556994"/>
            <a:ext cx="2520000" cy="2966546"/>
          </a:xfrm>
          <a:custGeom>
            <a:gdLst>
              <a:gd fmla="*/ 0 w 2520000" name="connsiteX0"/>
              <a:gd fmla="*/ 0 h 2966546" name="connsiteY0"/>
              <a:gd fmla="*/ 166827 w 2520000" name="connsiteX1"/>
              <a:gd fmla="*/ 95790 h 2966546" name="connsiteY1"/>
              <a:gd fmla="*/ 2497878 w 2520000" name="connsiteX2"/>
              <a:gd fmla="*/ 1488510 h 2966546" name="connsiteY2"/>
              <a:gd fmla="*/ 2520000 w 2520000" name="connsiteX3"/>
              <a:gd fmla="*/ 1487325 h 2966546" name="connsiteY3"/>
              <a:gd fmla="*/ 2520000 w 2520000" name="connsiteX4"/>
              <a:gd fmla="*/ 2966546 h 2966546" name="connsiteY4"/>
              <a:gd fmla="*/ 0 w 2520000" name="connsiteX5"/>
              <a:gd fmla="*/ 2966546 h 2966546" name="connsiteY5"/>
              <a:gd fmla="*/ 0 w 2520000" name="connsiteX6"/>
              <a:gd fmla="*/ 0 h 2966546"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2966546" w="2520000">
                <a:moveTo>
                  <a:pt x="0" y="0"/>
                </a:moveTo>
                <a:lnTo>
                  <a:pt x="166827" y="95790"/>
                </a:lnTo>
                <a:cubicBezTo>
                  <a:pt x="1032765" y="631007"/>
                  <a:pt x="1781263" y="1480386"/>
                  <a:pt x="2497878" y="1488510"/>
                </a:cubicBezTo>
                <a:lnTo>
                  <a:pt x="2520000" y="1487325"/>
                </a:lnTo>
                <a:lnTo>
                  <a:pt x="2520000" y="2966546"/>
                </a:lnTo>
                <a:lnTo>
                  <a:pt x="0" y="2966546"/>
                </a:lnTo>
                <a:lnTo>
                  <a:pt x="0" y="0"/>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85000"/>
                  <a:lumOff val="15000"/>
                </a:schemeClr>
              </a:solidFill>
            </a:endParaRPr>
          </a:p>
        </p:txBody>
      </p:sp>
      <p:cxnSp>
        <p:nvCxnSpPr>
          <p:cNvPr id="38" name="直接箭头连接符 37"/>
          <p:cNvCxnSpPr/>
          <p:nvPr/>
        </p:nvCxnSpPr>
        <p:spPr>
          <a:xfrm>
            <a:off x="1288699" y="5538455"/>
            <a:ext cx="10440000" cy="0"/>
          </a:xfrm>
          <a:prstGeom prst="straightConnector1">
            <a:avLst/>
          </a:prstGeom>
          <a:ln w="28575">
            <a:solidFill>
              <a:schemeClr val="tx1">
                <a:lumMod val="85000"/>
                <a:lumOff val="15000"/>
              </a:schemeClr>
            </a:solidFill>
            <a:tailEnd len="lg" type="triangle" w="lg"/>
          </a:ln>
        </p:spPr>
        <p:style>
          <a:lnRef idx="1">
            <a:schemeClr val="accent1"/>
          </a:lnRef>
          <a:fillRef idx="0">
            <a:schemeClr val="accent1"/>
          </a:fillRef>
          <a:effectRef idx="0">
            <a:schemeClr val="accent1"/>
          </a:effectRef>
          <a:fontRef idx="minor">
            <a:schemeClr val="tx1"/>
          </a:fontRef>
        </p:style>
      </p:cxnSp>
      <p:cxnSp>
        <p:nvCxnSpPr>
          <p:cNvPr id="39" name="直接箭头连接符 38"/>
          <p:cNvCxnSpPr/>
          <p:nvPr/>
        </p:nvCxnSpPr>
        <p:spPr>
          <a:xfrm flipV="1" rot="16200000">
            <a:off x="-588951" y="3648455"/>
            <a:ext cx="3780000" cy="0"/>
          </a:xfrm>
          <a:prstGeom prst="straightConnector1">
            <a:avLst/>
          </a:prstGeom>
          <a:ln w="28575">
            <a:solidFill>
              <a:schemeClr val="tx1">
                <a:lumMod val="85000"/>
                <a:lumOff val="15000"/>
              </a:schemeClr>
            </a:solidFill>
            <a:tailEnd len="lg" type="triangle" w="lg"/>
          </a:ln>
        </p:spPr>
        <p:style>
          <a:lnRef idx="1">
            <a:schemeClr val="accent1"/>
          </a:lnRef>
          <a:fillRef idx="0">
            <a:schemeClr val="accent1"/>
          </a:fillRef>
          <a:effectRef idx="0">
            <a:schemeClr val="accent1"/>
          </a:effectRef>
          <a:fontRef idx="minor">
            <a:schemeClr val="tx1"/>
          </a:fontRef>
        </p:style>
      </p:cxnSp>
      <p:sp>
        <p:nvSpPr>
          <p:cNvPr id="40" name="文本框 39"/>
          <p:cNvSpPr txBox="1"/>
          <p:nvPr/>
        </p:nvSpPr>
        <p:spPr>
          <a:xfrm>
            <a:off x="1678777" y="5597821"/>
            <a:ext cx="1693546" cy="457200"/>
          </a:xfrm>
          <a:prstGeom prst="rect">
            <a:avLst/>
          </a:prstGeom>
          <a:noFill/>
        </p:spPr>
        <p:txBody>
          <a:bodyPr rtlCol="0" wrap="square">
            <a:spAutoFit/>
          </a:bodyPr>
          <a:lstStyle/>
          <a:p>
            <a:pPr algn="ctr">
              <a:lnSpc>
                <a:spcPct val="120000"/>
              </a:lnSpc>
              <a:spcBef>
                <a:spcPts val="300"/>
              </a:spcBef>
              <a:spcAft>
                <a:spcPts val="300"/>
              </a:spcAft>
            </a:pPr>
            <a:r>
              <a:rPr altLang="en-US" kern="100" lang="zh-CN" sz="2000">
                <a:solidFill>
                  <a:schemeClr val="tx1">
                    <a:lumMod val="85000"/>
                    <a:lumOff val="15000"/>
                  </a:schemeClr>
                </a:solidFill>
                <a:latin charset="-122" panose="020b0503020204020204" pitchFamily="34" typeface="微软雅黑"/>
                <a:ea charset="-122" panose="020b0503020204020204" pitchFamily="34" typeface="微软雅黑"/>
              </a:rPr>
              <a:t>引入期</a:t>
            </a:r>
          </a:p>
        </p:txBody>
      </p:sp>
      <p:sp>
        <p:nvSpPr>
          <p:cNvPr id="41" name="文本框 40"/>
          <p:cNvSpPr txBox="1"/>
          <p:nvPr/>
        </p:nvSpPr>
        <p:spPr>
          <a:xfrm>
            <a:off x="4198777" y="5597821"/>
            <a:ext cx="1693546" cy="457200"/>
          </a:xfrm>
          <a:prstGeom prst="rect">
            <a:avLst/>
          </a:prstGeom>
          <a:noFill/>
        </p:spPr>
        <p:txBody>
          <a:bodyPr rtlCol="0" wrap="square">
            <a:spAutoFit/>
          </a:bodyPr>
          <a:lstStyle/>
          <a:p>
            <a:pPr algn="ctr">
              <a:lnSpc>
                <a:spcPct val="120000"/>
              </a:lnSpc>
              <a:spcBef>
                <a:spcPts val="300"/>
              </a:spcBef>
              <a:spcAft>
                <a:spcPts val="300"/>
              </a:spcAft>
            </a:pPr>
            <a:r>
              <a:rPr altLang="en-US" kern="100" lang="zh-CN" sz="2000">
                <a:solidFill>
                  <a:schemeClr val="tx1">
                    <a:lumMod val="85000"/>
                    <a:lumOff val="15000"/>
                  </a:schemeClr>
                </a:solidFill>
                <a:latin charset="-122" panose="020b0503020204020204" pitchFamily="34" typeface="微软雅黑"/>
                <a:ea charset="-122" panose="020b0503020204020204" pitchFamily="34" typeface="微软雅黑"/>
              </a:rPr>
              <a:t>成长期</a:t>
            </a:r>
          </a:p>
        </p:txBody>
      </p:sp>
      <p:sp>
        <p:nvSpPr>
          <p:cNvPr id="42" name="文本框 41"/>
          <p:cNvSpPr txBox="1"/>
          <p:nvPr/>
        </p:nvSpPr>
        <p:spPr>
          <a:xfrm>
            <a:off x="6718777" y="5597821"/>
            <a:ext cx="1693546" cy="457200"/>
          </a:xfrm>
          <a:prstGeom prst="rect">
            <a:avLst/>
          </a:prstGeom>
          <a:noFill/>
        </p:spPr>
        <p:txBody>
          <a:bodyPr rtlCol="0" wrap="square">
            <a:spAutoFit/>
          </a:bodyPr>
          <a:lstStyle/>
          <a:p>
            <a:pPr algn="ctr">
              <a:lnSpc>
                <a:spcPct val="120000"/>
              </a:lnSpc>
              <a:spcBef>
                <a:spcPts val="300"/>
              </a:spcBef>
              <a:spcAft>
                <a:spcPts val="300"/>
              </a:spcAft>
            </a:pPr>
            <a:r>
              <a:rPr altLang="en-US" kern="100" lang="zh-CN" sz="2000">
                <a:solidFill>
                  <a:schemeClr val="tx1">
                    <a:lumMod val="85000"/>
                    <a:lumOff val="15000"/>
                  </a:schemeClr>
                </a:solidFill>
                <a:latin charset="-122" panose="020b0503020204020204" pitchFamily="34" typeface="微软雅黑"/>
                <a:ea charset="-122" panose="020b0503020204020204" pitchFamily="34" typeface="微软雅黑"/>
              </a:rPr>
              <a:t>成熟期</a:t>
            </a:r>
          </a:p>
        </p:txBody>
      </p:sp>
      <p:sp>
        <p:nvSpPr>
          <p:cNvPr id="43" name="文本框 42"/>
          <p:cNvSpPr txBox="1"/>
          <p:nvPr/>
        </p:nvSpPr>
        <p:spPr>
          <a:xfrm>
            <a:off x="9238776" y="5597821"/>
            <a:ext cx="1693546" cy="457200"/>
          </a:xfrm>
          <a:prstGeom prst="rect">
            <a:avLst/>
          </a:prstGeom>
          <a:noFill/>
        </p:spPr>
        <p:txBody>
          <a:bodyPr rtlCol="0" wrap="square">
            <a:spAutoFit/>
          </a:bodyPr>
          <a:lstStyle/>
          <a:p>
            <a:pPr algn="ctr">
              <a:lnSpc>
                <a:spcPct val="120000"/>
              </a:lnSpc>
              <a:spcBef>
                <a:spcPts val="300"/>
              </a:spcBef>
              <a:spcAft>
                <a:spcPts val="300"/>
              </a:spcAft>
            </a:pPr>
            <a:r>
              <a:rPr altLang="en-US" kern="100" lang="zh-CN" sz="2000">
                <a:solidFill>
                  <a:schemeClr val="tx1">
                    <a:lumMod val="85000"/>
                    <a:lumOff val="15000"/>
                  </a:schemeClr>
                </a:solidFill>
                <a:latin charset="-122" panose="020b0503020204020204" pitchFamily="34" typeface="微软雅黑"/>
                <a:ea charset="-122" panose="020b0503020204020204" pitchFamily="34" typeface="微软雅黑"/>
              </a:rPr>
              <a:t>衰退期</a:t>
            </a:r>
          </a:p>
        </p:txBody>
      </p:sp>
      <p:sp>
        <p:nvSpPr>
          <p:cNvPr id="44" name="文本框 43"/>
          <p:cNvSpPr txBox="1"/>
          <p:nvPr/>
        </p:nvSpPr>
        <p:spPr>
          <a:xfrm>
            <a:off x="1873199" y="2513484"/>
            <a:ext cx="3371901" cy="530352"/>
          </a:xfrm>
          <a:prstGeom prst="rect">
            <a:avLst/>
          </a:prstGeom>
          <a:noFill/>
        </p:spPr>
        <p:txBody>
          <a:bodyPr rtlCol="0" wrap="square">
            <a:spAutoFit/>
          </a:bodyPr>
          <a:lstStyle/>
          <a:p>
            <a:pPr>
              <a:lnSpc>
                <a:spcPct val="120000"/>
              </a:lnSpc>
              <a:spcBef>
                <a:spcPts val="300"/>
              </a:spcBef>
              <a:spcAft>
                <a:spcPts val="300"/>
              </a:spcAft>
            </a:pPr>
            <a:r>
              <a:rPr altLang="en-US" kern="100" lang="zh-CN" sz="2400">
                <a:solidFill>
                  <a:schemeClr val="tx1">
                    <a:lumMod val="85000"/>
                    <a:lumOff val="15000"/>
                  </a:schemeClr>
                </a:solidFill>
                <a:latin charset="-122" panose="020b0503020204020204" pitchFamily="34" typeface="微软雅黑"/>
                <a:ea charset="-122" panose="020b0503020204020204" pitchFamily="34" typeface="微软雅黑"/>
              </a:rPr>
              <a:t>产品生命周期图</a:t>
            </a:r>
          </a:p>
        </p:txBody>
      </p:sp>
      <p:sp>
        <p:nvSpPr>
          <p:cNvPr id="45" name="矩形 44"/>
          <p:cNvSpPr/>
          <p:nvPr/>
        </p:nvSpPr>
        <p:spPr>
          <a:xfrm>
            <a:off x="1873199" y="2988860"/>
            <a:ext cx="3825573" cy="347472"/>
          </a:xfrm>
          <a:prstGeom prst="rect">
            <a:avLst/>
          </a:prstGeom>
        </p:spPr>
        <p:txBody>
          <a:bodyPr wrap="square">
            <a:spAutoFit/>
          </a:bodyPr>
          <a:lstStyle/>
          <a:p>
            <a:pPr>
              <a:lnSpc>
                <a:spcPct val="120000"/>
              </a:lnSpc>
              <a:spcBef>
                <a:spcPts val="300"/>
              </a:spcBef>
              <a:spcAft>
                <a:spcPts val="300"/>
              </a:spcAft>
            </a:pPr>
            <a:r>
              <a:rPr altLang="zh-CN" kern="100" lang="en-US" sz="1400">
                <a:solidFill>
                  <a:schemeClr val="tx1">
                    <a:lumMod val="85000"/>
                    <a:lumOff val="15000"/>
                  </a:schemeClr>
                </a:solidFill>
                <a:latin charset="-122" panose="020b0503020204020204" pitchFamily="34" typeface="微软雅黑"/>
                <a:ea charset="-122" panose="020b0503020204020204" pitchFamily="34" typeface="微软雅黑"/>
              </a:rPr>
              <a:t>Product Life Cycle </a:t>
            </a:r>
          </a:p>
        </p:txBody>
      </p:sp>
    </p:spTree>
    <p:extLst>
      <p:ext uri="{BB962C8B-B14F-4D97-AF65-F5344CB8AC3E}">
        <p14:creationId val="1284090823"/>
      </p:ext>
    </p:extLst>
  </p:cSld>
  <p:clrMapOvr>
    <a:masterClrMapping/>
  </p:clrMapOvr>
  <mc:AlternateContent>
    <mc:Choice Requires="p14">
      <p:transition p14:dur="1600" spd="slow">
        <p:blinds dir="vert"/>
      </p:transition>
    </mc:Choice>
    <mc:Fallback>
      <p:transition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 presetSubtype="4">
                                  <p:stCondLst>
                                    <p:cond delay="0"/>
                                  </p:stCondLst>
                                  <p:childTnLst>
                                    <p:set>
                                      <p:cBhvr>
                                        <p:cTn dur="1" fill="hold" id="6">
                                          <p:stCondLst>
                                            <p:cond delay="0"/>
                                          </p:stCondLst>
                                        </p:cTn>
                                        <p:tgtEl>
                                          <p:spTgt spid="39"/>
                                        </p:tgtEl>
                                        <p:attrNameLst>
                                          <p:attrName>style.visibility</p:attrName>
                                        </p:attrNameLst>
                                      </p:cBhvr>
                                      <p:to>
                                        <p:strVal val="visible"/>
                                      </p:to>
                                    </p:set>
                                    <p:anim calcmode="lin" valueType="num">
                                      <p:cBhvr additive="base">
                                        <p:cTn dur="500" fill="hold" id="7"/>
                                        <p:tgtEl>
                                          <p:spTgt spid="39"/>
                                        </p:tgtEl>
                                        <p:attrNameLst>
                                          <p:attrName>ppt_x</p:attrName>
                                        </p:attrNameLst>
                                      </p:cBhvr>
                                      <p:tavLst>
                                        <p:tav tm="0">
                                          <p:val>
                                            <p:strVal val="#ppt_x"/>
                                          </p:val>
                                        </p:tav>
                                        <p:tav tm="100000">
                                          <p:val>
                                            <p:strVal val="#ppt_x"/>
                                          </p:val>
                                        </p:tav>
                                      </p:tavLst>
                                    </p:anim>
                                    <p:anim calcmode="lin" valueType="num">
                                      <p:cBhvr additive="base">
                                        <p:cTn dur="500" fill="hold" id="8"/>
                                        <p:tgtEl>
                                          <p:spTgt spid="39"/>
                                        </p:tgtEl>
                                        <p:attrNameLst>
                                          <p:attrName>ppt_y</p:attrName>
                                        </p:attrNameLst>
                                      </p:cBhvr>
                                      <p:tavLst>
                                        <p:tav tm="0">
                                          <p:val>
                                            <p:strVal val="1+#ppt_h/2"/>
                                          </p:val>
                                        </p:tav>
                                        <p:tav tm="100000">
                                          <p:val>
                                            <p:strVal val="#ppt_y"/>
                                          </p:val>
                                        </p:tav>
                                      </p:tavLst>
                                    </p:anim>
                                  </p:childTnLst>
                                </p:cTn>
                              </p:par>
                              <p:par>
                                <p:cTn fill="hold" id="9" nodeType="withEffect" presetClass="entr" presetID="2" presetSubtype="8">
                                  <p:stCondLst>
                                    <p:cond delay="0"/>
                                  </p:stCondLst>
                                  <p:childTnLst>
                                    <p:set>
                                      <p:cBhvr>
                                        <p:cTn dur="1" fill="hold" id="10">
                                          <p:stCondLst>
                                            <p:cond delay="0"/>
                                          </p:stCondLst>
                                        </p:cTn>
                                        <p:tgtEl>
                                          <p:spTgt spid="38"/>
                                        </p:tgtEl>
                                        <p:attrNameLst>
                                          <p:attrName>style.visibility</p:attrName>
                                        </p:attrNameLst>
                                      </p:cBhvr>
                                      <p:to>
                                        <p:strVal val="visible"/>
                                      </p:to>
                                    </p:set>
                                    <p:anim calcmode="lin" valueType="num">
                                      <p:cBhvr additive="base">
                                        <p:cTn dur="500" fill="hold" id="11"/>
                                        <p:tgtEl>
                                          <p:spTgt spid="38"/>
                                        </p:tgtEl>
                                        <p:attrNameLst>
                                          <p:attrName>ppt_x</p:attrName>
                                        </p:attrNameLst>
                                      </p:cBhvr>
                                      <p:tavLst>
                                        <p:tav tm="0">
                                          <p:val>
                                            <p:strVal val="0-#ppt_w/2"/>
                                          </p:val>
                                        </p:tav>
                                        <p:tav tm="100000">
                                          <p:val>
                                            <p:strVal val="#ppt_x"/>
                                          </p:val>
                                        </p:tav>
                                      </p:tavLst>
                                    </p:anim>
                                    <p:anim calcmode="lin" valueType="num">
                                      <p:cBhvr additive="base">
                                        <p:cTn dur="500" fill="hold" id="12"/>
                                        <p:tgtEl>
                                          <p:spTgt spid="38"/>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4">
                                  <p:stCondLst>
                                    <p:cond delay="500"/>
                                  </p:stCondLst>
                                  <p:childTnLst>
                                    <p:set>
                                      <p:cBhvr>
                                        <p:cTn dur="1" fill="hold" id="14">
                                          <p:stCondLst>
                                            <p:cond delay="0"/>
                                          </p:stCondLst>
                                        </p:cTn>
                                        <p:tgtEl>
                                          <p:spTgt spid="34"/>
                                        </p:tgtEl>
                                        <p:attrNameLst>
                                          <p:attrName>style.visibility</p:attrName>
                                        </p:attrNameLst>
                                      </p:cBhvr>
                                      <p:to>
                                        <p:strVal val="visible"/>
                                      </p:to>
                                    </p:set>
                                    <p:anim calcmode="lin" valueType="num">
                                      <p:cBhvr additive="base">
                                        <p:cTn dur="500" fill="hold" id="15"/>
                                        <p:tgtEl>
                                          <p:spTgt spid="34"/>
                                        </p:tgtEl>
                                        <p:attrNameLst>
                                          <p:attrName>ppt_x</p:attrName>
                                        </p:attrNameLst>
                                      </p:cBhvr>
                                      <p:tavLst>
                                        <p:tav tm="0">
                                          <p:val>
                                            <p:strVal val="#ppt_x"/>
                                          </p:val>
                                        </p:tav>
                                        <p:tav tm="100000">
                                          <p:val>
                                            <p:strVal val="#ppt_x"/>
                                          </p:val>
                                        </p:tav>
                                      </p:tavLst>
                                    </p:anim>
                                    <p:anim calcmode="lin" valueType="num">
                                      <p:cBhvr additive="base">
                                        <p:cTn dur="500" fill="hold" id="16"/>
                                        <p:tgtEl>
                                          <p:spTgt spid="34"/>
                                        </p:tgtEl>
                                        <p:attrNameLst>
                                          <p:attrName>ppt_y</p:attrName>
                                        </p:attrNameLst>
                                      </p:cBhvr>
                                      <p:tavLst>
                                        <p:tav tm="0">
                                          <p:val>
                                            <p:strVal val="1+#ppt_h/2"/>
                                          </p:val>
                                        </p:tav>
                                        <p:tav tm="100000">
                                          <p:val>
                                            <p:strVal val="#ppt_y"/>
                                          </p:val>
                                        </p:tav>
                                      </p:tavLst>
                                    </p:anim>
                                  </p:childTnLst>
                                </p:cTn>
                              </p:par>
                              <p:par>
                                <p:cTn fill="hold" grpId="0" id="17" nodeType="withEffect" presetClass="entr" presetID="2" presetSubtype="4">
                                  <p:stCondLst>
                                    <p:cond delay="500"/>
                                  </p:stCondLst>
                                  <p:childTnLst>
                                    <p:set>
                                      <p:cBhvr>
                                        <p:cTn dur="1" fill="hold" id="18">
                                          <p:stCondLst>
                                            <p:cond delay="0"/>
                                          </p:stCondLst>
                                        </p:cTn>
                                        <p:tgtEl>
                                          <p:spTgt spid="35"/>
                                        </p:tgtEl>
                                        <p:attrNameLst>
                                          <p:attrName>style.visibility</p:attrName>
                                        </p:attrNameLst>
                                      </p:cBhvr>
                                      <p:to>
                                        <p:strVal val="visible"/>
                                      </p:to>
                                    </p:set>
                                    <p:anim calcmode="lin" valueType="num">
                                      <p:cBhvr additive="base">
                                        <p:cTn dur="500" fill="hold" id="19"/>
                                        <p:tgtEl>
                                          <p:spTgt spid="35"/>
                                        </p:tgtEl>
                                        <p:attrNameLst>
                                          <p:attrName>ppt_x</p:attrName>
                                        </p:attrNameLst>
                                      </p:cBhvr>
                                      <p:tavLst>
                                        <p:tav tm="0">
                                          <p:val>
                                            <p:strVal val="#ppt_x"/>
                                          </p:val>
                                        </p:tav>
                                        <p:tav tm="100000">
                                          <p:val>
                                            <p:strVal val="#ppt_x"/>
                                          </p:val>
                                        </p:tav>
                                      </p:tavLst>
                                    </p:anim>
                                    <p:anim calcmode="lin" valueType="num">
                                      <p:cBhvr additive="base">
                                        <p:cTn dur="500" fill="hold" id="20"/>
                                        <p:tgtEl>
                                          <p:spTgt spid="35"/>
                                        </p:tgtEl>
                                        <p:attrNameLst>
                                          <p:attrName>ppt_y</p:attrName>
                                        </p:attrNameLst>
                                      </p:cBhvr>
                                      <p:tavLst>
                                        <p:tav tm="0">
                                          <p:val>
                                            <p:strVal val="1+#ppt_h/2"/>
                                          </p:val>
                                        </p:tav>
                                        <p:tav tm="100000">
                                          <p:val>
                                            <p:strVal val="#ppt_y"/>
                                          </p:val>
                                        </p:tav>
                                      </p:tavLst>
                                    </p:anim>
                                  </p:childTnLst>
                                </p:cTn>
                              </p:par>
                              <p:par>
                                <p:cTn fill="hold" grpId="0" id="21" nodeType="withEffect" presetClass="entr" presetID="2" presetSubtype="4">
                                  <p:stCondLst>
                                    <p:cond delay="500"/>
                                  </p:stCondLst>
                                  <p:childTnLst>
                                    <p:set>
                                      <p:cBhvr>
                                        <p:cTn dur="1" fill="hold" id="22">
                                          <p:stCondLst>
                                            <p:cond delay="0"/>
                                          </p:stCondLst>
                                        </p:cTn>
                                        <p:tgtEl>
                                          <p:spTgt spid="36"/>
                                        </p:tgtEl>
                                        <p:attrNameLst>
                                          <p:attrName>style.visibility</p:attrName>
                                        </p:attrNameLst>
                                      </p:cBhvr>
                                      <p:to>
                                        <p:strVal val="visible"/>
                                      </p:to>
                                    </p:set>
                                    <p:anim calcmode="lin" valueType="num">
                                      <p:cBhvr additive="base">
                                        <p:cTn dur="500" fill="hold" id="23"/>
                                        <p:tgtEl>
                                          <p:spTgt spid="36"/>
                                        </p:tgtEl>
                                        <p:attrNameLst>
                                          <p:attrName>ppt_x</p:attrName>
                                        </p:attrNameLst>
                                      </p:cBhvr>
                                      <p:tavLst>
                                        <p:tav tm="0">
                                          <p:val>
                                            <p:strVal val="#ppt_x"/>
                                          </p:val>
                                        </p:tav>
                                        <p:tav tm="100000">
                                          <p:val>
                                            <p:strVal val="#ppt_x"/>
                                          </p:val>
                                        </p:tav>
                                      </p:tavLst>
                                    </p:anim>
                                    <p:anim calcmode="lin" valueType="num">
                                      <p:cBhvr additive="base">
                                        <p:cTn dur="500" fill="hold" id="24"/>
                                        <p:tgtEl>
                                          <p:spTgt spid="36"/>
                                        </p:tgtEl>
                                        <p:attrNameLst>
                                          <p:attrName>ppt_y</p:attrName>
                                        </p:attrNameLst>
                                      </p:cBhvr>
                                      <p:tavLst>
                                        <p:tav tm="0">
                                          <p:val>
                                            <p:strVal val="1+#ppt_h/2"/>
                                          </p:val>
                                        </p:tav>
                                        <p:tav tm="100000">
                                          <p:val>
                                            <p:strVal val="#ppt_y"/>
                                          </p:val>
                                        </p:tav>
                                      </p:tavLst>
                                    </p:anim>
                                  </p:childTnLst>
                                </p:cTn>
                              </p:par>
                              <p:par>
                                <p:cTn fill="hold" grpId="0" id="25" nodeType="withEffect" presetClass="entr" presetID="2" presetSubtype="4">
                                  <p:stCondLst>
                                    <p:cond delay="500"/>
                                  </p:stCondLst>
                                  <p:childTnLst>
                                    <p:set>
                                      <p:cBhvr>
                                        <p:cTn dur="1" fill="hold" id="26">
                                          <p:stCondLst>
                                            <p:cond delay="0"/>
                                          </p:stCondLst>
                                        </p:cTn>
                                        <p:tgtEl>
                                          <p:spTgt spid="37"/>
                                        </p:tgtEl>
                                        <p:attrNameLst>
                                          <p:attrName>style.visibility</p:attrName>
                                        </p:attrNameLst>
                                      </p:cBhvr>
                                      <p:to>
                                        <p:strVal val="visible"/>
                                      </p:to>
                                    </p:set>
                                    <p:anim calcmode="lin" valueType="num">
                                      <p:cBhvr additive="base">
                                        <p:cTn dur="500" fill="hold" id="27"/>
                                        <p:tgtEl>
                                          <p:spTgt spid="37"/>
                                        </p:tgtEl>
                                        <p:attrNameLst>
                                          <p:attrName>ppt_x</p:attrName>
                                        </p:attrNameLst>
                                      </p:cBhvr>
                                      <p:tavLst>
                                        <p:tav tm="0">
                                          <p:val>
                                            <p:strVal val="#ppt_x"/>
                                          </p:val>
                                        </p:tav>
                                        <p:tav tm="100000">
                                          <p:val>
                                            <p:strVal val="#ppt_x"/>
                                          </p:val>
                                        </p:tav>
                                      </p:tavLst>
                                    </p:anim>
                                    <p:anim calcmode="lin" valueType="num">
                                      <p:cBhvr additive="base">
                                        <p:cTn dur="500" fill="hold" id="28"/>
                                        <p:tgtEl>
                                          <p:spTgt spid="37"/>
                                        </p:tgtEl>
                                        <p:attrNameLst>
                                          <p:attrName>ppt_y</p:attrName>
                                        </p:attrNameLst>
                                      </p:cBhvr>
                                      <p:tavLst>
                                        <p:tav tm="0">
                                          <p:val>
                                            <p:strVal val="1+#ppt_h/2"/>
                                          </p:val>
                                        </p:tav>
                                        <p:tav tm="100000">
                                          <p:val>
                                            <p:strVal val="#ppt_y"/>
                                          </p:val>
                                        </p:tav>
                                      </p:tavLst>
                                    </p:anim>
                                  </p:childTnLst>
                                </p:cTn>
                              </p:par>
                              <p:par>
                                <p:cTn fill="hold" grpId="0" id="29" nodeType="withEffect" presetClass="entr" presetID="2" presetSubtype="8">
                                  <p:stCondLst>
                                    <p:cond delay="1000"/>
                                  </p:stCondLst>
                                  <p:childTnLst>
                                    <p:set>
                                      <p:cBhvr>
                                        <p:cTn dur="1" fill="hold" id="30">
                                          <p:stCondLst>
                                            <p:cond delay="0"/>
                                          </p:stCondLst>
                                        </p:cTn>
                                        <p:tgtEl>
                                          <p:spTgt spid="40"/>
                                        </p:tgtEl>
                                        <p:attrNameLst>
                                          <p:attrName>style.visibility</p:attrName>
                                        </p:attrNameLst>
                                      </p:cBhvr>
                                      <p:to>
                                        <p:strVal val="visible"/>
                                      </p:to>
                                    </p:set>
                                    <p:anim calcmode="lin" valueType="num">
                                      <p:cBhvr additive="base">
                                        <p:cTn dur="500" fill="hold" id="31"/>
                                        <p:tgtEl>
                                          <p:spTgt spid="40"/>
                                        </p:tgtEl>
                                        <p:attrNameLst>
                                          <p:attrName>ppt_x</p:attrName>
                                        </p:attrNameLst>
                                      </p:cBhvr>
                                      <p:tavLst>
                                        <p:tav tm="0">
                                          <p:val>
                                            <p:strVal val="0-#ppt_w/2"/>
                                          </p:val>
                                        </p:tav>
                                        <p:tav tm="100000">
                                          <p:val>
                                            <p:strVal val="#ppt_x"/>
                                          </p:val>
                                        </p:tav>
                                      </p:tavLst>
                                    </p:anim>
                                    <p:anim calcmode="lin" valueType="num">
                                      <p:cBhvr additive="base">
                                        <p:cTn dur="500" fill="hold" id="32"/>
                                        <p:tgtEl>
                                          <p:spTgt spid="40"/>
                                        </p:tgtEl>
                                        <p:attrNameLst>
                                          <p:attrName>ppt_y</p:attrName>
                                        </p:attrNameLst>
                                      </p:cBhvr>
                                      <p:tavLst>
                                        <p:tav tm="0">
                                          <p:val>
                                            <p:strVal val="#ppt_y"/>
                                          </p:val>
                                        </p:tav>
                                        <p:tav tm="100000">
                                          <p:val>
                                            <p:strVal val="#ppt_y"/>
                                          </p:val>
                                        </p:tav>
                                      </p:tavLst>
                                    </p:anim>
                                  </p:childTnLst>
                                </p:cTn>
                              </p:par>
                              <p:par>
                                <p:cTn fill="hold" grpId="0" id="33" nodeType="withEffect" presetClass="entr" presetID="2" presetSubtype="8">
                                  <p:stCondLst>
                                    <p:cond delay="1000"/>
                                  </p:stCondLst>
                                  <p:childTnLst>
                                    <p:set>
                                      <p:cBhvr>
                                        <p:cTn dur="1" fill="hold" id="34">
                                          <p:stCondLst>
                                            <p:cond delay="0"/>
                                          </p:stCondLst>
                                        </p:cTn>
                                        <p:tgtEl>
                                          <p:spTgt spid="41"/>
                                        </p:tgtEl>
                                        <p:attrNameLst>
                                          <p:attrName>style.visibility</p:attrName>
                                        </p:attrNameLst>
                                      </p:cBhvr>
                                      <p:to>
                                        <p:strVal val="visible"/>
                                      </p:to>
                                    </p:set>
                                    <p:anim calcmode="lin" valueType="num">
                                      <p:cBhvr additive="base">
                                        <p:cTn dur="500" fill="hold" id="35"/>
                                        <p:tgtEl>
                                          <p:spTgt spid="41"/>
                                        </p:tgtEl>
                                        <p:attrNameLst>
                                          <p:attrName>ppt_x</p:attrName>
                                        </p:attrNameLst>
                                      </p:cBhvr>
                                      <p:tavLst>
                                        <p:tav tm="0">
                                          <p:val>
                                            <p:strVal val="0-#ppt_w/2"/>
                                          </p:val>
                                        </p:tav>
                                        <p:tav tm="100000">
                                          <p:val>
                                            <p:strVal val="#ppt_x"/>
                                          </p:val>
                                        </p:tav>
                                      </p:tavLst>
                                    </p:anim>
                                    <p:anim calcmode="lin" valueType="num">
                                      <p:cBhvr additive="base">
                                        <p:cTn dur="500" fill="hold" id="36"/>
                                        <p:tgtEl>
                                          <p:spTgt spid="41"/>
                                        </p:tgtEl>
                                        <p:attrNameLst>
                                          <p:attrName>ppt_y</p:attrName>
                                        </p:attrNameLst>
                                      </p:cBhvr>
                                      <p:tavLst>
                                        <p:tav tm="0">
                                          <p:val>
                                            <p:strVal val="#ppt_y"/>
                                          </p:val>
                                        </p:tav>
                                        <p:tav tm="100000">
                                          <p:val>
                                            <p:strVal val="#ppt_y"/>
                                          </p:val>
                                        </p:tav>
                                      </p:tavLst>
                                    </p:anim>
                                  </p:childTnLst>
                                </p:cTn>
                              </p:par>
                              <p:par>
                                <p:cTn fill="hold" grpId="0" id="37" nodeType="withEffect" presetClass="entr" presetID="2" presetSubtype="8">
                                  <p:stCondLst>
                                    <p:cond delay="1000"/>
                                  </p:stCondLst>
                                  <p:childTnLst>
                                    <p:set>
                                      <p:cBhvr>
                                        <p:cTn dur="1" fill="hold" id="38">
                                          <p:stCondLst>
                                            <p:cond delay="0"/>
                                          </p:stCondLst>
                                        </p:cTn>
                                        <p:tgtEl>
                                          <p:spTgt spid="42"/>
                                        </p:tgtEl>
                                        <p:attrNameLst>
                                          <p:attrName>style.visibility</p:attrName>
                                        </p:attrNameLst>
                                      </p:cBhvr>
                                      <p:to>
                                        <p:strVal val="visible"/>
                                      </p:to>
                                    </p:set>
                                    <p:anim calcmode="lin" valueType="num">
                                      <p:cBhvr additive="base">
                                        <p:cTn dur="500" fill="hold" id="39"/>
                                        <p:tgtEl>
                                          <p:spTgt spid="42"/>
                                        </p:tgtEl>
                                        <p:attrNameLst>
                                          <p:attrName>ppt_x</p:attrName>
                                        </p:attrNameLst>
                                      </p:cBhvr>
                                      <p:tavLst>
                                        <p:tav tm="0">
                                          <p:val>
                                            <p:strVal val="0-#ppt_w/2"/>
                                          </p:val>
                                        </p:tav>
                                        <p:tav tm="100000">
                                          <p:val>
                                            <p:strVal val="#ppt_x"/>
                                          </p:val>
                                        </p:tav>
                                      </p:tavLst>
                                    </p:anim>
                                    <p:anim calcmode="lin" valueType="num">
                                      <p:cBhvr additive="base">
                                        <p:cTn dur="500" fill="hold" id="40"/>
                                        <p:tgtEl>
                                          <p:spTgt spid="42"/>
                                        </p:tgtEl>
                                        <p:attrNameLst>
                                          <p:attrName>ppt_y</p:attrName>
                                        </p:attrNameLst>
                                      </p:cBhvr>
                                      <p:tavLst>
                                        <p:tav tm="0">
                                          <p:val>
                                            <p:strVal val="#ppt_y"/>
                                          </p:val>
                                        </p:tav>
                                        <p:tav tm="100000">
                                          <p:val>
                                            <p:strVal val="#ppt_y"/>
                                          </p:val>
                                        </p:tav>
                                      </p:tavLst>
                                    </p:anim>
                                  </p:childTnLst>
                                </p:cTn>
                              </p:par>
                              <p:par>
                                <p:cTn fill="hold" grpId="0" id="41" nodeType="withEffect" presetClass="entr" presetID="2" presetSubtype="8">
                                  <p:stCondLst>
                                    <p:cond delay="1000"/>
                                  </p:stCondLst>
                                  <p:childTnLst>
                                    <p:set>
                                      <p:cBhvr>
                                        <p:cTn dur="1" fill="hold" id="42">
                                          <p:stCondLst>
                                            <p:cond delay="0"/>
                                          </p:stCondLst>
                                        </p:cTn>
                                        <p:tgtEl>
                                          <p:spTgt spid="43"/>
                                        </p:tgtEl>
                                        <p:attrNameLst>
                                          <p:attrName>style.visibility</p:attrName>
                                        </p:attrNameLst>
                                      </p:cBhvr>
                                      <p:to>
                                        <p:strVal val="visible"/>
                                      </p:to>
                                    </p:set>
                                    <p:anim calcmode="lin" valueType="num">
                                      <p:cBhvr additive="base">
                                        <p:cTn dur="500" fill="hold" id="43"/>
                                        <p:tgtEl>
                                          <p:spTgt spid="43"/>
                                        </p:tgtEl>
                                        <p:attrNameLst>
                                          <p:attrName>ppt_x</p:attrName>
                                        </p:attrNameLst>
                                      </p:cBhvr>
                                      <p:tavLst>
                                        <p:tav tm="0">
                                          <p:val>
                                            <p:strVal val="0-#ppt_w/2"/>
                                          </p:val>
                                        </p:tav>
                                        <p:tav tm="100000">
                                          <p:val>
                                            <p:strVal val="#ppt_x"/>
                                          </p:val>
                                        </p:tav>
                                      </p:tavLst>
                                    </p:anim>
                                    <p:anim calcmode="lin" valueType="num">
                                      <p:cBhvr additive="base">
                                        <p:cTn dur="500" fill="hold" id="44"/>
                                        <p:tgtEl>
                                          <p:spTgt spid="43"/>
                                        </p:tgtEl>
                                        <p:attrNameLst>
                                          <p:attrName>ppt_y</p:attrName>
                                        </p:attrNameLst>
                                      </p:cBhvr>
                                      <p:tavLst>
                                        <p:tav tm="0">
                                          <p:val>
                                            <p:strVal val="#ppt_y"/>
                                          </p:val>
                                        </p:tav>
                                        <p:tav tm="100000">
                                          <p:val>
                                            <p:strVal val="#ppt_y"/>
                                          </p:val>
                                        </p:tav>
                                      </p:tavLst>
                                    </p:anim>
                                  </p:childTnLst>
                                </p:cTn>
                              </p:par>
                              <p:par>
                                <p:cTn fill="hold" grpId="0" id="45" nodeType="withEffect" presetClass="entr" presetID="22" presetSubtype="8">
                                  <p:stCondLst>
                                    <p:cond delay="1000"/>
                                  </p:stCondLst>
                                  <p:childTnLst>
                                    <p:set>
                                      <p:cBhvr>
                                        <p:cTn dur="1" fill="hold" id="46">
                                          <p:stCondLst>
                                            <p:cond delay="0"/>
                                          </p:stCondLst>
                                        </p:cTn>
                                        <p:tgtEl>
                                          <p:spTgt spid="44"/>
                                        </p:tgtEl>
                                        <p:attrNameLst>
                                          <p:attrName>style.visibility</p:attrName>
                                        </p:attrNameLst>
                                      </p:cBhvr>
                                      <p:to>
                                        <p:strVal val="visible"/>
                                      </p:to>
                                    </p:set>
                                    <p:animEffect filter="wipe(left)" transition="in">
                                      <p:cBhvr>
                                        <p:cTn dur="750" id="47"/>
                                        <p:tgtEl>
                                          <p:spTgt spid="44"/>
                                        </p:tgtEl>
                                      </p:cBhvr>
                                    </p:animEffect>
                                  </p:childTnLst>
                                </p:cTn>
                              </p:par>
                              <p:par>
                                <p:cTn fill="hold" grpId="0" id="48" nodeType="withEffect" presetClass="entr" presetID="22" presetSubtype="8">
                                  <p:stCondLst>
                                    <p:cond delay="1000"/>
                                  </p:stCondLst>
                                  <p:childTnLst>
                                    <p:set>
                                      <p:cBhvr>
                                        <p:cTn dur="1" fill="hold" id="49">
                                          <p:stCondLst>
                                            <p:cond delay="0"/>
                                          </p:stCondLst>
                                        </p:cTn>
                                        <p:tgtEl>
                                          <p:spTgt spid="45"/>
                                        </p:tgtEl>
                                        <p:attrNameLst>
                                          <p:attrName>style.visibility</p:attrName>
                                        </p:attrNameLst>
                                      </p:cBhvr>
                                      <p:to>
                                        <p:strVal val="visible"/>
                                      </p:to>
                                    </p:set>
                                    <p:animEffect filter="wipe(left)" transition="in">
                                      <p:cBhvr>
                                        <p:cTn dur="750" id="50"/>
                                        <p:tgtEl>
                                          <p:spTgt spid="4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4"/>
      <p:bldP grpId="0" spid="35"/>
      <p:bldP grpId="0" spid="36"/>
      <p:bldP grpId="0" spid="37"/>
      <p:bldP grpId="0" spid="40"/>
      <p:bldP grpId="0" spid="41"/>
      <p:bldP grpId="0" spid="42"/>
      <p:bldP grpId="0" spid="43"/>
      <p:bldP grpId="0" spid="44"/>
      <p:bldP grpId="0" spid="45"/>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1" name="矩形 80"/>
          <p:cNvSpPr/>
          <p:nvPr/>
        </p:nvSpPr>
        <p:spPr>
          <a:xfrm>
            <a:off x="830562" y="1599278"/>
            <a:ext cx="2453640" cy="309372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2" name="Freeform 522"/>
          <p:cNvSpPr>
            <a:spLocks noEditPoints="1"/>
          </p:cNvSpPr>
          <p:nvPr/>
        </p:nvSpPr>
        <p:spPr bwMode="auto">
          <a:xfrm>
            <a:off x="1602789" y="2326976"/>
            <a:ext cx="909186" cy="545512"/>
          </a:xfrm>
          <a:custGeom>
            <a:gdLst>
              <a:gd fmla="*/ 106 w 124" name="T0"/>
              <a:gd fmla="*/ 7 h 74" name="T1"/>
              <a:gd fmla="*/ 46 w 124" name="T2"/>
              <a:gd fmla="*/ 7 h 74" name="T3"/>
              <a:gd fmla="*/ 37 w 124" name="T4"/>
              <a:gd fmla="*/ 0 h 74" name="T5"/>
              <a:gd fmla="*/ 31 w 124" name="T6"/>
              <a:gd fmla="*/ 0 h 74" name="T7"/>
              <a:gd fmla="*/ 22 w 124" name="T8"/>
              <a:gd fmla="*/ 7 h 74" name="T9"/>
              <a:gd fmla="*/ 18 w 124" name="T10"/>
              <a:gd fmla="*/ 7 h 74" name="T11"/>
              <a:gd fmla="*/ 0 w 124" name="T12"/>
              <a:gd fmla="*/ 25 h 74" name="T13"/>
              <a:gd fmla="*/ 0 w 124" name="T14"/>
              <a:gd fmla="*/ 56 h 74" name="T15"/>
              <a:gd fmla="*/ 18 w 124" name="T16"/>
              <a:gd fmla="*/ 74 h 74" name="T17"/>
              <a:gd fmla="*/ 106 w 124" name="T18"/>
              <a:gd fmla="*/ 74 h 74" name="T19"/>
              <a:gd fmla="*/ 124 w 124" name="T20"/>
              <a:gd fmla="*/ 56 h 74" name="T21"/>
              <a:gd fmla="*/ 124 w 124" name="T22"/>
              <a:gd fmla="*/ 25 h 74" name="T23"/>
              <a:gd fmla="*/ 106 w 124" name="T24"/>
              <a:gd fmla="*/ 7 h 74" name="T25"/>
              <a:gd fmla="*/ 43 w 124" name="T26"/>
              <a:gd fmla="*/ 32 h 74" name="T27"/>
              <a:gd fmla="*/ 17 w 124" name="T28"/>
              <a:gd fmla="*/ 32 h 74" name="T29"/>
              <a:gd fmla="*/ 17 w 124" name="T30"/>
              <a:gd fmla="*/ 20 h 74" name="T31"/>
              <a:gd fmla="*/ 43 w 124" name="T32"/>
              <a:gd fmla="*/ 20 h 74" name="T33"/>
              <a:gd fmla="*/ 43 w 124" name="T34"/>
              <a:gd fmla="*/ 32 h 74" name="T35"/>
              <a:gd fmla="*/ 81 w 124" name="T36"/>
              <a:gd fmla="*/ 64 h 74" name="T37"/>
              <a:gd fmla="*/ 57 w 124" name="T38"/>
              <a:gd fmla="*/ 40 h 74" name="T39"/>
              <a:gd fmla="*/ 81 w 124" name="T40"/>
              <a:gd fmla="*/ 16 h 74" name="T41"/>
              <a:gd fmla="*/ 105 w 124" name="T42"/>
              <a:gd fmla="*/ 40 h 74" name="T43"/>
              <a:gd fmla="*/ 81 w 124" name="T44"/>
              <a:gd fmla="*/ 64 h 74"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74" w="124">
                <a:moveTo>
                  <a:pt x="106" y="7"/>
                </a:moveTo>
                <a:cubicBezTo>
                  <a:pt x="46" y="7"/>
                  <a:pt x="46" y="7"/>
                  <a:pt x="46" y="7"/>
                </a:cubicBezTo>
                <a:cubicBezTo>
                  <a:pt x="45" y="3"/>
                  <a:pt x="41" y="0"/>
                  <a:pt x="37" y="0"/>
                </a:cubicBezTo>
                <a:cubicBezTo>
                  <a:pt x="31" y="0"/>
                  <a:pt x="31" y="0"/>
                  <a:pt x="31" y="0"/>
                </a:cubicBezTo>
                <a:cubicBezTo>
                  <a:pt x="27" y="0"/>
                  <a:pt x="23" y="3"/>
                  <a:pt x="22" y="7"/>
                </a:cubicBezTo>
                <a:cubicBezTo>
                  <a:pt x="18" y="7"/>
                  <a:pt x="18" y="7"/>
                  <a:pt x="18" y="7"/>
                </a:cubicBezTo>
                <a:cubicBezTo>
                  <a:pt x="8" y="7"/>
                  <a:pt x="0" y="15"/>
                  <a:pt x="0" y="25"/>
                </a:cubicBezTo>
                <a:cubicBezTo>
                  <a:pt x="0" y="56"/>
                  <a:pt x="0" y="56"/>
                  <a:pt x="0" y="56"/>
                </a:cubicBezTo>
                <a:cubicBezTo>
                  <a:pt x="0" y="66"/>
                  <a:pt x="8" y="74"/>
                  <a:pt x="18" y="74"/>
                </a:cubicBezTo>
                <a:cubicBezTo>
                  <a:pt x="106" y="74"/>
                  <a:pt x="106" y="74"/>
                  <a:pt x="106" y="74"/>
                </a:cubicBezTo>
                <a:cubicBezTo>
                  <a:pt x="116" y="74"/>
                  <a:pt x="124" y="66"/>
                  <a:pt x="124" y="56"/>
                </a:cubicBezTo>
                <a:cubicBezTo>
                  <a:pt x="124" y="25"/>
                  <a:pt x="124" y="25"/>
                  <a:pt x="124" y="25"/>
                </a:cubicBezTo>
                <a:cubicBezTo>
                  <a:pt x="124" y="15"/>
                  <a:pt x="116" y="7"/>
                  <a:pt x="106" y="7"/>
                </a:cubicBezTo>
                <a:close/>
                <a:moveTo>
                  <a:pt x="43" y="32"/>
                </a:moveTo>
                <a:cubicBezTo>
                  <a:pt x="17" y="32"/>
                  <a:pt x="17" y="32"/>
                  <a:pt x="17" y="32"/>
                </a:cubicBezTo>
                <a:cubicBezTo>
                  <a:pt x="17" y="20"/>
                  <a:pt x="17" y="20"/>
                  <a:pt x="17" y="20"/>
                </a:cubicBezTo>
                <a:cubicBezTo>
                  <a:pt x="43" y="20"/>
                  <a:pt x="43" y="20"/>
                  <a:pt x="43" y="20"/>
                </a:cubicBezTo>
                <a:lnTo>
                  <a:pt x="43" y="32"/>
                </a:lnTo>
                <a:close/>
                <a:moveTo>
                  <a:pt x="81" y="64"/>
                </a:moveTo>
                <a:cubicBezTo>
                  <a:pt x="68" y="64"/>
                  <a:pt x="57" y="53"/>
                  <a:pt x="57" y="40"/>
                </a:cubicBezTo>
                <a:cubicBezTo>
                  <a:pt x="57" y="27"/>
                  <a:pt x="68" y="16"/>
                  <a:pt x="81" y="16"/>
                </a:cubicBezTo>
                <a:cubicBezTo>
                  <a:pt x="95" y="16"/>
                  <a:pt x="105" y="27"/>
                  <a:pt x="105" y="40"/>
                </a:cubicBezTo>
                <a:cubicBezTo>
                  <a:pt x="105" y="53"/>
                  <a:pt x="95" y="64"/>
                  <a:pt x="81" y="64"/>
                </a:cubicBezTo>
                <a:close/>
              </a:path>
            </a:pathLst>
          </a:custGeom>
          <a:solidFill>
            <a:schemeClr val="bg1">
              <a:lumMod val="95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83" name="文本框 82"/>
          <p:cNvSpPr txBox="1"/>
          <p:nvPr/>
        </p:nvSpPr>
        <p:spPr>
          <a:xfrm>
            <a:off x="1237797" y="3289521"/>
            <a:ext cx="1639171" cy="457200"/>
          </a:xfrm>
          <a:prstGeom prst="rect">
            <a:avLst/>
          </a:prstGeom>
          <a:noFill/>
        </p:spPr>
        <p:txBody>
          <a:bodyPr rtlCol="0" wrap="square">
            <a:spAutoFit/>
          </a:bodyPr>
          <a:lstStyle/>
          <a:p>
            <a:pPr algn="ctr">
              <a:lnSpc>
                <a:spcPct val="120000"/>
              </a:lnSpc>
              <a:spcBef>
                <a:spcPts val="300"/>
              </a:spcBef>
              <a:spcAft>
                <a:spcPts val="300"/>
              </a:spcAft>
            </a:pPr>
            <a:r>
              <a:rPr altLang="zh-CN" kern="100" lang="en-US" sz="2000">
                <a:solidFill>
                  <a:schemeClr val="bg1">
                    <a:lumMod val="95000"/>
                  </a:schemeClr>
                </a:solidFill>
                <a:latin charset="-122" panose="020b0503020204020204" pitchFamily="34" typeface="微软雅黑"/>
                <a:ea charset="-122" panose="020b0503020204020204" pitchFamily="34" typeface="微软雅黑"/>
              </a:rPr>
              <a:t>Keyword</a:t>
            </a:r>
          </a:p>
        </p:txBody>
      </p:sp>
      <p:sp>
        <p:nvSpPr>
          <p:cNvPr id="84" name="矩形 83"/>
          <p:cNvSpPr/>
          <p:nvPr/>
        </p:nvSpPr>
        <p:spPr>
          <a:xfrm>
            <a:off x="1066254" y="3740639"/>
            <a:ext cx="1982257" cy="603504"/>
          </a:xfrm>
          <a:prstGeom prst="rect">
            <a:avLst/>
          </a:prstGeom>
        </p:spPr>
        <p:txBody>
          <a:bodyPr wrap="square">
            <a:spAutoFit/>
          </a:bodyPr>
          <a:lstStyle/>
          <a:p>
            <a:pPr algn="ctr" latinLnBrk="1">
              <a:lnSpc>
                <a:spcPct val="120000"/>
              </a:lnSpc>
              <a:spcBef>
                <a:spcPts val="300"/>
              </a:spcBef>
              <a:spcAft>
                <a:spcPts val="300"/>
              </a:spcAft>
            </a:pPr>
            <a:r>
              <a:rPr altLang="zh-CN" kern="100" lang="en-US" sz="1400">
                <a:solidFill>
                  <a:schemeClr val="bg1">
                    <a:lumMod val="95000"/>
                  </a:schemeClr>
                </a:solidFill>
                <a:latin charset="-122" panose="020b0503020204020204" pitchFamily="34" typeface="微软雅黑"/>
                <a:ea charset="-122" panose="020b0503020204020204" pitchFamily="34" typeface="微软雅黑"/>
              </a:rPr>
              <a:t>Lorem ipsum dolor sit amet, consectetur</a:t>
            </a:r>
          </a:p>
        </p:txBody>
      </p:sp>
      <p:sp>
        <p:nvSpPr>
          <p:cNvPr id="85" name="矩形 84"/>
          <p:cNvSpPr/>
          <p:nvPr/>
        </p:nvSpPr>
        <p:spPr>
          <a:xfrm>
            <a:off x="6215386" y="1599278"/>
            <a:ext cx="2453640" cy="309372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6" name="文本框 85"/>
          <p:cNvSpPr txBox="1"/>
          <p:nvPr/>
        </p:nvSpPr>
        <p:spPr>
          <a:xfrm>
            <a:off x="6622621" y="3289521"/>
            <a:ext cx="1639171" cy="457200"/>
          </a:xfrm>
          <a:prstGeom prst="rect">
            <a:avLst/>
          </a:prstGeom>
          <a:noFill/>
        </p:spPr>
        <p:txBody>
          <a:bodyPr rtlCol="0" wrap="square">
            <a:spAutoFit/>
          </a:bodyPr>
          <a:lstStyle/>
          <a:p>
            <a:pPr algn="ctr">
              <a:lnSpc>
                <a:spcPct val="120000"/>
              </a:lnSpc>
              <a:spcBef>
                <a:spcPts val="300"/>
              </a:spcBef>
              <a:spcAft>
                <a:spcPts val="300"/>
              </a:spcAft>
            </a:pPr>
            <a:r>
              <a:rPr altLang="zh-CN" kern="100" lang="en-US" sz="2000">
                <a:solidFill>
                  <a:schemeClr val="bg1">
                    <a:lumMod val="95000"/>
                  </a:schemeClr>
                </a:solidFill>
                <a:latin charset="-122" panose="020b0503020204020204" pitchFamily="34" typeface="微软雅黑"/>
                <a:ea charset="-122" panose="020b0503020204020204" pitchFamily="34" typeface="微软雅黑"/>
              </a:rPr>
              <a:t>Keyword</a:t>
            </a:r>
          </a:p>
        </p:txBody>
      </p:sp>
      <p:sp>
        <p:nvSpPr>
          <p:cNvPr id="87" name="矩形 86"/>
          <p:cNvSpPr/>
          <p:nvPr/>
        </p:nvSpPr>
        <p:spPr>
          <a:xfrm>
            <a:off x="6451078" y="3740639"/>
            <a:ext cx="1982257" cy="603504"/>
          </a:xfrm>
          <a:prstGeom prst="rect">
            <a:avLst/>
          </a:prstGeom>
        </p:spPr>
        <p:txBody>
          <a:bodyPr wrap="square">
            <a:spAutoFit/>
          </a:bodyPr>
          <a:lstStyle/>
          <a:p>
            <a:pPr algn="ctr" latinLnBrk="1">
              <a:lnSpc>
                <a:spcPct val="120000"/>
              </a:lnSpc>
              <a:spcBef>
                <a:spcPts val="300"/>
              </a:spcBef>
              <a:spcAft>
                <a:spcPts val="300"/>
              </a:spcAft>
            </a:pPr>
            <a:r>
              <a:rPr altLang="zh-CN" kern="100" lang="en-US" sz="1400">
                <a:solidFill>
                  <a:schemeClr val="bg1">
                    <a:lumMod val="95000"/>
                  </a:schemeClr>
                </a:solidFill>
                <a:latin charset="-122" panose="020b0503020204020204" pitchFamily="34" typeface="微软雅黑"/>
                <a:ea charset="-122" panose="020b0503020204020204" pitchFamily="34" typeface="微软雅黑"/>
              </a:rPr>
              <a:t>Lorem ipsum dolor sit amet, consectetur</a:t>
            </a:r>
          </a:p>
        </p:txBody>
      </p:sp>
      <p:sp>
        <p:nvSpPr>
          <p:cNvPr id="88" name="Freeform 531"/>
          <p:cNvSpPr>
            <a:spLocks noEditPoints="1"/>
          </p:cNvSpPr>
          <p:nvPr/>
        </p:nvSpPr>
        <p:spPr bwMode="auto">
          <a:xfrm>
            <a:off x="7134481" y="2166119"/>
            <a:ext cx="615450" cy="867226"/>
          </a:xfrm>
          <a:custGeom>
            <a:gdLst>
              <a:gd fmla="*/ 83 w 84" name="T0"/>
              <a:gd fmla="*/ 53 h 118" name="T1"/>
              <a:gd fmla="*/ 78 w 84" name="T2"/>
              <a:gd fmla="*/ 59 h 118" name="T3"/>
              <a:gd fmla="*/ 74 w 84" name="T4"/>
              <a:gd fmla="*/ 55 h 118" name="T5"/>
              <a:gd fmla="*/ 66 w 84" name="T6"/>
              <a:gd fmla="*/ 51 h 118" name="T7"/>
              <a:gd fmla="*/ 66 w 84" name="T8"/>
              <a:gd fmla="*/ 59 h 118" name="T9"/>
              <a:gd fmla="*/ 61 w 84" name="T10"/>
              <a:gd fmla="*/ 16 h 118" name="T11"/>
              <a:gd fmla="*/ 25 w 84" name="T12"/>
              <a:gd fmla="*/ 16 h 118" name="T13"/>
              <a:gd fmla="*/ 19 w 84" name="T14"/>
              <a:gd fmla="*/ 59 h 118" name="T15"/>
              <a:gd fmla="*/ 19 w 84" name="T16"/>
              <a:gd fmla="*/ 51 h 118" name="T17"/>
              <a:gd fmla="*/ 11 w 84" name="T18"/>
              <a:gd fmla="*/ 55 h 118" name="T19"/>
              <a:gd fmla="*/ 7 w 84" name="T20"/>
              <a:gd fmla="*/ 59 h 118" name="T21"/>
              <a:gd fmla="*/ 2 w 84" name="T22"/>
              <a:gd fmla="*/ 53 h 118" name="T23"/>
              <a:gd fmla="*/ 0 w 84" name="T24"/>
              <a:gd fmla="*/ 63 h 118" name="T25"/>
              <a:gd fmla="*/ 2 w 84" name="T26"/>
              <a:gd fmla="*/ 71 h 118" name="T27"/>
              <a:gd fmla="*/ 7 w 84" name="T28"/>
              <a:gd fmla="*/ 70 h 118" name="T29"/>
              <a:gd fmla="*/ 12 w 84" name="T30"/>
              <a:gd fmla="*/ 66 h 118" name="T31"/>
              <a:gd fmla="*/ 37 w 84" name="T32"/>
              <a:gd fmla="*/ 95 h 118" name="T33"/>
              <a:gd fmla="*/ 15 w 84" name="T34"/>
              <a:gd fmla="*/ 112 h 118" name="T35"/>
              <a:gd fmla="*/ 69 w 84" name="T36"/>
              <a:gd fmla="*/ 118 h 118" name="T37"/>
              <a:gd fmla="*/ 47 w 84" name="T38"/>
              <a:gd fmla="*/ 112 h 118" name="T39"/>
              <a:gd fmla="*/ 64 w 84" name="T40"/>
              <a:gd fmla="*/ 85 h 118" name="T41"/>
              <a:gd fmla="*/ 78 w 84" name="T42"/>
              <a:gd fmla="*/ 66 h 118" name="T43"/>
              <a:gd fmla="*/ 83 w 84" name="T44"/>
              <a:gd fmla="*/ 71 h 118" name="T45"/>
              <a:gd fmla="*/ 83 w 84" name="T46"/>
              <a:gd fmla="*/ 66 h 118" name="T47"/>
              <a:gd fmla="*/ 83 w 84" name="T48"/>
              <a:gd fmla="*/ 60 h 118" name="T49"/>
              <a:gd fmla="*/ 52 w 84" name="T50"/>
              <a:gd fmla="*/ 13 h 118" name="T51"/>
              <a:gd fmla="*/ 55 w 84" name="T52"/>
              <a:gd fmla="*/ 26 h 118" name="T53"/>
              <a:gd fmla="*/ 50 w 84" name="T54"/>
              <a:gd fmla="*/ 26 h 118" name="T55"/>
              <a:gd fmla="*/ 58 w 84" name="T56"/>
              <a:gd fmla="*/ 79 h 118" name="T57"/>
              <a:gd fmla="*/ 26 w 84" name="T58"/>
              <a:gd fmla="*/ 79 h 118" name="T59"/>
              <a:gd fmla="*/ 25 w 84" name="T60"/>
              <a:gd fmla="*/ 66 h 118" name="T61"/>
              <a:gd fmla="*/ 43 w 84" name="T62"/>
              <a:gd fmla="*/ 84 h 118" name="T63"/>
              <a:gd fmla="*/ 61 w 84" name="T64"/>
              <a:gd fmla="*/ 66 h 118" name="T65"/>
              <a:gd fmla="*/ 58 w 84" name="T66"/>
              <a:gd fmla="*/ 79 h 118"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118" w="84">
                <a:moveTo>
                  <a:pt x="83" y="60"/>
                </a:moveTo>
                <a:cubicBezTo>
                  <a:pt x="83" y="53"/>
                  <a:pt x="83" y="53"/>
                  <a:pt x="83" y="53"/>
                </a:cubicBezTo>
                <a:cubicBezTo>
                  <a:pt x="78" y="53"/>
                  <a:pt x="78" y="53"/>
                  <a:pt x="78" y="53"/>
                </a:cubicBezTo>
                <a:cubicBezTo>
                  <a:pt x="78" y="59"/>
                  <a:pt x="78" y="59"/>
                  <a:pt x="78" y="59"/>
                </a:cubicBezTo>
                <a:cubicBezTo>
                  <a:pt x="74" y="59"/>
                  <a:pt x="74" y="59"/>
                  <a:pt x="74" y="59"/>
                </a:cubicBezTo>
                <a:cubicBezTo>
                  <a:pt x="74" y="58"/>
                  <a:pt x="74" y="56"/>
                  <a:pt x="74" y="55"/>
                </a:cubicBezTo>
                <a:cubicBezTo>
                  <a:pt x="74" y="51"/>
                  <a:pt x="74" y="51"/>
                  <a:pt x="74" y="51"/>
                </a:cubicBezTo>
                <a:cubicBezTo>
                  <a:pt x="66" y="51"/>
                  <a:pt x="66" y="51"/>
                  <a:pt x="66" y="51"/>
                </a:cubicBezTo>
                <a:cubicBezTo>
                  <a:pt x="66" y="55"/>
                  <a:pt x="66" y="55"/>
                  <a:pt x="66" y="55"/>
                </a:cubicBezTo>
                <a:cubicBezTo>
                  <a:pt x="66" y="57"/>
                  <a:pt x="66" y="58"/>
                  <a:pt x="66" y="59"/>
                </a:cubicBezTo>
                <a:cubicBezTo>
                  <a:pt x="61" y="59"/>
                  <a:pt x="61" y="59"/>
                  <a:pt x="61" y="59"/>
                </a:cubicBezTo>
                <a:cubicBezTo>
                  <a:pt x="61" y="16"/>
                  <a:pt x="61" y="16"/>
                  <a:pt x="61" y="16"/>
                </a:cubicBezTo>
                <a:cubicBezTo>
                  <a:pt x="61" y="7"/>
                  <a:pt x="52" y="0"/>
                  <a:pt x="43" y="0"/>
                </a:cubicBezTo>
                <a:cubicBezTo>
                  <a:pt x="33" y="0"/>
                  <a:pt x="25" y="7"/>
                  <a:pt x="25" y="16"/>
                </a:cubicBezTo>
                <a:cubicBezTo>
                  <a:pt x="25" y="59"/>
                  <a:pt x="25" y="59"/>
                  <a:pt x="25" y="59"/>
                </a:cubicBezTo>
                <a:cubicBezTo>
                  <a:pt x="19" y="59"/>
                  <a:pt x="19" y="59"/>
                  <a:pt x="19" y="59"/>
                </a:cubicBezTo>
                <a:cubicBezTo>
                  <a:pt x="19" y="58"/>
                  <a:pt x="19" y="56"/>
                  <a:pt x="19" y="55"/>
                </a:cubicBezTo>
                <a:cubicBezTo>
                  <a:pt x="19" y="51"/>
                  <a:pt x="19" y="51"/>
                  <a:pt x="19" y="51"/>
                </a:cubicBezTo>
                <a:cubicBezTo>
                  <a:pt x="11" y="51"/>
                  <a:pt x="11" y="51"/>
                  <a:pt x="11" y="51"/>
                </a:cubicBezTo>
                <a:cubicBezTo>
                  <a:pt x="11" y="55"/>
                  <a:pt x="11" y="55"/>
                  <a:pt x="11" y="55"/>
                </a:cubicBezTo>
                <a:cubicBezTo>
                  <a:pt x="11" y="56"/>
                  <a:pt x="11" y="58"/>
                  <a:pt x="11" y="59"/>
                </a:cubicBezTo>
                <a:cubicBezTo>
                  <a:pt x="7" y="59"/>
                  <a:pt x="7" y="59"/>
                  <a:pt x="7" y="59"/>
                </a:cubicBezTo>
                <a:cubicBezTo>
                  <a:pt x="7" y="53"/>
                  <a:pt x="7" y="53"/>
                  <a:pt x="7" y="53"/>
                </a:cubicBezTo>
                <a:cubicBezTo>
                  <a:pt x="2" y="53"/>
                  <a:pt x="2" y="53"/>
                  <a:pt x="2" y="53"/>
                </a:cubicBezTo>
                <a:cubicBezTo>
                  <a:pt x="2" y="60"/>
                  <a:pt x="2" y="60"/>
                  <a:pt x="2" y="60"/>
                </a:cubicBezTo>
                <a:cubicBezTo>
                  <a:pt x="1" y="60"/>
                  <a:pt x="0" y="61"/>
                  <a:pt x="0" y="63"/>
                </a:cubicBezTo>
                <a:cubicBezTo>
                  <a:pt x="0" y="64"/>
                  <a:pt x="1" y="65"/>
                  <a:pt x="2" y="66"/>
                </a:cubicBezTo>
                <a:cubicBezTo>
                  <a:pt x="2" y="71"/>
                  <a:pt x="2" y="71"/>
                  <a:pt x="2" y="71"/>
                </a:cubicBezTo>
                <a:cubicBezTo>
                  <a:pt x="7" y="71"/>
                  <a:pt x="7" y="71"/>
                  <a:pt x="7" y="71"/>
                </a:cubicBezTo>
                <a:cubicBezTo>
                  <a:pt x="7" y="70"/>
                  <a:pt x="7" y="70"/>
                  <a:pt x="7" y="70"/>
                </a:cubicBezTo>
                <a:cubicBezTo>
                  <a:pt x="7" y="66"/>
                  <a:pt x="7" y="66"/>
                  <a:pt x="7" y="66"/>
                </a:cubicBezTo>
                <a:cubicBezTo>
                  <a:pt x="12" y="66"/>
                  <a:pt x="12" y="66"/>
                  <a:pt x="12" y="66"/>
                </a:cubicBezTo>
                <a:cubicBezTo>
                  <a:pt x="14" y="74"/>
                  <a:pt x="17" y="80"/>
                  <a:pt x="21" y="85"/>
                </a:cubicBezTo>
                <a:cubicBezTo>
                  <a:pt x="25" y="90"/>
                  <a:pt x="31" y="93"/>
                  <a:pt x="37" y="95"/>
                </a:cubicBezTo>
                <a:cubicBezTo>
                  <a:pt x="37" y="112"/>
                  <a:pt x="37" y="112"/>
                  <a:pt x="37" y="112"/>
                </a:cubicBezTo>
                <a:cubicBezTo>
                  <a:pt x="15" y="112"/>
                  <a:pt x="15" y="112"/>
                  <a:pt x="15" y="112"/>
                </a:cubicBezTo>
                <a:cubicBezTo>
                  <a:pt x="15" y="118"/>
                  <a:pt x="15" y="118"/>
                  <a:pt x="15" y="118"/>
                </a:cubicBezTo>
                <a:cubicBezTo>
                  <a:pt x="69" y="118"/>
                  <a:pt x="69" y="118"/>
                  <a:pt x="69" y="118"/>
                </a:cubicBezTo>
                <a:cubicBezTo>
                  <a:pt x="69" y="112"/>
                  <a:pt x="69" y="112"/>
                  <a:pt x="69" y="112"/>
                </a:cubicBezTo>
                <a:cubicBezTo>
                  <a:pt x="47" y="112"/>
                  <a:pt x="47" y="112"/>
                  <a:pt x="47" y="112"/>
                </a:cubicBezTo>
                <a:cubicBezTo>
                  <a:pt x="47" y="95"/>
                  <a:pt x="47" y="95"/>
                  <a:pt x="47" y="95"/>
                </a:cubicBezTo>
                <a:cubicBezTo>
                  <a:pt x="53" y="94"/>
                  <a:pt x="59" y="90"/>
                  <a:pt x="64" y="85"/>
                </a:cubicBezTo>
                <a:cubicBezTo>
                  <a:pt x="68" y="80"/>
                  <a:pt x="71" y="74"/>
                  <a:pt x="73" y="66"/>
                </a:cubicBezTo>
                <a:cubicBezTo>
                  <a:pt x="78" y="66"/>
                  <a:pt x="78" y="66"/>
                  <a:pt x="78" y="66"/>
                </a:cubicBezTo>
                <a:cubicBezTo>
                  <a:pt x="78" y="71"/>
                  <a:pt x="78" y="71"/>
                  <a:pt x="78" y="71"/>
                </a:cubicBezTo>
                <a:cubicBezTo>
                  <a:pt x="83" y="71"/>
                  <a:pt x="83" y="71"/>
                  <a:pt x="83" y="71"/>
                </a:cubicBezTo>
                <a:cubicBezTo>
                  <a:pt x="83" y="70"/>
                  <a:pt x="83" y="70"/>
                  <a:pt x="83" y="70"/>
                </a:cubicBezTo>
                <a:cubicBezTo>
                  <a:pt x="83" y="66"/>
                  <a:pt x="83" y="66"/>
                  <a:pt x="83" y="66"/>
                </a:cubicBezTo>
                <a:cubicBezTo>
                  <a:pt x="84" y="65"/>
                  <a:pt x="84" y="64"/>
                  <a:pt x="84" y="63"/>
                </a:cubicBezTo>
                <a:cubicBezTo>
                  <a:pt x="84" y="62"/>
                  <a:pt x="84" y="60"/>
                  <a:pt x="83" y="60"/>
                </a:cubicBezTo>
                <a:close/>
                <a:moveTo>
                  <a:pt x="50" y="16"/>
                </a:moveTo>
                <a:cubicBezTo>
                  <a:pt x="50" y="15"/>
                  <a:pt x="51" y="13"/>
                  <a:pt x="52" y="13"/>
                </a:cubicBezTo>
                <a:cubicBezTo>
                  <a:pt x="54" y="13"/>
                  <a:pt x="55" y="15"/>
                  <a:pt x="55" y="16"/>
                </a:cubicBezTo>
                <a:cubicBezTo>
                  <a:pt x="55" y="26"/>
                  <a:pt x="55" y="26"/>
                  <a:pt x="55" y="26"/>
                </a:cubicBezTo>
                <a:cubicBezTo>
                  <a:pt x="55" y="28"/>
                  <a:pt x="54" y="29"/>
                  <a:pt x="52" y="29"/>
                </a:cubicBezTo>
                <a:cubicBezTo>
                  <a:pt x="51" y="29"/>
                  <a:pt x="50" y="28"/>
                  <a:pt x="50" y="26"/>
                </a:cubicBezTo>
                <a:lnTo>
                  <a:pt x="50" y="16"/>
                </a:lnTo>
                <a:close/>
                <a:moveTo>
                  <a:pt x="58" y="79"/>
                </a:moveTo>
                <a:cubicBezTo>
                  <a:pt x="54" y="85"/>
                  <a:pt x="48" y="87"/>
                  <a:pt x="42" y="87"/>
                </a:cubicBezTo>
                <a:cubicBezTo>
                  <a:pt x="37" y="87"/>
                  <a:pt x="31" y="85"/>
                  <a:pt x="26" y="79"/>
                </a:cubicBezTo>
                <a:cubicBezTo>
                  <a:pt x="24" y="76"/>
                  <a:pt x="21" y="72"/>
                  <a:pt x="20" y="66"/>
                </a:cubicBezTo>
                <a:cubicBezTo>
                  <a:pt x="25" y="66"/>
                  <a:pt x="25" y="66"/>
                  <a:pt x="25" y="66"/>
                </a:cubicBezTo>
                <a:cubicBezTo>
                  <a:pt x="25" y="68"/>
                  <a:pt x="25" y="68"/>
                  <a:pt x="25" y="68"/>
                </a:cubicBezTo>
                <a:cubicBezTo>
                  <a:pt x="25" y="77"/>
                  <a:pt x="33" y="84"/>
                  <a:pt x="43" y="84"/>
                </a:cubicBezTo>
                <a:cubicBezTo>
                  <a:pt x="52" y="84"/>
                  <a:pt x="61" y="77"/>
                  <a:pt x="61" y="68"/>
                </a:cubicBezTo>
                <a:cubicBezTo>
                  <a:pt x="61" y="66"/>
                  <a:pt x="61" y="66"/>
                  <a:pt x="61" y="66"/>
                </a:cubicBezTo>
                <a:cubicBezTo>
                  <a:pt x="65" y="66"/>
                  <a:pt x="65" y="66"/>
                  <a:pt x="65" y="66"/>
                </a:cubicBezTo>
                <a:cubicBezTo>
                  <a:pt x="63" y="72"/>
                  <a:pt x="61" y="76"/>
                  <a:pt x="58" y="79"/>
                </a:cubicBezTo>
                <a:close/>
              </a:path>
            </a:pathLst>
          </a:custGeom>
          <a:solidFill>
            <a:srgbClr val="F2F2F2"/>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89" name="矩形 88"/>
          <p:cNvSpPr/>
          <p:nvPr/>
        </p:nvSpPr>
        <p:spPr>
          <a:xfrm>
            <a:off x="8907799" y="1599278"/>
            <a:ext cx="2453640" cy="309372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0" name="文本框 89"/>
          <p:cNvSpPr txBox="1"/>
          <p:nvPr/>
        </p:nvSpPr>
        <p:spPr>
          <a:xfrm>
            <a:off x="9315033" y="3289521"/>
            <a:ext cx="1639171" cy="457200"/>
          </a:xfrm>
          <a:prstGeom prst="rect">
            <a:avLst/>
          </a:prstGeom>
          <a:noFill/>
        </p:spPr>
        <p:txBody>
          <a:bodyPr rtlCol="0" wrap="square">
            <a:spAutoFit/>
          </a:bodyPr>
          <a:lstStyle/>
          <a:p>
            <a:pPr algn="ctr">
              <a:lnSpc>
                <a:spcPct val="120000"/>
              </a:lnSpc>
              <a:spcBef>
                <a:spcPts val="300"/>
              </a:spcBef>
              <a:spcAft>
                <a:spcPts val="300"/>
              </a:spcAft>
            </a:pPr>
            <a:r>
              <a:rPr altLang="zh-CN" kern="100" lang="en-US" sz="2000">
                <a:solidFill>
                  <a:schemeClr val="bg1">
                    <a:lumMod val="95000"/>
                  </a:schemeClr>
                </a:solidFill>
                <a:latin charset="-122" panose="020b0503020204020204" pitchFamily="34" typeface="微软雅黑"/>
                <a:ea charset="-122" panose="020b0503020204020204" pitchFamily="34" typeface="微软雅黑"/>
              </a:rPr>
              <a:t>Keyword</a:t>
            </a:r>
          </a:p>
        </p:txBody>
      </p:sp>
      <p:sp>
        <p:nvSpPr>
          <p:cNvPr id="91" name="矩形 90"/>
          <p:cNvSpPr/>
          <p:nvPr/>
        </p:nvSpPr>
        <p:spPr>
          <a:xfrm>
            <a:off x="9143490" y="3740639"/>
            <a:ext cx="1982257" cy="603504"/>
          </a:xfrm>
          <a:prstGeom prst="rect">
            <a:avLst/>
          </a:prstGeom>
        </p:spPr>
        <p:txBody>
          <a:bodyPr wrap="square">
            <a:spAutoFit/>
          </a:bodyPr>
          <a:lstStyle/>
          <a:p>
            <a:pPr algn="ctr" latinLnBrk="1">
              <a:lnSpc>
                <a:spcPct val="120000"/>
              </a:lnSpc>
              <a:spcBef>
                <a:spcPts val="300"/>
              </a:spcBef>
              <a:spcAft>
                <a:spcPts val="300"/>
              </a:spcAft>
            </a:pPr>
            <a:r>
              <a:rPr altLang="zh-CN" kern="100" lang="en-US" sz="1400">
                <a:solidFill>
                  <a:schemeClr val="bg1">
                    <a:lumMod val="95000"/>
                  </a:schemeClr>
                </a:solidFill>
                <a:latin charset="-122" panose="020b0503020204020204" pitchFamily="34" typeface="微软雅黑"/>
                <a:ea charset="-122" panose="020b0503020204020204" pitchFamily="34" typeface="微软雅黑"/>
              </a:rPr>
              <a:t>Lorem ipsum dolor sit amet, consectetur</a:t>
            </a:r>
          </a:p>
        </p:txBody>
      </p:sp>
      <p:grpSp>
        <p:nvGrpSpPr>
          <p:cNvPr id="92" name="组合 91"/>
          <p:cNvGrpSpPr/>
          <p:nvPr/>
        </p:nvGrpSpPr>
        <p:grpSpPr>
          <a:xfrm>
            <a:off x="9690516" y="2302497"/>
            <a:ext cx="888208" cy="594470"/>
            <a:chOff x="10555287" y="2446338"/>
            <a:chExt cx="806450" cy="539750"/>
          </a:xfrm>
          <a:solidFill>
            <a:srgbClr val="F2F2F2"/>
          </a:solidFill>
        </p:grpSpPr>
        <p:sp>
          <p:nvSpPr>
            <p:cNvPr id="93" name="Freeform 516"/>
            <p:cNvSpPr/>
            <p:nvPr/>
          </p:nvSpPr>
          <p:spPr bwMode="auto">
            <a:xfrm>
              <a:off x="11161712" y="2752725"/>
              <a:ext cx="100013" cy="173038"/>
            </a:xfrm>
            <a:custGeom>
              <a:gdLst>
                <a:gd fmla="*/ 15 w 15" name="T0"/>
                <a:gd fmla="*/ 24 h 26" name="T1"/>
                <a:gd fmla="*/ 13 w 15" name="T2"/>
                <a:gd fmla="*/ 26 h 26" name="T3"/>
                <a:gd fmla="*/ 2 w 15" name="T4"/>
                <a:gd fmla="*/ 26 h 26" name="T5"/>
                <a:gd fmla="*/ 0 w 15" name="T6"/>
                <a:gd fmla="*/ 24 h 26" name="T7"/>
                <a:gd fmla="*/ 0 w 15" name="T8"/>
                <a:gd fmla="*/ 1 h 26" name="T9"/>
                <a:gd fmla="*/ 2 w 15" name="T10"/>
                <a:gd fmla="*/ 0 h 26" name="T11"/>
                <a:gd fmla="*/ 13 w 15" name="T12"/>
                <a:gd fmla="*/ 0 h 26" name="T13"/>
                <a:gd fmla="*/ 15 w 15" name="T14"/>
                <a:gd fmla="*/ 1 h 26" name="T15"/>
                <a:gd fmla="*/ 15 w 15" name="T16"/>
                <a:gd fmla="*/ 24 h 2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6" w="15">
                  <a:moveTo>
                    <a:pt x="15" y="24"/>
                  </a:moveTo>
                  <a:cubicBezTo>
                    <a:pt x="15" y="25"/>
                    <a:pt x="14" y="26"/>
                    <a:pt x="13" y="26"/>
                  </a:cubicBezTo>
                  <a:cubicBezTo>
                    <a:pt x="2" y="26"/>
                    <a:pt x="2" y="26"/>
                    <a:pt x="2" y="26"/>
                  </a:cubicBezTo>
                  <a:cubicBezTo>
                    <a:pt x="1" y="26"/>
                    <a:pt x="0" y="25"/>
                    <a:pt x="0" y="24"/>
                  </a:cubicBezTo>
                  <a:cubicBezTo>
                    <a:pt x="0" y="1"/>
                    <a:pt x="0" y="1"/>
                    <a:pt x="0" y="1"/>
                  </a:cubicBezTo>
                  <a:cubicBezTo>
                    <a:pt x="0" y="0"/>
                    <a:pt x="1" y="0"/>
                    <a:pt x="2" y="0"/>
                  </a:cubicBezTo>
                  <a:cubicBezTo>
                    <a:pt x="13" y="0"/>
                    <a:pt x="13" y="0"/>
                    <a:pt x="13" y="0"/>
                  </a:cubicBezTo>
                  <a:cubicBezTo>
                    <a:pt x="14" y="0"/>
                    <a:pt x="15" y="0"/>
                    <a:pt x="15" y="1"/>
                  </a:cubicBezTo>
                  <a:lnTo>
                    <a:pt x="15" y="24"/>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4" name="Freeform 517"/>
            <p:cNvSpPr/>
            <p:nvPr/>
          </p:nvSpPr>
          <p:spPr bwMode="auto">
            <a:xfrm>
              <a:off x="11268074" y="2752725"/>
              <a:ext cx="93663" cy="173038"/>
            </a:xfrm>
            <a:custGeom>
              <a:gdLst>
                <a:gd fmla="*/ 14 w 14" name="T0"/>
                <a:gd fmla="*/ 24 h 26" name="T1"/>
                <a:gd fmla="*/ 12 w 14" name="T2"/>
                <a:gd fmla="*/ 26 h 26" name="T3"/>
                <a:gd fmla="*/ 1 w 14" name="T4"/>
                <a:gd fmla="*/ 26 h 26" name="T5"/>
                <a:gd fmla="*/ 0 w 14" name="T6"/>
                <a:gd fmla="*/ 24 h 26" name="T7"/>
                <a:gd fmla="*/ 0 w 14" name="T8"/>
                <a:gd fmla="*/ 1 h 26" name="T9"/>
                <a:gd fmla="*/ 1 w 14" name="T10"/>
                <a:gd fmla="*/ 0 h 26" name="T11"/>
                <a:gd fmla="*/ 12 w 14" name="T12"/>
                <a:gd fmla="*/ 0 h 26" name="T13"/>
                <a:gd fmla="*/ 14 w 14" name="T14"/>
                <a:gd fmla="*/ 1 h 26" name="T15"/>
                <a:gd fmla="*/ 14 w 14" name="T16"/>
                <a:gd fmla="*/ 24 h 2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6" w="14">
                  <a:moveTo>
                    <a:pt x="14" y="24"/>
                  </a:moveTo>
                  <a:cubicBezTo>
                    <a:pt x="14" y="25"/>
                    <a:pt x="13" y="26"/>
                    <a:pt x="12" y="26"/>
                  </a:cubicBezTo>
                  <a:cubicBezTo>
                    <a:pt x="1" y="26"/>
                    <a:pt x="1" y="26"/>
                    <a:pt x="1" y="26"/>
                  </a:cubicBezTo>
                  <a:cubicBezTo>
                    <a:pt x="0" y="26"/>
                    <a:pt x="0" y="25"/>
                    <a:pt x="0" y="24"/>
                  </a:cubicBezTo>
                  <a:cubicBezTo>
                    <a:pt x="0" y="1"/>
                    <a:pt x="0" y="1"/>
                    <a:pt x="0" y="1"/>
                  </a:cubicBezTo>
                  <a:cubicBezTo>
                    <a:pt x="0" y="0"/>
                    <a:pt x="0" y="0"/>
                    <a:pt x="1" y="0"/>
                  </a:cubicBezTo>
                  <a:cubicBezTo>
                    <a:pt x="12" y="0"/>
                    <a:pt x="12" y="0"/>
                    <a:pt x="12" y="0"/>
                  </a:cubicBezTo>
                  <a:cubicBezTo>
                    <a:pt x="13" y="0"/>
                    <a:pt x="14" y="0"/>
                    <a:pt x="14" y="1"/>
                  </a:cubicBezTo>
                  <a:lnTo>
                    <a:pt x="14" y="24"/>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5" name="Freeform 518"/>
            <p:cNvSpPr>
              <a:spLocks noEditPoints="1"/>
            </p:cNvSpPr>
            <p:nvPr/>
          </p:nvSpPr>
          <p:spPr bwMode="auto">
            <a:xfrm>
              <a:off x="10874374" y="2446338"/>
              <a:ext cx="173038" cy="173038"/>
            </a:xfrm>
            <a:custGeom>
              <a:gdLst>
                <a:gd fmla="*/ 13 w 26" name="T0"/>
                <a:gd fmla="*/ 5 h 26" name="T1"/>
                <a:gd fmla="*/ 5 w 26" name="T2"/>
                <a:gd fmla="*/ 13 h 26" name="T3"/>
                <a:gd fmla="*/ 13 w 26" name="T4"/>
                <a:gd fmla="*/ 21 h 26" name="T5"/>
                <a:gd fmla="*/ 21 w 26" name="T6"/>
                <a:gd fmla="*/ 13 h 26" name="T7"/>
                <a:gd fmla="*/ 21 w 26" name="T8"/>
                <a:gd fmla="*/ 13 h 26" name="T9"/>
                <a:gd fmla="*/ 13 w 26" name="T10"/>
                <a:gd fmla="*/ 5 h 26" name="T11"/>
                <a:gd fmla="*/ 13 w 26" name="T12"/>
                <a:gd fmla="*/ 0 h 26" name="T13"/>
                <a:gd fmla="*/ 0 w 26" name="T14"/>
                <a:gd fmla="*/ 13 h 26" name="T15"/>
                <a:gd fmla="*/ 13 w 26" name="T16"/>
                <a:gd fmla="*/ 26 h 26" name="T17"/>
                <a:gd fmla="*/ 26 w 26" name="T18"/>
                <a:gd fmla="*/ 13 h 26" name="T19"/>
                <a:gd fmla="*/ 13 w 26" name="T20"/>
                <a:gd fmla="*/ 0 h 26" name="T21"/>
                <a:gd fmla="*/ 13 w 26" name="T22"/>
                <a:gd fmla="*/ 24 h 26" name="T23"/>
                <a:gd fmla="*/ 2 w 26" name="T24"/>
                <a:gd fmla="*/ 13 h 26" name="T25"/>
                <a:gd fmla="*/ 13 w 26" name="T26"/>
                <a:gd fmla="*/ 2 h 26" name="T27"/>
                <a:gd fmla="*/ 24 w 26" name="T28"/>
                <a:gd fmla="*/ 13 h 26" name="T29"/>
                <a:gd fmla="*/ 24 w 26" name="T30"/>
                <a:gd fmla="*/ 13 h 26" name="T31"/>
                <a:gd fmla="*/ 13 w 26" name="T32"/>
                <a:gd fmla="*/ 24 h 26"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26" w="26">
                  <a:moveTo>
                    <a:pt x="13" y="5"/>
                  </a:moveTo>
                  <a:cubicBezTo>
                    <a:pt x="9" y="5"/>
                    <a:pt x="5" y="8"/>
                    <a:pt x="5" y="13"/>
                  </a:cubicBezTo>
                  <a:cubicBezTo>
                    <a:pt x="5" y="17"/>
                    <a:pt x="9" y="21"/>
                    <a:pt x="13" y="21"/>
                  </a:cubicBezTo>
                  <a:cubicBezTo>
                    <a:pt x="18" y="21"/>
                    <a:pt x="21" y="17"/>
                    <a:pt x="21" y="13"/>
                  </a:cubicBezTo>
                  <a:cubicBezTo>
                    <a:pt x="21" y="13"/>
                    <a:pt x="21" y="13"/>
                    <a:pt x="21" y="13"/>
                  </a:cubicBezTo>
                  <a:cubicBezTo>
                    <a:pt x="21" y="8"/>
                    <a:pt x="18" y="5"/>
                    <a:pt x="13" y="5"/>
                  </a:cubicBezTo>
                  <a:close/>
                  <a:moveTo>
                    <a:pt x="13" y="0"/>
                  </a:moveTo>
                  <a:cubicBezTo>
                    <a:pt x="6" y="0"/>
                    <a:pt x="0" y="6"/>
                    <a:pt x="0" y="13"/>
                  </a:cubicBezTo>
                  <a:cubicBezTo>
                    <a:pt x="0" y="20"/>
                    <a:pt x="6" y="26"/>
                    <a:pt x="13" y="26"/>
                  </a:cubicBezTo>
                  <a:cubicBezTo>
                    <a:pt x="20" y="26"/>
                    <a:pt x="26" y="20"/>
                    <a:pt x="26" y="13"/>
                  </a:cubicBezTo>
                  <a:cubicBezTo>
                    <a:pt x="26" y="6"/>
                    <a:pt x="20" y="0"/>
                    <a:pt x="13" y="0"/>
                  </a:cubicBezTo>
                  <a:close/>
                  <a:moveTo>
                    <a:pt x="13" y="24"/>
                  </a:moveTo>
                  <a:cubicBezTo>
                    <a:pt x="7" y="24"/>
                    <a:pt x="2" y="19"/>
                    <a:pt x="2" y="13"/>
                  </a:cubicBezTo>
                  <a:cubicBezTo>
                    <a:pt x="2" y="7"/>
                    <a:pt x="7" y="2"/>
                    <a:pt x="13" y="2"/>
                  </a:cubicBezTo>
                  <a:cubicBezTo>
                    <a:pt x="19" y="2"/>
                    <a:pt x="24" y="7"/>
                    <a:pt x="24" y="13"/>
                  </a:cubicBezTo>
                  <a:cubicBezTo>
                    <a:pt x="24" y="13"/>
                    <a:pt x="24" y="13"/>
                    <a:pt x="24" y="13"/>
                  </a:cubicBezTo>
                  <a:cubicBezTo>
                    <a:pt x="24" y="19"/>
                    <a:pt x="19" y="24"/>
                    <a:pt x="13" y="2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6" name="Freeform 519"/>
            <p:cNvSpPr>
              <a:spLocks noEditPoints="1"/>
            </p:cNvSpPr>
            <p:nvPr/>
          </p:nvSpPr>
          <p:spPr bwMode="auto">
            <a:xfrm>
              <a:off x="10641012" y="2446338"/>
              <a:ext cx="166688" cy="173038"/>
            </a:xfrm>
            <a:custGeom>
              <a:gdLst>
                <a:gd fmla="*/ 12 w 25" name="T0"/>
                <a:gd fmla="*/ 5 h 26" name="T1"/>
                <a:gd fmla="*/ 4 w 25" name="T2"/>
                <a:gd fmla="*/ 13 h 26" name="T3"/>
                <a:gd fmla="*/ 12 w 25" name="T4"/>
                <a:gd fmla="*/ 21 h 26" name="T5"/>
                <a:gd fmla="*/ 21 w 25" name="T6"/>
                <a:gd fmla="*/ 13 h 26" name="T7"/>
                <a:gd fmla="*/ 12 w 25" name="T8"/>
                <a:gd fmla="*/ 5 h 26" name="T9"/>
                <a:gd fmla="*/ 12 w 25" name="T10"/>
                <a:gd fmla="*/ 0 h 26" name="T11"/>
                <a:gd fmla="*/ 0 w 25" name="T12"/>
                <a:gd fmla="*/ 13 h 26" name="T13"/>
                <a:gd fmla="*/ 12 w 25" name="T14"/>
                <a:gd fmla="*/ 26 h 26" name="T15"/>
                <a:gd fmla="*/ 25 w 25" name="T16"/>
                <a:gd fmla="*/ 13 h 26" name="T17"/>
                <a:gd fmla="*/ 12 w 25" name="T18"/>
                <a:gd fmla="*/ 0 h 26" name="T19"/>
                <a:gd fmla="*/ 12 w 25" name="T20"/>
                <a:gd fmla="*/ 24 h 26" name="T21"/>
                <a:gd fmla="*/ 1 w 25" name="T22"/>
                <a:gd fmla="*/ 13 h 26" name="T23"/>
                <a:gd fmla="*/ 12 w 25" name="T24"/>
                <a:gd fmla="*/ 2 h 26" name="T25"/>
                <a:gd fmla="*/ 23 w 25" name="T26"/>
                <a:gd fmla="*/ 13 h 26" name="T27"/>
                <a:gd fmla="*/ 23 w 25" name="T28"/>
                <a:gd fmla="*/ 13 h 26" name="T29"/>
                <a:gd fmla="*/ 12 w 25" name="T30"/>
                <a:gd fmla="*/ 24 h 26"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26" w="25">
                  <a:moveTo>
                    <a:pt x="12" y="5"/>
                  </a:moveTo>
                  <a:cubicBezTo>
                    <a:pt x="8" y="5"/>
                    <a:pt x="4" y="8"/>
                    <a:pt x="4" y="13"/>
                  </a:cubicBezTo>
                  <a:cubicBezTo>
                    <a:pt x="4" y="17"/>
                    <a:pt x="8" y="21"/>
                    <a:pt x="12" y="21"/>
                  </a:cubicBezTo>
                  <a:cubicBezTo>
                    <a:pt x="17" y="21"/>
                    <a:pt x="21" y="17"/>
                    <a:pt x="21" y="13"/>
                  </a:cubicBezTo>
                  <a:cubicBezTo>
                    <a:pt x="21" y="8"/>
                    <a:pt x="17" y="5"/>
                    <a:pt x="12" y="5"/>
                  </a:cubicBezTo>
                  <a:close/>
                  <a:moveTo>
                    <a:pt x="12" y="0"/>
                  </a:moveTo>
                  <a:cubicBezTo>
                    <a:pt x="5" y="0"/>
                    <a:pt x="0" y="6"/>
                    <a:pt x="0" y="13"/>
                  </a:cubicBezTo>
                  <a:cubicBezTo>
                    <a:pt x="0" y="20"/>
                    <a:pt x="5" y="26"/>
                    <a:pt x="12" y="26"/>
                  </a:cubicBezTo>
                  <a:cubicBezTo>
                    <a:pt x="19" y="26"/>
                    <a:pt x="25" y="20"/>
                    <a:pt x="25" y="13"/>
                  </a:cubicBezTo>
                  <a:cubicBezTo>
                    <a:pt x="25" y="6"/>
                    <a:pt x="19" y="0"/>
                    <a:pt x="12" y="0"/>
                  </a:cubicBezTo>
                  <a:close/>
                  <a:moveTo>
                    <a:pt x="12" y="24"/>
                  </a:moveTo>
                  <a:cubicBezTo>
                    <a:pt x="6" y="24"/>
                    <a:pt x="1" y="19"/>
                    <a:pt x="1" y="13"/>
                  </a:cubicBezTo>
                  <a:cubicBezTo>
                    <a:pt x="1" y="7"/>
                    <a:pt x="6" y="2"/>
                    <a:pt x="12" y="2"/>
                  </a:cubicBezTo>
                  <a:cubicBezTo>
                    <a:pt x="18" y="2"/>
                    <a:pt x="23" y="7"/>
                    <a:pt x="23" y="13"/>
                  </a:cubicBezTo>
                  <a:cubicBezTo>
                    <a:pt x="23" y="13"/>
                    <a:pt x="23" y="13"/>
                    <a:pt x="23" y="13"/>
                  </a:cubicBezTo>
                  <a:cubicBezTo>
                    <a:pt x="23" y="19"/>
                    <a:pt x="18" y="24"/>
                    <a:pt x="12" y="2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7" name="Freeform 520"/>
            <p:cNvSpPr>
              <a:spLocks noEditPoints="1"/>
            </p:cNvSpPr>
            <p:nvPr/>
          </p:nvSpPr>
          <p:spPr bwMode="auto">
            <a:xfrm>
              <a:off x="10555287" y="2619375"/>
              <a:ext cx="600075" cy="366713"/>
            </a:xfrm>
            <a:custGeom>
              <a:gdLst>
                <a:gd fmla="*/ 83 w 90" name="T0"/>
                <a:gd fmla="*/ 0 h 55" name="T1"/>
                <a:gd fmla="*/ 7 w 90" name="T2"/>
                <a:gd fmla="*/ 0 h 55" name="T3"/>
                <a:gd fmla="*/ 0 w 90" name="T4"/>
                <a:gd fmla="*/ 7 h 55" name="T5"/>
                <a:gd fmla="*/ 0 w 90" name="T6"/>
                <a:gd fmla="*/ 49 h 55" name="T7"/>
                <a:gd fmla="*/ 7 w 90" name="T8"/>
                <a:gd fmla="*/ 55 h 55" name="T9"/>
                <a:gd fmla="*/ 83 w 90" name="T10"/>
                <a:gd fmla="*/ 55 h 55" name="T11"/>
                <a:gd fmla="*/ 90 w 90" name="T12"/>
                <a:gd fmla="*/ 49 h 55" name="T13"/>
                <a:gd fmla="*/ 90 w 90" name="T14"/>
                <a:gd fmla="*/ 7 h 55" name="T15"/>
                <a:gd fmla="*/ 83 w 90" name="T16"/>
                <a:gd fmla="*/ 0 h 55" name="T17"/>
                <a:gd fmla="*/ 71 w 90" name="T18"/>
                <a:gd fmla="*/ 47 h 55" name="T19"/>
                <a:gd fmla="*/ 14 w 90" name="T20"/>
                <a:gd fmla="*/ 47 h 55" name="T21"/>
                <a:gd fmla="*/ 12 w 90" name="T22"/>
                <a:gd fmla="*/ 45 h 55" name="T23"/>
                <a:gd fmla="*/ 14 w 90" name="T24"/>
                <a:gd fmla="*/ 44 h 55" name="T25"/>
                <a:gd fmla="*/ 71 w 90" name="T26"/>
                <a:gd fmla="*/ 44 h 55" name="T27"/>
                <a:gd fmla="*/ 73 w 90" name="T28"/>
                <a:gd fmla="*/ 45 h 55" name="T29"/>
                <a:gd fmla="*/ 71 w 90" name="T30"/>
                <a:gd fmla="*/ 47 h 55" name="T31"/>
                <a:gd fmla="*/ 71 w 90" name="T32"/>
                <a:gd fmla="*/ 39 h 55" name="T33"/>
                <a:gd fmla="*/ 14 w 90" name="T34"/>
                <a:gd fmla="*/ 39 h 55" name="T35"/>
                <a:gd fmla="*/ 12 w 90" name="T36"/>
                <a:gd fmla="*/ 38 h 55" name="T37"/>
                <a:gd fmla="*/ 14 w 90" name="T38"/>
                <a:gd fmla="*/ 36 h 55" name="T39"/>
                <a:gd fmla="*/ 71 w 90" name="T40"/>
                <a:gd fmla="*/ 36 h 55" name="T41"/>
                <a:gd fmla="*/ 73 w 90" name="T42"/>
                <a:gd fmla="*/ 38 h 55" name="T43"/>
                <a:gd fmla="*/ 71 w 90" name="T44"/>
                <a:gd fmla="*/ 39 h 55" name="T45"/>
                <a:gd fmla="*/ 75 w 90" name="T46"/>
                <a:gd fmla="*/ 23 h 55" name="T47"/>
                <a:gd fmla="*/ 73 w 90" name="T48"/>
                <a:gd fmla="*/ 25 h 55" name="T49"/>
                <a:gd fmla="*/ 13 w 90" name="T50"/>
                <a:gd fmla="*/ 25 h 55" name="T51"/>
                <a:gd fmla="*/ 10 w 90" name="T52"/>
                <a:gd fmla="*/ 23 h 55" name="T53"/>
                <a:gd fmla="*/ 10 w 90" name="T54"/>
                <a:gd fmla="*/ 16 h 55" name="T55"/>
                <a:gd fmla="*/ 13 w 90" name="T56"/>
                <a:gd fmla="*/ 14 h 55" name="T57"/>
                <a:gd fmla="*/ 73 w 90" name="T58"/>
                <a:gd fmla="*/ 14 h 55" name="T59"/>
                <a:gd fmla="*/ 75 w 90" name="T60"/>
                <a:gd fmla="*/ 16 h 55" name="T61"/>
                <a:gd fmla="*/ 75 w 90" name="T62"/>
                <a:gd fmla="*/ 23 h 55"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55" w="90">
                  <a:moveTo>
                    <a:pt x="83" y="0"/>
                  </a:moveTo>
                  <a:cubicBezTo>
                    <a:pt x="7" y="0"/>
                    <a:pt x="7" y="0"/>
                    <a:pt x="7" y="0"/>
                  </a:cubicBezTo>
                  <a:cubicBezTo>
                    <a:pt x="3" y="0"/>
                    <a:pt x="0" y="3"/>
                    <a:pt x="0" y="7"/>
                  </a:cubicBezTo>
                  <a:cubicBezTo>
                    <a:pt x="0" y="49"/>
                    <a:pt x="0" y="49"/>
                    <a:pt x="0" y="49"/>
                  </a:cubicBezTo>
                  <a:cubicBezTo>
                    <a:pt x="0" y="52"/>
                    <a:pt x="3" y="55"/>
                    <a:pt x="7" y="55"/>
                  </a:cubicBezTo>
                  <a:cubicBezTo>
                    <a:pt x="83" y="55"/>
                    <a:pt x="83" y="55"/>
                    <a:pt x="83" y="55"/>
                  </a:cubicBezTo>
                  <a:cubicBezTo>
                    <a:pt x="87" y="55"/>
                    <a:pt x="90" y="52"/>
                    <a:pt x="90" y="49"/>
                  </a:cubicBezTo>
                  <a:cubicBezTo>
                    <a:pt x="90" y="7"/>
                    <a:pt x="90" y="7"/>
                    <a:pt x="90" y="7"/>
                  </a:cubicBezTo>
                  <a:cubicBezTo>
                    <a:pt x="90" y="3"/>
                    <a:pt x="87" y="0"/>
                    <a:pt x="83" y="0"/>
                  </a:cubicBezTo>
                  <a:close/>
                  <a:moveTo>
                    <a:pt x="71" y="47"/>
                  </a:moveTo>
                  <a:cubicBezTo>
                    <a:pt x="14" y="47"/>
                    <a:pt x="14" y="47"/>
                    <a:pt x="14" y="47"/>
                  </a:cubicBezTo>
                  <a:cubicBezTo>
                    <a:pt x="13" y="47"/>
                    <a:pt x="12" y="46"/>
                    <a:pt x="12" y="45"/>
                  </a:cubicBezTo>
                  <a:cubicBezTo>
                    <a:pt x="12" y="45"/>
                    <a:pt x="13" y="44"/>
                    <a:pt x="14" y="44"/>
                  </a:cubicBezTo>
                  <a:cubicBezTo>
                    <a:pt x="71" y="44"/>
                    <a:pt x="71" y="44"/>
                    <a:pt x="71" y="44"/>
                  </a:cubicBezTo>
                  <a:cubicBezTo>
                    <a:pt x="72" y="44"/>
                    <a:pt x="73" y="45"/>
                    <a:pt x="73" y="45"/>
                  </a:cubicBezTo>
                  <a:cubicBezTo>
                    <a:pt x="73" y="46"/>
                    <a:pt x="72" y="47"/>
                    <a:pt x="71" y="47"/>
                  </a:cubicBezTo>
                  <a:close/>
                  <a:moveTo>
                    <a:pt x="71" y="39"/>
                  </a:moveTo>
                  <a:cubicBezTo>
                    <a:pt x="14" y="39"/>
                    <a:pt x="14" y="39"/>
                    <a:pt x="14" y="39"/>
                  </a:cubicBezTo>
                  <a:cubicBezTo>
                    <a:pt x="13" y="39"/>
                    <a:pt x="12" y="38"/>
                    <a:pt x="12" y="38"/>
                  </a:cubicBezTo>
                  <a:cubicBezTo>
                    <a:pt x="12" y="37"/>
                    <a:pt x="13" y="36"/>
                    <a:pt x="14" y="36"/>
                  </a:cubicBezTo>
                  <a:cubicBezTo>
                    <a:pt x="71" y="36"/>
                    <a:pt x="71" y="36"/>
                    <a:pt x="71" y="36"/>
                  </a:cubicBezTo>
                  <a:cubicBezTo>
                    <a:pt x="72" y="36"/>
                    <a:pt x="73" y="37"/>
                    <a:pt x="73" y="38"/>
                  </a:cubicBezTo>
                  <a:cubicBezTo>
                    <a:pt x="73" y="38"/>
                    <a:pt x="72" y="39"/>
                    <a:pt x="71" y="39"/>
                  </a:cubicBezTo>
                  <a:close/>
                  <a:moveTo>
                    <a:pt x="75" y="23"/>
                  </a:moveTo>
                  <a:cubicBezTo>
                    <a:pt x="75" y="24"/>
                    <a:pt x="74" y="25"/>
                    <a:pt x="73" y="25"/>
                  </a:cubicBezTo>
                  <a:cubicBezTo>
                    <a:pt x="13" y="25"/>
                    <a:pt x="13" y="25"/>
                    <a:pt x="13" y="25"/>
                  </a:cubicBezTo>
                  <a:cubicBezTo>
                    <a:pt x="11" y="25"/>
                    <a:pt x="10" y="24"/>
                    <a:pt x="10" y="23"/>
                  </a:cubicBezTo>
                  <a:cubicBezTo>
                    <a:pt x="10" y="16"/>
                    <a:pt x="10" y="16"/>
                    <a:pt x="10" y="16"/>
                  </a:cubicBezTo>
                  <a:cubicBezTo>
                    <a:pt x="10" y="15"/>
                    <a:pt x="11" y="14"/>
                    <a:pt x="13" y="14"/>
                  </a:cubicBezTo>
                  <a:cubicBezTo>
                    <a:pt x="73" y="14"/>
                    <a:pt x="73" y="14"/>
                    <a:pt x="73" y="14"/>
                  </a:cubicBezTo>
                  <a:cubicBezTo>
                    <a:pt x="74" y="14"/>
                    <a:pt x="75" y="15"/>
                    <a:pt x="75" y="16"/>
                  </a:cubicBezTo>
                  <a:lnTo>
                    <a:pt x="75" y="23"/>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98" name="矩形 97"/>
          <p:cNvSpPr/>
          <p:nvPr/>
        </p:nvSpPr>
        <p:spPr>
          <a:xfrm>
            <a:off x="3522974" y="1599278"/>
            <a:ext cx="2453640" cy="309372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9" name="文本框 98"/>
          <p:cNvSpPr txBox="1"/>
          <p:nvPr/>
        </p:nvSpPr>
        <p:spPr>
          <a:xfrm>
            <a:off x="3930209" y="3289521"/>
            <a:ext cx="1639171" cy="457200"/>
          </a:xfrm>
          <a:prstGeom prst="rect">
            <a:avLst/>
          </a:prstGeom>
          <a:noFill/>
        </p:spPr>
        <p:txBody>
          <a:bodyPr rtlCol="0" wrap="square">
            <a:spAutoFit/>
          </a:bodyPr>
          <a:lstStyle/>
          <a:p>
            <a:pPr algn="ctr">
              <a:lnSpc>
                <a:spcPct val="120000"/>
              </a:lnSpc>
              <a:spcBef>
                <a:spcPts val="300"/>
              </a:spcBef>
              <a:spcAft>
                <a:spcPts val="300"/>
              </a:spcAft>
            </a:pPr>
            <a:r>
              <a:rPr altLang="zh-CN" kern="100" lang="en-US" sz="2000">
                <a:solidFill>
                  <a:schemeClr val="bg1">
                    <a:lumMod val="95000"/>
                  </a:schemeClr>
                </a:solidFill>
                <a:latin charset="-122" panose="020b0503020204020204" pitchFamily="34" typeface="微软雅黑"/>
                <a:ea charset="-122" panose="020b0503020204020204" pitchFamily="34" typeface="微软雅黑"/>
              </a:rPr>
              <a:t>Keyword</a:t>
            </a:r>
          </a:p>
        </p:txBody>
      </p:sp>
      <p:sp>
        <p:nvSpPr>
          <p:cNvPr id="100" name="矩形 99"/>
          <p:cNvSpPr/>
          <p:nvPr/>
        </p:nvSpPr>
        <p:spPr>
          <a:xfrm>
            <a:off x="3758666" y="3740639"/>
            <a:ext cx="1982257" cy="603504"/>
          </a:xfrm>
          <a:prstGeom prst="rect">
            <a:avLst/>
          </a:prstGeom>
        </p:spPr>
        <p:txBody>
          <a:bodyPr wrap="square">
            <a:spAutoFit/>
          </a:bodyPr>
          <a:lstStyle/>
          <a:p>
            <a:pPr algn="ctr" latinLnBrk="1">
              <a:lnSpc>
                <a:spcPct val="120000"/>
              </a:lnSpc>
              <a:spcBef>
                <a:spcPts val="300"/>
              </a:spcBef>
              <a:spcAft>
                <a:spcPts val="300"/>
              </a:spcAft>
            </a:pPr>
            <a:r>
              <a:rPr altLang="zh-CN" kern="100" lang="en-US" sz="1400">
                <a:solidFill>
                  <a:schemeClr val="bg1">
                    <a:lumMod val="95000"/>
                  </a:schemeClr>
                </a:solidFill>
                <a:latin charset="-122" panose="020b0503020204020204" pitchFamily="34" typeface="微软雅黑"/>
                <a:ea charset="-122" panose="020b0503020204020204" pitchFamily="34" typeface="微软雅黑"/>
              </a:rPr>
              <a:t>Lorem ipsum dolor sit amet, consectetur</a:t>
            </a:r>
          </a:p>
        </p:txBody>
      </p:sp>
      <p:grpSp>
        <p:nvGrpSpPr>
          <p:cNvPr id="101" name="组合 100"/>
          <p:cNvGrpSpPr/>
          <p:nvPr/>
        </p:nvGrpSpPr>
        <p:grpSpPr>
          <a:xfrm>
            <a:off x="4415843" y="2173113"/>
            <a:ext cx="667904" cy="853238"/>
            <a:chOff x="9536112" y="2298700"/>
            <a:chExt cx="606425" cy="774700"/>
          </a:xfrm>
          <a:solidFill>
            <a:srgbClr val="F2F2F2"/>
          </a:solidFill>
        </p:grpSpPr>
        <p:sp>
          <p:nvSpPr>
            <p:cNvPr id="102" name="Freeform 526"/>
            <p:cNvSpPr/>
            <p:nvPr/>
          </p:nvSpPr>
          <p:spPr bwMode="auto">
            <a:xfrm>
              <a:off x="9809162" y="2298700"/>
              <a:ext cx="333375" cy="333375"/>
            </a:xfrm>
            <a:custGeom>
              <a:gdLst>
                <a:gd fmla="*/ 50 w 50" name="T0"/>
                <a:gd fmla="*/ 25 h 50" name="T1"/>
                <a:gd fmla="*/ 25 w 50" name="T2"/>
                <a:gd fmla="*/ 0 h 50" name="T3"/>
                <a:gd fmla="*/ 0 w 50" name="T4"/>
                <a:gd fmla="*/ 25 h 50" name="T5"/>
                <a:gd fmla="*/ 0 w 50" name="T6"/>
                <a:gd fmla="*/ 28 h 50" name="T7"/>
                <a:gd fmla="*/ 22 w 50" name="T8"/>
                <a:gd fmla="*/ 50 h 50" name="T9"/>
                <a:gd fmla="*/ 25 w 50" name="T10"/>
                <a:gd fmla="*/ 50 h 50" name="T11"/>
                <a:gd fmla="*/ 50 w 50" name="T12"/>
                <a:gd fmla="*/ 25 h 50" name="T13"/>
              </a:gdLst>
              <a:cxnLst>
                <a:cxn ang="0">
                  <a:pos x="T0" y="T1"/>
                </a:cxn>
                <a:cxn ang="0">
                  <a:pos x="T2" y="T3"/>
                </a:cxn>
                <a:cxn ang="0">
                  <a:pos x="T4" y="T5"/>
                </a:cxn>
                <a:cxn ang="0">
                  <a:pos x="T6" y="T7"/>
                </a:cxn>
                <a:cxn ang="0">
                  <a:pos x="T8" y="T9"/>
                </a:cxn>
                <a:cxn ang="0">
                  <a:pos x="T10" y="T11"/>
                </a:cxn>
                <a:cxn ang="0">
                  <a:pos x="T12" y="T13"/>
                </a:cxn>
              </a:cxnLst>
              <a:rect b="b" l="0" r="r" t="0"/>
              <a:pathLst>
                <a:path h="50" w="50">
                  <a:moveTo>
                    <a:pt x="50" y="25"/>
                  </a:moveTo>
                  <a:cubicBezTo>
                    <a:pt x="50" y="11"/>
                    <a:pt x="39" y="0"/>
                    <a:pt x="25" y="0"/>
                  </a:cubicBezTo>
                  <a:cubicBezTo>
                    <a:pt x="11" y="0"/>
                    <a:pt x="0" y="11"/>
                    <a:pt x="0" y="25"/>
                  </a:cubicBezTo>
                  <a:cubicBezTo>
                    <a:pt x="0" y="26"/>
                    <a:pt x="0" y="27"/>
                    <a:pt x="0" y="28"/>
                  </a:cubicBezTo>
                  <a:cubicBezTo>
                    <a:pt x="2" y="39"/>
                    <a:pt x="11" y="48"/>
                    <a:pt x="22" y="50"/>
                  </a:cubicBezTo>
                  <a:cubicBezTo>
                    <a:pt x="23" y="50"/>
                    <a:pt x="24" y="50"/>
                    <a:pt x="25" y="50"/>
                  </a:cubicBezTo>
                  <a:cubicBezTo>
                    <a:pt x="39" y="50"/>
                    <a:pt x="50" y="39"/>
                    <a:pt x="50" y="2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3" name="Freeform 527"/>
            <p:cNvSpPr/>
            <p:nvPr/>
          </p:nvSpPr>
          <p:spPr bwMode="auto">
            <a:xfrm>
              <a:off x="9536112" y="2498725"/>
              <a:ext cx="406400" cy="574675"/>
            </a:xfrm>
            <a:custGeom>
              <a:gdLst>
                <a:gd fmla="*/ 57 w 61" name="T0"/>
                <a:gd fmla="*/ 76 h 86" name="T1"/>
                <a:gd fmla="*/ 36 w 61" name="T2"/>
                <a:gd fmla="*/ 76 h 86" name="T3"/>
                <a:gd fmla="*/ 36 w 61" name="T4"/>
                <a:gd fmla="*/ 43 h 86" name="T5"/>
                <a:gd fmla="*/ 61 w 61" name="T6"/>
                <a:gd fmla="*/ 21 h 86" name="T7"/>
                <a:gd fmla="*/ 40 w 61" name="T8"/>
                <a:gd fmla="*/ 0 h 86" name="T9"/>
                <a:gd fmla="*/ 0 w 61" name="T10"/>
                <a:gd fmla="*/ 44 h 86" name="T11"/>
                <a:gd fmla="*/ 0 w 61" name="T12"/>
                <a:gd fmla="*/ 46 h 86" name="T13"/>
                <a:gd fmla="*/ 14 w 61" name="T14"/>
                <a:gd fmla="*/ 60 h 86" name="T15"/>
                <a:gd fmla="*/ 16 w 61" name="T16"/>
                <a:gd fmla="*/ 61 h 86" name="T17"/>
                <a:gd fmla="*/ 27 w 61" name="T18"/>
                <a:gd fmla="*/ 52 h 86" name="T19"/>
                <a:gd fmla="*/ 27 w 61" name="T20"/>
                <a:gd fmla="*/ 76 h 86" name="T21"/>
                <a:gd fmla="*/ 7 w 61" name="T22"/>
                <a:gd fmla="*/ 76 h 86" name="T23"/>
                <a:gd fmla="*/ 6 w 61" name="T24"/>
                <a:gd fmla="*/ 77 h 86" name="T25"/>
                <a:gd fmla="*/ 6 w 61" name="T26"/>
                <a:gd fmla="*/ 85 h 86" name="T27"/>
                <a:gd fmla="*/ 7 w 61" name="T28"/>
                <a:gd fmla="*/ 86 h 86" name="T29"/>
                <a:gd fmla="*/ 57 w 61" name="T30"/>
                <a:gd fmla="*/ 86 h 86" name="T31"/>
                <a:gd fmla="*/ 58 w 61" name="T32"/>
                <a:gd fmla="*/ 85 h 86" name="T33"/>
                <a:gd fmla="*/ 58 w 61" name="T34"/>
                <a:gd fmla="*/ 77 h 86" name="T35"/>
                <a:gd fmla="*/ 57 w 61" name="T36"/>
                <a:gd fmla="*/ 76 h 8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86" w="61">
                  <a:moveTo>
                    <a:pt x="57" y="76"/>
                  </a:moveTo>
                  <a:cubicBezTo>
                    <a:pt x="36" y="76"/>
                    <a:pt x="36" y="76"/>
                    <a:pt x="36" y="76"/>
                  </a:cubicBezTo>
                  <a:cubicBezTo>
                    <a:pt x="36" y="43"/>
                    <a:pt x="36" y="43"/>
                    <a:pt x="36" y="43"/>
                  </a:cubicBezTo>
                  <a:cubicBezTo>
                    <a:pt x="61" y="21"/>
                    <a:pt x="61" y="21"/>
                    <a:pt x="61" y="21"/>
                  </a:cubicBezTo>
                  <a:cubicBezTo>
                    <a:pt x="50" y="20"/>
                    <a:pt x="41" y="11"/>
                    <a:pt x="40" y="0"/>
                  </a:cubicBezTo>
                  <a:cubicBezTo>
                    <a:pt x="0" y="44"/>
                    <a:pt x="0" y="44"/>
                    <a:pt x="0" y="44"/>
                  </a:cubicBezTo>
                  <a:cubicBezTo>
                    <a:pt x="0" y="45"/>
                    <a:pt x="0" y="46"/>
                    <a:pt x="0" y="46"/>
                  </a:cubicBezTo>
                  <a:cubicBezTo>
                    <a:pt x="14" y="60"/>
                    <a:pt x="14" y="60"/>
                    <a:pt x="14" y="60"/>
                  </a:cubicBezTo>
                  <a:cubicBezTo>
                    <a:pt x="15" y="61"/>
                    <a:pt x="16" y="61"/>
                    <a:pt x="16" y="61"/>
                  </a:cubicBezTo>
                  <a:cubicBezTo>
                    <a:pt x="27" y="52"/>
                    <a:pt x="27" y="52"/>
                    <a:pt x="27" y="52"/>
                  </a:cubicBezTo>
                  <a:cubicBezTo>
                    <a:pt x="27" y="76"/>
                    <a:pt x="27" y="76"/>
                    <a:pt x="27" y="76"/>
                  </a:cubicBezTo>
                  <a:cubicBezTo>
                    <a:pt x="7" y="76"/>
                    <a:pt x="7" y="76"/>
                    <a:pt x="7" y="76"/>
                  </a:cubicBezTo>
                  <a:cubicBezTo>
                    <a:pt x="6" y="76"/>
                    <a:pt x="6" y="76"/>
                    <a:pt x="6" y="77"/>
                  </a:cubicBezTo>
                  <a:cubicBezTo>
                    <a:pt x="6" y="85"/>
                    <a:pt x="6" y="85"/>
                    <a:pt x="6" y="85"/>
                  </a:cubicBezTo>
                  <a:cubicBezTo>
                    <a:pt x="6" y="86"/>
                    <a:pt x="6" y="86"/>
                    <a:pt x="7" y="86"/>
                  </a:cubicBezTo>
                  <a:cubicBezTo>
                    <a:pt x="57" y="86"/>
                    <a:pt x="57" y="86"/>
                    <a:pt x="57" y="86"/>
                  </a:cubicBezTo>
                  <a:cubicBezTo>
                    <a:pt x="58" y="86"/>
                    <a:pt x="58" y="86"/>
                    <a:pt x="58" y="85"/>
                  </a:cubicBezTo>
                  <a:cubicBezTo>
                    <a:pt x="58" y="77"/>
                    <a:pt x="58" y="77"/>
                    <a:pt x="58" y="77"/>
                  </a:cubicBezTo>
                  <a:cubicBezTo>
                    <a:pt x="58" y="76"/>
                    <a:pt x="58" y="76"/>
                    <a:pt x="57" y="7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104" name="任意多边形: 形状 103"/>
          <p:cNvSpPr/>
          <p:nvPr/>
        </p:nvSpPr>
        <p:spPr>
          <a:xfrm>
            <a:off x="3522974" y="1599278"/>
            <a:ext cx="1027710" cy="1027710"/>
          </a:xfrm>
          <a:custGeom>
            <a:gdLst>
              <a:gd fmla="*/ 618210 w 1027710" name="connsiteX0"/>
              <a:gd fmla="*/ 0 h 1027710" name="connsiteY0"/>
              <a:gd fmla="*/ 1027710 w 1027710" name="connsiteX1"/>
              <a:gd fmla="*/ 0 h 1027710" name="connsiteY1"/>
              <a:gd fmla="*/ 0 w 1027710" name="connsiteX2"/>
              <a:gd fmla="*/ 1027710 h 1027710" name="connsiteY2"/>
              <a:gd fmla="*/ 0 w 1027710" name="connsiteX3"/>
              <a:gd fmla="*/ 618210 h 1027710" name="connsiteY3"/>
            </a:gdLst>
            <a:cxnLst>
              <a:cxn ang="0">
                <a:pos x="connsiteX0" y="connsiteY0"/>
              </a:cxn>
              <a:cxn ang="0">
                <a:pos x="connsiteX1" y="connsiteY1"/>
              </a:cxn>
              <a:cxn ang="0">
                <a:pos x="connsiteX2" y="connsiteY2"/>
              </a:cxn>
              <a:cxn ang="0">
                <a:pos x="connsiteX3" y="connsiteY3"/>
              </a:cxn>
            </a:cxnLst>
            <a:rect b="b" l="l" r="r" t="t"/>
            <a:pathLst>
              <a:path h="1027710" w="1027710">
                <a:moveTo>
                  <a:pt x="618210" y="0"/>
                </a:moveTo>
                <a:lnTo>
                  <a:pt x="1027710" y="0"/>
                </a:lnTo>
                <a:lnTo>
                  <a:pt x="0" y="1027710"/>
                </a:lnTo>
                <a:lnTo>
                  <a:pt x="0" y="618210"/>
                </a:lnTo>
                <a:close/>
              </a:path>
            </a:pathLst>
          </a:cu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5" name="矩形 104"/>
          <p:cNvSpPr/>
          <p:nvPr/>
        </p:nvSpPr>
        <p:spPr>
          <a:xfrm>
            <a:off x="1066252" y="5430752"/>
            <a:ext cx="10059496" cy="859536"/>
          </a:xfrm>
          <a:prstGeom prst="rect">
            <a:avLst/>
          </a:prstGeom>
        </p:spPr>
        <p:txBody>
          <a:bodyPr wrap="square">
            <a:spAutoFit/>
          </a:bodyPr>
          <a:lstStyle/>
          <a:p>
            <a:pPr algn="ctr" latinLnBrk="1">
              <a:lnSpc>
                <a:spcPct val="120000"/>
              </a:lnSpc>
              <a:spcBef>
                <a:spcPts val="300"/>
              </a:spcBef>
              <a:spcAft>
                <a:spcPts val="300"/>
              </a:spcAft>
            </a:pPr>
            <a:r>
              <a:rPr altLang="zh-CN" kern="100" lang="en-US" sz="1400">
                <a:solidFill>
                  <a:schemeClr val="tx1">
                    <a:lumMod val="85000"/>
                    <a:lumOff val="15000"/>
                  </a:schemeClr>
                </a:solidFill>
                <a:latin charset="-122" panose="020b0503020204020204" pitchFamily="34" typeface="微软雅黑"/>
                <a:ea charset="-122" panose="020b0503020204020204" pitchFamily="34" typeface="微软雅黑"/>
              </a:rPr>
              <a:t>Lorem ipsum dolor sit amet, consectetur adipisicing elit, sed do eiusmod tempor incididunt ut labore et dolore magna aliqua. Ut enim ad minim veniam, quis nostrud exercitation ullamco laboris nisi ut aliquip ex ea commodo consequat. Duis aute irure dolor in reprehenderit.</a:t>
            </a:r>
          </a:p>
        </p:txBody>
      </p:sp>
      <p:sp>
        <p:nvSpPr>
          <p:cNvPr id="106" name="文本框 105"/>
          <p:cNvSpPr txBox="1"/>
          <p:nvPr/>
        </p:nvSpPr>
        <p:spPr>
          <a:xfrm>
            <a:off x="3949700" y="4956168"/>
            <a:ext cx="4292600" cy="530352"/>
          </a:xfrm>
          <a:prstGeom prst="rect">
            <a:avLst/>
          </a:prstGeom>
          <a:noFill/>
        </p:spPr>
        <p:txBody>
          <a:bodyPr rtlCol="0" wrap="square">
            <a:spAutoFit/>
          </a:bodyPr>
          <a:lstStyle/>
          <a:p>
            <a:pPr algn="ctr" lvl="0">
              <a:lnSpc>
                <a:spcPct val="120000"/>
              </a:lnSpc>
              <a:spcBef>
                <a:spcPts val="300"/>
              </a:spcBef>
              <a:spcAft>
                <a:spcPts val="300"/>
              </a:spcAft>
            </a:pPr>
            <a:r>
              <a:rPr altLang="zh-CN" kern="100" lang="en-US" sz="2400">
                <a:solidFill>
                  <a:schemeClr val="tx1">
                    <a:lumMod val="85000"/>
                    <a:lumOff val="15000"/>
                  </a:schemeClr>
                </a:solidFill>
                <a:latin charset="-122" panose="020b0503020204020204" pitchFamily="34" typeface="微软雅黑"/>
                <a:ea charset="-122" panose="020b0503020204020204" pitchFamily="34" typeface="微软雅黑"/>
              </a:rPr>
              <a:t>Subtitle Here</a:t>
            </a:r>
          </a:p>
        </p:txBody>
      </p:sp>
    </p:spTree>
    <p:extLst>
      <p:ext uri="{BB962C8B-B14F-4D97-AF65-F5344CB8AC3E}">
        <p14:creationId val="2601830728"/>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 presetSubtype="4">
                                  <p:stCondLst>
                                    <p:cond delay="0"/>
                                  </p:stCondLst>
                                  <p:childTnLst>
                                    <p:set>
                                      <p:cBhvr>
                                        <p:cTn dur="1" fill="hold" id="6">
                                          <p:stCondLst>
                                            <p:cond delay="0"/>
                                          </p:stCondLst>
                                        </p:cTn>
                                        <p:tgtEl>
                                          <p:spTgt spid="81"/>
                                        </p:tgtEl>
                                        <p:attrNameLst>
                                          <p:attrName>style.visibility</p:attrName>
                                        </p:attrNameLst>
                                      </p:cBhvr>
                                      <p:to>
                                        <p:strVal val="visible"/>
                                      </p:to>
                                    </p:set>
                                    <p:anim calcmode="lin" valueType="num">
                                      <p:cBhvr additive="base">
                                        <p:cTn dur="750" fill="hold" id="7"/>
                                        <p:tgtEl>
                                          <p:spTgt spid="81"/>
                                        </p:tgtEl>
                                        <p:attrNameLst>
                                          <p:attrName>ppt_x</p:attrName>
                                        </p:attrNameLst>
                                      </p:cBhvr>
                                      <p:tavLst>
                                        <p:tav tm="0">
                                          <p:val>
                                            <p:strVal val="#ppt_x"/>
                                          </p:val>
                                        </p:tav>
                                        <p:tav tm="100000">
                                          <p:val>
                                            <p:strVal val="#ppt_x"/>
                                          </p:val>
                                        </p:tav>
                                      </p:tavLst>
                                    </p:anim>
                                    <p:anim calcmode="lin" valueType="num">
                                      <p:cBhvr additive="base">
                                        <p:cTn dur="750" fill="hold" id="8"/>
                                        <p:tgtEl>
                                          <p:spTgt spid="81"/>
                                        </p:tgtEl>
                                        <p:attrNameLst>
                                          <p:attrName>ppt_y</p:attrName>
                                        </p:attrNameLst>
                                      </p:cBhvr>
                                      <p:tavLst>
                                        <p:tav tm="0">
                                          <p:val>
                                            <p:strVal val="1+#ppt_h/2"/>
                                          </p:val>
                                        </p:tav>
                                        <p:tav tm="100000">
                                          <p:val>
                                            <p:strVal val="#ppt_y"/>
                                          </p:val>
                                        </p:tav>
                                      </p:tavLst>
                                    </p:anim>
                                  </p:childTnLst>
                                </p:cTn>
                              </p:par>
                              <p:par>
                                <p:cTn fill="hold" grpId="0" id="9" nodeType="withEffect" presetClass="entr" presetID="53" presetSubtype="0">
                                  <p:stCondLst>
                                    <p:cond delay="750"/>
                                  </p:stCondLst>
                                  <p:childTnLst>
                                    <p:set>
                                      <p:cBhvr>
                                        <p:cTn dur="1" fill="hold" id="10">
                                          <p:stCondLst>
                                            <p:cond delay="0"/>
                                          </p:stCondLst>
                                        </p:cTn>
                                        <p:tgtEl>
                                          <p:spTgt spid="82"/>
                                        </p:tgtEl>
                                        <p:attrNameLst>
                                          <p:attrName>style.visibility</p:attrName>
                                        </p:attrNameLst>
                                      </p:cBhvr>
                                      <p:to>
                                        <p:strVal val="visible"/>
                                      </p:to>
                                    </p:set>
                                    <p:anim calcmode="lin" valueType="num">
                                      <p:cBhvr>
                                        <p:cTn dur="750" fill="hold" id="11"/>
                                        <p:tgtEl>
                                          <p:spTgt spid="82"/>
                                        </p:tgtEl>
                                        <p:attrNameLst>
                                          <p:attrName>ppt_w</p:attrName>
                                        </p:attrNameLst>
                                      </p:cBhvr>
                                      <p:tavLst>
                                        <p:tav tm="0">
                                          <p:val>
                                            <p:fltVal val="0"/>
                                          </p:val>
                                        </p:tav>
                                        <p:tav tm="100000">
                                          <p:val>
                                            <p:strVal val="#ppt_w"/>
                                          </p:val>
                                        </p:tav>
                                      </p:tavLst>
                                    </p:anim>
                                    <p:anim calcmode="lin" valueType="num">
                                      <p:cBhvr>
                                        <p:cTn dur="750" fill="hold" id="12"/>
                                        <p:tgtEl>
                                          <p:spTgt spid="82"/>
                                        </p:tgtEl>
                                        <p:attrNameLst>
                                          <p:attrName>ppt_h</p:attrName>
                                        </p:attrNameLst>
                                      </p:cBhvr>
                                      <p:tavLst>
                                        <p:tav tm="0">
                                          <p:val>
                                            <p:fltVal val="0"/>
                                          </p:val>
                                        </p:tav>
                                        <p:tav tm="100000">
                                          <p:val>
                                            <p:strVal val="#ppt_h"/>
                                          </p:val>
                                        </p:tav>
                                      </p:tavLst>
                                    </p:anim>
                                    <p:animEffect filter="fade" transition="in">
                                      <p:cBhvr>
                                        <p:cTn dur="750" id="13"/>
                                        <p:tgtEl>
                                          <p:spTgt spid="82"/>
                                        </p:tgtEl>
                                      </p:cBhvr>
                                    </p:animEffect>
                                  </p:childTnLst>
                                </p:cTn>
                              </p:par>
                              <p:par>
                                <p:cTn fill="hold" grpId="0" id="14" nodeType="withEffect" presetClass="entr" presetID="22" presetSubtype="8">
                                  <p:stCondLst>
                                    <p:cond delay="1250"/>
                                  </p:stCondLst>
                                  <p:childTnLst>
                                    <p:set>
                                      <p:cBhvr>
                                        <p:cTn dur="1" fill="hold" id="15">
                                          <p:stCondLst>
                                            <p:cond delay="0"/>
                                          </p:stCondLst>
                                        </p:cTn>
                                        <p:tgtEl>
                                          <p:spTgt spid="83"/>
                                        </p:tgtEl>
                                        <p:attrNameLst>
                                          <p:attrName>style.visibility</p:attrName>
                                        </p:attrNameLst>
                                      </p:cBhvr>
                                      <p:to>
                                        <p:strVal val="visible"/>
                                      </p:to>
                                    </p:set>
                                    <p:animEffect filter="wipe(left)" transition="in">
                                      <p:cBhvr>
                                        <p:cTn dur="750" id="16"/>
                                        <p:tgtEl>
                                          <p:spTgt spid="83"/>
                                        </p:tgtEl>
                                      </p:cBhvr>
                                    </p:animEffect>
                                  </p:childTnLst>
                                </p:cTn>
                              </p:par>
                              <p:par>
                                <p:cTn fill="hold" grpId="0" id="17" nodeType="withEffect" presetClass="entr" presetID="22" presetSubtype="8">
                                  <p:stCondLst>
                                    <p:cond delay="1250"/>
                                  </p:stCondLst>
                                  <p:childTnLst>
                                    <p:set>
                                      <p:cBhvr>
                                        <p:cTn dur="1" fill="hold" id="18">
                                          <p:stCondLst>
                                            <p:cond delay="0"/>
                                          </p:stCondLst>
                                        </p:cTn>
                                        <p:tgtEl>
                                          <p:spTgt spid="84"/>
                                        </p:tgtEl>
                                        <p:attrNameLst>
                                          <p:attrName>style.visibility</p:attrName>
                                        </p:attrNameLst>
                                      </p:cBhvr>
                                      <p:to>
                                        <p:strVal val="visible"/>
                                      </p:to>
                                    </p:set>
                                    <p:animEffect filter="wipe(left)" transition="in">
                                      <p:cBhvr>
                                        <p:cTn dur="750" id="19"/>
                                        <p:tgtEl>
                                          <p:spTgt spid="84"/>
                                        </p:tgtEl>
                                      </p:cBhvr>
                                    </p:animEffect>
                                  </p:childTnLst>
                                </p:cTn>
                              </p:par>
                            </p:childTnLst>
                          </p:cTn>
                        </p:par>
                      </p:childTnLst>
                    </p:cTn>
                  </p:par>
                  <p:par>
                    <p:cTn fill="hold" id="20" nodeType="clickPar">
                      <p:stCondLst>
                        <p:cond delay="indefinite"/>
                      </p:stCondLst>
                      <p:childTnLst>
                        <p:par>
                          <p:cTn fill="hold" id="21" nodeType="afterGroup">
                            <p:stCondLst>
                              <p:cond delay="0"/>
                            </p:stCondLst>
                            <p:childTnLst>
                              <p:par>
                                <p:cTn fill="hold" grpId="0" id="22" nodeType="clickEffect" presetClass="entr" presetID="2" presetSubtype="4">
                                  <p:stCondLst>
                                    <p:cond delay="0"/>
                                  </p:stCondLst>
                                  <p:childTnLst>
                                    <p:set>
                                      <p:cBhvr>
                                        <p:cTn dur="1" fill="hold" id="23">
                                          <p:stCondLst>
                                            <p:cond delay="0"/>
                                          </p:stCondLst>
                                        </p:cTn>
                                        <p:tgtEl>
                                          <p:spTgt spid="98"/>
                                        </p:tgtEl>
                                        <p:attrNameLst>
                                          <p:attrName>style.visibility</p:attrName>
                                        </p:attrNameLst>
                                      </p:cBhvr>
                                      <p:to>
                                        <p:strVal val="visible"/>
                                      </p:to>
                                    </p:set>
                                    <p:anim calcmode="lin" valueType="num">
                                      <p:cBhvr additive="base">
                                        <p:cTn dur="750" fill="hold" id="24"/>
                                        <p:tgtEl>
                                          <p:spTgt spid="98"/>
                                        </p:tgtEl>
                                        <p:attrNameLst>
                                          <p:attrName>ppt_x</p:attrName>
                                        </p:attrNameLst>
                                      </p:cBhvr>
                                      <p:tavLst>
                                        <p:tav tm="0">
                                          <p:val>
                                            <p:strVal val="#ppt_x"/>
                                          </p:val>
                                        </p:tav>
                                        <p:tav tm="100000">
                                          <p:val>
                                            <p:strVal val="#ppt_x"/>
                                          </p:val>
                                        </p:tav>
                                      </p:tavLst>
                                    </p:anim>
                                    <p:anim calcmode="lin" valueType="num">
                                      <p:cBhvr additive="base">
                                        <p:cTn dur="750" fill="hold" id="25"/>
                                        <p:tgtEl>
                                          <p:spTgt spid="98"/>
                                        </p:tgtEl>
                                        <p:attrNameLst>
                                          <p:attrName>ppt_y</p:attrName>
                                        </p:attrNameLst>
                                      </p:cBhvr>
                                      <p:tavLst>
                                        <p:tav tm="0">
                                          <p:val>
                                            <p:strVal val="1+#ppt_h/2"/>
                                          </p:val>
                                        </p:tav>
                                        <p:tav tm="100000">
                                          <p:val>
                                            <p:strVal val="#ppt_y"/>
                                          </p:val>
                                        </p:tav>
                                      </p:tavLst>
                                    </p:anim>
                                  </p:childTnLst>
                                </p:cTn>
                              </p:par>
                              <p:par>
                                <p:cTn fill="hold" grpId="0" id="26" nodeType="withEffect" presetClass="entr" presetID="2" presetSubtype="1">
                                  <p:stCondLst>
                                    <p:cond delay="0"/>
                                  </p:stCondLst>
                                  <p:childTnLst>
                                    <p:set>
                                      <p:cBhvr>
                                        <p:cTn dur="1" fill="hold" id="27">
                                          <p:stCondLst>
                                            <p:cond delay="0"/>
                                          </p:stCondLst>
                                        </p:cTn>
                                        <p:tgtEl>
                                          <p:spTgt spid="104"/>
                                        </p:tgtEl>
                                        <p:attrNameLst>
                                          <p:attrName>style.visibility</p:attrName>
                                        </p:attrNameLst>
                                      </p:cBhvr>
                                      <p:to>
                                        <p:strVal val="visible"/>
                                      </p:to>
                                    </p:set>
                                    <p:anim calcmode="lin" valueType="num">
                                      <p:cBhvr additive="base">
                                        <p:cTn dur="750" fill="hold" id="28"/>
                                        <p:tgtEl>
                                          <p:spTgt spid="104"/>
                                        </p:tgtEl>
                                        <p:attrNameLst>
                                          <p:attrName>ppt_x</p:attrName>
                                        </p:attrNameLst>
                                      </p:cBhvr>
                                      <p:tavLst>
                                        <p:tav tm="0">
                                          <p:val>
                                            <p:strVal val="#ppt_x"/>
                                          </p:val>
                                        </p:tav>
                                        <p:tav tm="100000">
                                          <p:val>
                                            <p:strVal val="#ppt_x"/>
                                          </p:val>
                                        </p:tav>
                                      </p:tavLst>
                                    </p:anim>
                                    <p:anim calcmode="lin" valueType="num">
                                      <p:cBhvr additive="base">
                                        <p:cTn dur="750" fill="hold" id="29"/>
                                        <p:tgtEl>
                                          <p:spTgt spid="104"/>
                                        </p:tgtEl>
                                        <p:attrNameLst>
                                          <p:attrName>ppt_y</p:attrName>
                                        </p:attrNameLst>
                                      </p:cBhvr>
                                      <p:tavLst>
                                        <p:tav tm="0">
                                          <p:val>
                                            <p:strVal val="0-#ppt_h/2"/>
                                          </p:val>
                                        </p:tav>
                                        <p:tav tm="100000">
                                          <p:val>
                                            <p:strVal val="#ppt_y"/>
                                          </p:val>
                                        </p:tav>
                                      </p:tavLst>
                                    </p:anim>
                                  </p:childTnLst>
                                </p:cTn>
                              </p:par>
                              <p:par>
                                <p:cTn fill="hold" id="30" nodeType="withEffect" presetClass="entr" presetID="53" presetSubtype="0">
                                  <p:stCondLst>
                                    <p:cond delay="750"/>
                                  </p:stCondLst>
                                  <p:childTnLst>
                                    <p:set>
                                      <p:cBhvr>
                                        <p:cTn dur="1" fill="hold" id="31">
                                          <p:stCondLst>
                                            <p:cond delay="0"/>
                                          </p:stCondLst>
                                        </p:cTn>
                                        <p:tgtEl>
                                          <p:spTgt spid="101"/>
                                        </p:tgtEl>
                                        <p:attrNameLst>
                                          <p:attrName>style.visibility</p:attrName>
                                        </p:attrNameLst>
                                      </p:cBhvr>
                                      <p:to>
                                        <p:strVal val="visible"/>
                                      </p:to>
                                    </p:set>
                                    <p:anim calcmode="lin" valueType="num">
                                      <p:cBhvr>
                                        <p:cTn dur="750" fill="hold" id="32"/>
                                        <p:tgtEl>
                                          <p:spTgt spid="101"/>
                                        </p:tgtEl>
                                        <p:attrNameLst>
                                          <p:attrName>ppt_w</p:attrName>
                                        </p:attrNameLst>
                                      </p:cBhvr>
                                      <p:tavLst>
                                        <p:tav tm="0">
                                          <p:val>
                                            <p:fltVal val="0"/>
                                          </p:val>
                                        </p:tav>
                                        <p:tav tm="100000">
                                          <p:val>
                                            <p:strVal val="#ppt_w"/>
                                          </p:val>
                                        </p:tav>
                                      </p:tavLst>
                                    </p:anim>
                                    <p:anim calcmode="lin" valueType="num">
                                      <p:cBhvr>
                                        <p:cTn dur="750" fill="hold" id="33"/>
                                        <p:tgtEl>
                                          <p:spTgt spid="101"/>
                                        </p:tgtEl>
                                        <p:attrNameLst>
                                          <p:attrName>ppt_h</p:attrName>
                                        </p:attrNameLst>
                                      </p:cBhvr>
                                      <p:tavLst>
                                        <p:tav tm="0">
                                          <p:val>
                                            <p:fltVal val="0"/>
                                          </p:val>
                                        </p:tav>
                                        <p:tav tm="100000">
                                          <p:val>
                                            <p:strVal val="#ppt_h"/>
                                          </p:val>
                                        </p:tav>
                                      </p:tavLst>
                                    </p:anim>
                                    <p:animEffect filter="fade" transition="in">
                                      <p:cBhvr>
                                        <p:cTn dur="750" id="34"/>
                                        <p:tgtEl>
                                          <p:spTgt spid="101"/>
                                        </p:tgtEl>
                                      </p:cBhvr>
                                    </p:animEffect>
                                  </p:childTnLst>
                                </p:cTn>
                              </p:par>
                              <p:par>
                                <p:cTn fill="hold" grpId="0" id="35" nodeType="withEffect" presetClass="entr" presetID="22" presetSubtype="8">
                                  <p:stCondLst>
                                    <p:cond delay="1250"/>
                                  </p:stCondLst>
                                  <p:childTnLst>
                                    <p:set>
                                      <p:cBhvr>
                                        <p:cTn dur="1" fill="hold" id="36">
                                          <p:stCondLst>
                                            <p:cond delay="0"/>
                                          </p:stCondLst>
                                        </p:cTn>
                                        <p:tgtEl>
                                          <p:spTgt spid="99"/>
                                        </p:tgtEl>
                                        <p:attrNameLst>
                                          <p:attrName>style.visibility</p:attrName>
                                        </p:attrNameLst>
                                      </p:cBhvr>
                                      <p:to>
                                        <p:strVal val="visible"/>
                                      </p:to>
                                    </p:set>
                                    <p:animEffect filter="wipe(left)" transition="in">
                                      <p:cBhvr>
                                        <p:cTn dur="750" id="37"/>
                                        <p:tgtEl>
                                          <p:spTgt spid="99"/>
                                        </p:tgtEl>
                                      </p:cBhvr>
                                    </p:animEffect>
                                  </p:childTnLst>
                                </p:cTn>
                              </p:par>
                              <p:par>
                                <p:cTn fill="hold" grpId="0" id="38" nodeType="withEffect" presetClass="entr" presetID="22" presetSubtype="8">
                                  <p:stCondLst>
                                    <p:cond delay="1250"/>
                                  </p:stCondLst>
                                  <p:childTnLst>
                                    <p:set>
                                      <p:cBhvr>
                                        <p:cTn dur="1" fill="hold" id="39">
                                          <p:stCondLst>
                                            <p:cond delay="0"/>
                                          </p:stCondLst>
                                        </p:cTn>
                                        <p:tgtEl>
                                          <p:spTgt spid="100"/>
                                        </p:tgtEl>
                                        <p:attrNameLst>
                                          <p:attrName>style.visibility</p:attrName>
                                        </p:attrNameLst>
                                      </p:cBhvr>
                                      <p:to>
                                        <p:strVal val="visible"/>
                                      </p:to>
                                    </p:set>
                                    <p:animEffect filter="wipe(left)" transition="in">
                                      <p:cBhvr>
                                        <p:cTn dur="750" id="40"/>
                                        <p:tgtEl>
                                          <p:spTgt spid="100"/>
                                        </p:tgtEl>
                                      </p:cBhvr>
                                    </p:animEffect>
                                  </p:childTnLst>
                                </p:cTn>
                              </p:par>
                            </p:childTnLst>
                          </p:cTn>
                        </p:par>
                      </p:childTnLst>
                    </p:cTn>
                  </p:par>
                  <p:par>
                    <p:cTn fill="hold" id="41" nodeType="clickPar">
                      <p:stCondLst>
                        <p:cond delay="indefinite"/>
                      </p:stCondLst>
                      <p:childTnLst>
                        <p:par>
                          <p:cTn fill="hold" id="42" nodeType="afterGroup">
                            <p:stCondLst>
                              <p:cond delay="0"/>
                            </p:stCondLst>
                            <p:childTnLst>
                              <p:par>
                                <p:cTn fill="hold" grpId="0" id="43" nodeType="clickEffect" presetClass="entr" presetID="2" presetSubtype="4">
                                  <p:stCondLst>
                                    <p:cond delay="0"/>
                                  </p:stCondLst>
                                  <p:childTnLst>
                                    <p:set>
                                      <p:cBhvr>
                                        <p:cTn dur="1" fill="hold" id="44">
                                          <p:stCondLst>
                                            <p:cond delay="0"/>
                                          </p:stCondLst>
                                        </p:cTn>
                                        <p:tgtEl>
                                          <p:spTgt spid="85"/>
                                        </p:tgtEl>
                                        <p:attrNameLst>
                                          <p:attrName>style.visibility</p:attrName>
                                        </p:attrNameLst>
                                      </p:cBhvr>
                                      <p:to>
                                        <p:strVal val="visible"/>
                                      </p:to>
                                    </p:set>
                                    <p:anim calcmode="lin" valueType="num">
                                      <p:cBhvr additive="base">
                                        <p:cTn dur="750" fill="hold" id="45"/>
                                        <p:tgtEl>
                                          <p:spTgt spid="85"/>
                                        </p:tgtEl>
                                        <p:attrNameLst>
                                          <p:attrName>ppt_x</p:attrName>
                                        </p:attrNameLst>
                                      </p:cBhvr>
                                      <p:tavLst>
                                        <p:tav tm="0">
                                          <p:val>
                                            <p:strVal val="#ppt_x"/>
                                          </p:val>
                                        </p:tav>
                                        <p:tav tm="100000">
                                          <p:val>
                                            <p:strVal val="#ppt_x"/>
                                          </p:val>
                                        </p:tav>
                                      </p:tavLst>
                                    </p:anim>
                                    <p:anim calcmode="lin" valueType="num">
                                      <p:cBhvr additive="base">
                                        <p:cTn dur="750" fill="hold" id="46"/>
                                        <p:tgtEl>
                                          <p:spTgt spid="85"/>
                                        </p:tgtEl>
                                        <p:attrNameLst>
                                          <p:attrName>ppt_y</p:attrName>
                                        </p:attrNameLst>
                                      </p:cBhvr>
                                      <p:tavLst>
                                        <p:tav tm="0">
                                          <p:val>
                                            <p:strVal val="1+#ppt_h/2"/>
                                          </p:val>
                                        </p:tav>
                                        <p:tav tm="100000">
                                          <p:val>
                                            <p:strVal val="#ppt_y"/>
                                          </p:val>
                                        </p:tav>
                                      </p:tavLst>
                                    </p:anim>
                                  </p:childTnLst>
                                </p:cTn>
                              </p:par>
                              <p:par>
                                <p:cTn fill="hold" grpId="0" id="47" nodeType="withEffect" presetClass="entr" presetID="53" presetSubtype="0">
                                  <p:stCondLst>
                                    <p:cond delay="750"/>
                                  </p:stCondLst>
                                  <p:childTnLst>
                                    <p:set>
                                      <p:cBhvr>
                                        <p:cTn dur="1" fill="hold" id="48">
                                          <p:stCondLst>
                                            <p:cond delay="0"/>
                                          </p:stCondLst>
                                        </p:cTn>
                                        <p:tgtEl>
                                          <p:spTgt spid="88"/>
                                        </p:tgtEl>
                                        <p:attrNameLst>
                                          <p:attrName>style.visibility</p:attrName>
                                        </p:attrNameLst>
                                      </p:cBhvr>
                                      <p:to>
                                        <p:strVal val="visible"/>
                                      </p:to>
                                    </p:set>
                                    <p:anim calcmode="lin" valueType="num">
                                      <p:cBhvr>
                                        <p:cTn dur="750" fill="hold" id="49"/>
                                        <p:tgtEl>
                                          <p:spTgt spid="88"/>
                                        </p:tgtEl>
                                        <p:attrNameLst>
                                          <p:attrName>ppt_w</p:attrName>
                                        </p:attrNameLst>
                                      </p:cBhvr>
                                      <p:tavLst>
                                        <p:tav tm="0">
                                          <p:val>
                                            <p:fltVal val="0"/>
                                          </p:val>
                                        </p:tav>
                                        <p:tav tm="100000">
                                          <p:val>
                                            <p:strVal val="#ppt_w"/>
                                          </p:val>
                                        </p:tav>
                                      </p:tavLst>
                                    </p:anim>
                                    <p:anim calcmode="lin" valueType="num">
                                      <p:cBhvr>
                                        <p:cTn dur="750" fill="hold" id="50"/>
                                        <p:tgtEl>
                                          <p:spTgt spid="88"/>
                                        </p:tgtEl>
                                        <p:attrNameLst>
                                          <p:attrName>ppt_h</p:attrName>
                                        </p:attrNameLst>
                                      </p:cBhvr>
                                      <p:tavLst>
                                        <p:tav tm="0">
                                          <p:val>
                                            <p:fltVal val="0"/>
                                          </p:val>
                                        </p:tav>
                                        <p:tav tm="100000">
                                          <p:val>
                                            <p:strVal val="#ppt_h"/>
                                          </p:val>
                                        </p:tav>
                                      </p:tavLst>
                                    </p:anim>
                                    <p:animEffect filter="fade" transition="in">
                                      <p:cBhvr>
                                        <p:cTn dur="750" id="51"/>
                                        <p:tgtEl>
                                          <p:spTgt spid="88"/>
                                        </p:tgtEl>
                                      </p:cBhvr>
                                    </p:animEffect>
                                  </p:childTnLst>
                                </p:cTn>
                              </p:par>
                              <p:par>
                                <p:cTn fill="hold" grpId="0" id="52" nodeType="withEffect" presetClass="entr" presetID="22" presetSubtype="8">
                                  <p:stCondLst>
                                    <p:cond delay="1250"/>
                                  </p:stCondLst>
                                  <p:childTnLst>
                                    <p:set>
                                      <p:cBhvr>
                                        <p:cTn dur="1" fill="hold" id="53">
                                          <p:stCondLst>
                                            <p:cond delay="0"/>
                                          </p:stCondLst>
                                        </p:cTn>
                                        <p:tgtEl>
                                          <p:spTgt spid="86"/>
                                        </p:tgtEl>
                                        <p:attrNameLst>
                                          <p:attrName>style.visibility</p:attrName>
                                        </p:attrNameLst>
                                      </p:cBhvr>
                                      <p:to>
                                        <p:strVal val="visible"/>
                                      </p:to>
                                    </p:set>
                                    <p:animEffect filter="wipe(left)" transition="in">
                                      <p:cBhvr>
                                        <p:cTn dur="750" id="54"/>
                                        <p:tgtEl>
                                          <p:spTgt spid="86"/>
                                        </p:tgtEl>
                                      </p:cBhvr>
                                    </p:animEffect>
                                  </p:childTnLst>
                                </p:cTn>
                              </p:par>
                              <p:par>
                                <p:cTn fill="hold" grpId="0" id="55" nodeType="withEffect" presetClass="entr" presetID="22" presetSubtype="8">
                                  <p:stCondLst>
                                    <p:cond delay="1250"/>
                                  </p:stCondLst>
                                  <p:childTnLst>
                                    <p:set>
                                      <p:cBhvr>
                                        <p:cTn dur="1" fill="hold" id="56">
                                          <p:stCondLst>
                                            <p:cond delay="0"/>
                                          </p:stCondLst>
                                        </p:cTn>
                                        <p:tgtEl>
                                          <p:spTgt spid="87"/>
                                        </p:tgtEl>
                                        <p:attrNameLst>
                                          <p:attrName>style.visibility</p:attrName>
                                        </p:attrNameLst>
                                      </p:cBhvr>
                                      <p:to>
                                        <p:strVal val="visible"/>
                                      </p:to>
                                    </p:set>
                                    <p:animEffect filter="wipe(left)" transition="in">
                                      <p:cBhvr>
                                        <p:cTn dur="750" id="57"/>
                                        <p:tgtEl>
                                          <p:spTgt spid="87"/>
                                        </p:tgtEl>
                                      </p:cBhvr>
                                    </p:animEffect>
                                  </p:childTnLst>
                                </p:cTn>
                              </p:par>
                            </p:childTnLst>
                          </p:cTn>
                        </p:par>
                      </p:childTnLst>
                    </p:cTn>
                  </p:par>
                  <p:par>
                    <p:cTn fill="hold" id="58" nodeType="clickPar">
                      <p:stCondLst>
                        <p:cond delay="indefinite"/>
                      </p:stCondLst>
                      <p:childTnLst>
                        <p:par>
                          <p:cTn fill="hold" id="59" nodeType="afterGroup">
                            <p:stCondLst>
                              <p:cond delay="0"/>
                            </p:stCondLst>
                            <p:childTnLst>
                              <p:par>
                                <p:cTn fill="hold" grpId="0" id="60" nodeType="clickEffect" presetClass="entr" presetID="2" presetSubtype="4">
                                  <p:stCondLst>
                                    <p:cond delay="0"/>
                                  </p:stCondLst>
                                  <p:childTnLst>
                                    <p:set>
                                      <p:cBhvr>
                                        <p:cTn dur="1" fill="hold" id="61">
                                          <p:stCondLst>
                                            <p:cond delay="0"/>
                                          </p:stCondLst>
                                        </p:cTn>
                                        <p:tgtEl>
                                          <p:spTgt spid="89"/>
                                        </p:tgtEl>
                                        <p:attrNameLst>
                                          <p:attrName>style.visibility</p:attrName>
                                        </p:attrNameLst>
                                      </p:cBhvr>
                                      <p:to>
                                        <p:strVal val="visible"/>
                                      </p:to>
                                    </p:set>
                                    <p:anim calcmode="lin" valueType="num">
                                      <p:cBhvr additive="base">
                                        <p:cTn dur="750" fill="hold" id="62"/>
                                        <p:tgtEl>
                                          <p:spTgt spid="89"/>
                                        </p:tgtEl>
                                        <p:attrNameLst>
                                          <p:attrName>ppt_x</p:attrName>
                                        </p:attrNameLst>
                                      </p:cBhvr>
                                      <p:tavLst>
                                        <p:tav tm="0">
                                          <p:val>
                                            <p:strVal val="#ppt_x"/>
                                          </p:val>
                                        </p:tav>
                                        <p:tav tm="100000">
                                          <p:val>
                                            <p:strVal val="#ppt_x"/>
                                          </p:val>
                                        </p:tav>
                                      </p:tavLst>
                                    </p:anim>
                                    <p:anim calcmode="lin" valueType="num">
                                      <p:cBhvr additive="base">
                                        <p:cTn dur="750" fill="hold" id="63"/>
                                        <p:tgtEl>
                                          <p:spTgt spid="89"/>
                                        </p:tgtEl>
                                        <p:attrNameLst>
                                          <p:attrName>ppt_y</p:attrName>
                                        </p:attrNameLst>
                                      </p:cBhvr>
                                      <p:tavLst>
                                        <p:tav tm="0">
                                          <p:val>
                                            <p:strVal val="1+#ppt_h/2"/>
                                          </p:val>
                                        </p:tav>
                                        <p:tav tm="100000">
                                          <p:val>
                                            <p:strVal val="#ppt_y"/>
                                          </p:val>
                                        </p:tav>
                                      </p:tavLst>
                                    </p:anim>
                                  </p:childTnLst>
                                </p:cTn>
                              </p:par>
                              <p:par>
                                <p:cTn fill="hold" id="64" nodeType="withEffect" presetClass="entr" presetID="53" presetSubtype="0">
                                  <p:stCondLst>
                                    <p:cond delay="750"/>
                                  </p:stCondLst>
                                  <p:childTnLst>
                                    <p:set>
                                      <p:cBhvr>
                                        <p:cTn dur="1" fill="hold" id="65">
                                          <p:stCondLst>
                                            <p:cond delay="0"/>
                                          </p:stCondLst>
                                        </p:cTn>
                                        <p:tgtEl>
                                          <p:spTgt spid="92"/>
                                        </p:tgtEl>
                                        <p:attrNameLst>
                                          <p:attrName>style.visibility</p:attrName>
                                        </p:attrNameLst>
                                      </p:cBhvr>
                                      <p:to>
                                        <p:strVal val="visible"/>
                                      </p:to>
                                    </p:set>
                                    <p:anim calcmode="lin" valueType="num">
                                      <p:cBhvr>
                                        <p:cTn dur="750" fill="hold" id="66"/>
                                        <p:tgtEl>
                                          <p:spTgt spid="92"/>
                                        </p:tgtEl>
                                        <p:attrNameLst>
                                          <p:attrName>ppt_w</p:attrName>
                                        </p:attrNameLst>
                                      </p:cBhvr>
                                      <p:tavLst>
                                        <p:tav tm="0">
                                          <p:val>
                                            <p:fltVal val="0"/>
                                          </p:val>
                                        </p:tav>
                                        <p:tav tm="100000">
                                          <p:val>
                                            <p:strVal val="#ppt_w"/>
                                          </p:val>
                                        </p:tav>
                                      </p:tavLst>
                                    </p:anim>
                                    <p:anim calcmode="lin" valueType="num">
                                      <p:cBhvr>
                                        <p:cTn dur="750" fill="hold" id="67"/>
                                        <p:tgtEl>
                                          <p:spTgt spid="92"/>
                                        </p:tgtEl>
                                        <p:attrNameLst>
                                          <p:attrName>ppt_h</p:attrName>
                                        </p:attrNameLst>
                                      </p:cBhvr>
                                      <p:tavLst>
                                        <p:tav tm="0">
                                          <p:val>
                                            <p:fltVal val="0"/>
                                          </p:val>
                                        </p:tav>
                                        <p:tav tm="100000">
                                          <p:val>
                                            <p:strVal val="#ppt_h"/>
                                          </p:val>
                                        </p:tav>
                                      </p:tavLst>
                                    </p:anim>
                                    <p:animEffect filter="fade" transition="in">
                                      <p:cBhvr>
                                        <p:cTn dur="750" id="68"/>
                                        <p:tgtEl>
                                          <p:spTgt spid="92"/>
                                        </p:tgtEl>
                                      </p:cBhvr>
                                    </p:animEffect>
                                  </p:childTnLst>
                                </p:cTn>
                              </p:par>
                              <p:par>
                                <p:cTn fill="hold" grpId="0" id="69" nodeType="withEffect" presetClass="entr" presetID="22" presetSubtype="8">
                                  <p:stCondLst>
                                    <p:cond delay="1250"/>
                                  </p:stCondLst>
                                  <p:childTnLst>
                                    <p:set>
                                      <p:cBhvr>
                                        <p:cTn dur="1" fill="hold" id="70">
                                          <p:stCondLst>
                                            <p:cond delay="0"/>
                                          </p:stCondLst>
                                        </p:cTn>
                                        <p:tgtEl>
                                          <p:spTgt spid="90"/>
                                        </p:tgtEl>
                                        <p:attrNameLst>
                                          <p:attrName>style.visibility</p:attrName>
                                        </p:attrNameLst>
                                      </p:cBhvr>
                                      <p:to>
                                        <p:strVal val="visible"/>
                                      </p:to>
                                    </p:set>
                                    <p:animEffect filter="wipe(left)" transition="in">
                                      <p:cBhvr>
                                        <p:cTn dur="750" id="71"/>
                                        <p:tgtEl>
                                          <p:spTgt spid="90"/>
                                        </p:tgtEl>
                                      </p:cBhvr>
                                    </p:animEffect>
                                  </p:childTnLst>
                                </p:cTn>
                              </p:par>
                              <p:par>
                                <p:cTn fill="hold" grpId="0" id="72" nodeType="withEffect" presetClass="entr" presetID="22" presetSubtype="8">
                                  <p:stCondLst>
                                    <p:cond delay="1250"/>
                                  </p:stCondLst>
                                  <p:childTnLst>
                                    <p:set>
                                      <p:cBhvr>
                                        <p:cTn dur="1" fill="hold" id="73">
                                          <p:stCondLst>
                                            <p:cond delay="0"/>
                                          </p:stCondLst>
                                        </p:cTn>
                                        <p:tgtEl>
                                          <p:spTgt spid="91"/>
                                        </p:tgtEl>
                                        <p:attrNameLst>
                                          <p:attrName>style.visibility</p:attrName>
                                        </p:attrNameLst>
                                      </p:cBhvr>
                                      <p:to>
                                        <p:strVal val="visible"/>
                                      </p:to>
                                    </p:set>
                                    <p:animEffect filter="wipe(left)" transition="in">
                                      <p:cBhvr>
                                        <p:cTn dur="750" id="74"/>
                                        <p:tgtEl>
                                          <p:spTgt spid="91"/>
                                        </p:tgtEl>
                                      </p:cBhvr>
                                    </p:animEffect>
                                  </p:childTnLst>
                                </p:cTn>
                              </p:par>
                            </p:childTnLst>
                          </p:cTn>
                        </p:par>
                      </p:childTnLst>
                    </p:cTn>
                  </p:par>
                  <p:par>
                    <p:cTn fill="hold" id="75" nodeType="clickPar">
                      <p:stCondLst>
                        <p:cond delay="indefinite"/>
                      </p:stCondLst>
                      <p:childTnLst>
                        <p:par>
                          <p:cTn fill="hold" id="76" nodeType="afterGroup">
                            <p:stCondLst>
                              <p:cond delay="0"/>
                            </p:stCondLst>
                            <p:childTnLst>
                              <p:par>
                                <p:cTn fill="hold" grpId="0" id="77" nodeType="clickEffect" presetClass="entr" presetID="2" presetSubtype="8">
                                  <p:stCondLst>
                                    <p:cond delay="0"/>
                                  </p:stCondLst>
                                  <p:childTnLst>
                                    <p:set>
                                      <p:cBhvr>
                                        <p:cTn dur="1" fill="hold" id="78">
                                          <p:stCondLst>
                                            <p:cond delay="0"/>
                                          </p:stCondLst>
                                        </p:cTn>
                                        <p:tgtEl>
                                          <p:spTgt spid="106"/>
                                        </p:tgtEl>
                                        <p:attrNameLst>
                                          <p:attrName>style.visibility</p:attrName>
                                        </p:attrNameLst>
                                      </p:cBhvr>
                                      <p:to>
                                        <p:strVal val="visible"/>
                                      </p:to>
                                    </p:set>
                                    <p:anim calcmode="lin" valueType="num">
                                      <p:cBhvr additive="base">
                                        <p:cTn dur="750" fill="hold" id="79"/>
                                        <p:tgtEl>
                                          <p:spTgt spid="106"/>
                                        </p:tgtEl>
                                        <p:attrNameLst>
                                          <p:attrName>ppt_x</p:attrName>
                                        </p:attrNameLst>
                                      </p:cBhvr>
                                      <p:tavLst>
                                        <p:tav tm="0">
                                          <p:val>
                                            <p:strVal val="0-#ppt_w/2"/>
                                          </p:val>
                                        </p:tav>
                                        <p:tav tm="100000">
                                          <p:val>
                                            <p:strVal val="#ppt_x"/>
                                          </p:val>
                                        </p:tav>
                                      </p:tavLst>
                                    </p:anim>
                                    <p:anim calcmode="lin" valueType="num">
                                      <p:cBhvr additive="base">
                                        <p:cTn dur="750" fill="hold" id="80"/>
                                        <p:tgtEl>
                                          <p:spTgt spid="106"/>
                                        </p:tgtEl>
                                        <p:attrNameLst>
                                          <p:attrName>ppt_y</p:attrName>
                                        </p:attrNameLst>
                                      </p:cBhvr>
                                      <p:tavLst>
                                        <p:tav tm="0">
                                          <p:val>
                                            <p:strVal val="#ppt_y"/>
                                          </p:val>
                                        </p:tav>
                                        <p:tav tm="100000">
                                          <p:val>
                                            <p:strVal val="#ppt_y"/>
                                          </p:val>
                                        </p:tav>
                                      </p:tavLst>
                                    </p:anim>
                                  </p:childTnLst>
                                </p:cTn>
                              </p:par>
                              <p:par>
                                <p:cTn fill="hold" grpId="0" id="81" nodeType="withEffect" presetClass="entr" presetID="2" presetSubtype="4">
                                  <p:stCondLst>
                                    <p:cond delay="0"/>
                                  </p:stCondLst>
                                  <p:childTnLst>
                                    <p:set>
                                      <p:cBhvr>
                                        <p:cTn dur="1" fill="hold" id="82">
                                          <p:stCondLst>
                                            <p:cond delay="0"/>
                                          </p:stCondLst>
                                        </p:cTn>
                                        <p:tgtEl>
                                          <p:spTgt spid="105"/>
                                        </p:tgtEl>
                                        <p:attrNameLst>
                                          <p:attrName>style.visibility</p:attrName>
                                        </p:attrNameLst>
                                      </p:cBhvr>
                                      <p:to>
                                        <p:strVal val="visible"/>
                                      </p:to>
                                    </p:set>
                                    <p:anim calcmode="lin" valueType="num">
                                      <p:cBhvr additive="base">
                                        <p:cTn dur="750" fill="hold" id="83"/>
                                        <p:tgtEl>
                                          <p:spTgt spid="105"/>
                                        </p:tgtEl>
                                        <p:attrNameLst>
                                          <p:attrName>ppt_x</p:attrName>
                                        </p:attrNameLst>
                                      </p:cBhvr>
                                      <p:tavLst>
                                        <p:tav tm="0">
                                          <p:val>
                                            <p:strVal val="#ppt_x"/>
                                          </p:val>
                                        </p:tav>
                                        <p:tav tm="100000">
                                          <p:val>
                                            <p:strVal val="#ppt_x"/>
                                          </p:val>
                                        </p:tav>
                                      </p:tavLst>
                                    </p:anim>
                                    <p:anim calcmode="lin" valueType="num">
                                      <p:cBhvr additive="base">
                                        <p:cTn dur="750" fill="hold" id="84"/>
                                        <p:tgtEl>
                                          <p:spTgt spid="1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1"/>
      <p:bldP grpId="0" spid="82"/>
      <p:bldP grpId="0" spid="83"/>
      <p:bldP grpId="0" spid="84"/>
      <p:bldP grpId="0" spid="85"/>
      <p:bldP grpId="0" spid="86"/>
      <p:bldP grpId="0" spid="87"/>
      <p:bldP grpId="0" spid="88"/>
      <p:bldP grpId="0" spid="89"/>
      <p:bldP grpId="0" spid="90"/>
      <p:bldP grpId="0" spid="91"/>
      <p:bldP grpId="0" spid="98"/>
      <p:bldP grpId="0" spid="99"/>
      <p:bldP grpId="0" spid="100"/>
      <p:bldP grpId="0" spid="104"/>
      <p:bldP grpId="0" spid="105"/>
      <p:bldP grpId="0" spid="106"/>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1" y="4303285"/>
            <a:ext cx="12192000" cy="2554715"/>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3" name="直接连接符 2"/>
          <p:cNvCxnSpPr/>
          <p:nvPr/>
        </p:nvCxnSpPr>
        <p:spPr>
          <a:xfrm>
            <a:off x="2891971" y="2286000"/>
            <a:ext cx="8505371"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972338" y="1032468"/>
            <a:ext cx="1591130" cy="2505457"/>
          </a:xfrm>
          <a:prstGeom prst="rect">
            <a:avLst/>
          </a:prstGeom>
          <a:noFill/>
        </p:spPr>
        <p:txBody>
          <a:bodyPr rtlCol="0" wrap="square">
            <a:spAutoFit/>
          </a:bodyPr>
          <a:lstStyle/>
          <a:p>
            <a:pPr algn="ctr">
              <a:lnSpc>
                <a:spcPct val="120000"/>
              </a:lnSpc>
            </a:pPr>
            <a:r>
              <a:rPr altLang="en-US" kern="100" lang="zh-CN" sz="6600">
                <a:solidFill>
                  <a:schemeClr val="accent6"/>
                </a:solidFill>
                <a:latin charset="-122" panose="020b0503020204020204" pitchFamily="34" typeface="微软雅黑"/>
                <a:ea charset="-122" panose="020b0503020204020204" pitchFamily="34" typeface="微软雅黑"/>
              </a:rPr>
              <a:t>目录</a:t>
            </a:r>
          </a:p>
        </p:txBody>
      </p:sp>
      <p:sp>
        <p:nvSpPr>
          <p:cNvPr id="5" name="文本框 4"/>
          <p:cNvSpPr txBox="1"/>
          <p:nvPr/>
        </p:nvSpPr>
        <p:spPr>
          <a:xfrm flipV="1">
            <a:off x="650848" y="444423"/>
            <a:ext cx="694944" cy="3706013"/>
          </a:xfrm>
          <a:prstGeom prst="rect">
            <a:avLst/>
          </a:prstGeom>
          <a:noFill/>
        </p:spPr>
        <p:txBody>
          <a:bodyPr rtlCol="0" vert="eaVert" wrap="square">
            <a:spAutoFit/>
          </a:bodyPr>
          <a:lstStyle/>
          <a:p>
            <a:pPr algn="ctr" lvl="0">
              <a:lnSpc>
                <a:spcPct val="120000"/>
              </a:lnSpc>
            </a:pPr>
            <a:r>
              <a:rPr altLang="zh-CN" b="0" baseline="0" cap="none" i="0" kern="100" kumimoji="0" lang="en-US" noProof="0" normalizeH="0" spc="300" strike="noStrike" sz="2800" u="none">
                <a:ln>
                  <a:noFill/>
                </a:ln>
                <a:solidFill>
                  <a:schemeClr val="accent6"/>
                </a:solidFill>
                <a:effectLst/>
                <a:uLnTx/>
                <a:uFillTx/>
                <a:latin charset="-122" panose="020b0503020204020204" pitchFamily="34" typeface="微软雅黑"/>
                <a:ea charset="-122" panose="020b0503020204020204" pitchFamily="34" typeface="微软雅黑"/>
              </a:rPr>
              <a:t>CONTENTS</a:t>
            </a:r>
          </a:p>
        </p:txBody>
      </p:sp>
      <p:sp>
        <p:nvSpPr>
          <p:cNvPr id="6" name="椭圆 5"/>
          <p:cNvSpPr/>
          <p:nvPr/>
        </p:nvSpPr>
        <p:spPr>
          <a:xfrm>
            <a:off x="3980530" y="2220292"/>
            <a:ext cx="137160" cy="137160"/>
          </a:xfrm>
          <a:prstGeom prst="ellipse">
            <a:avLst/>
          </a:prstGeom>
          <a:solidFill>
            <a:schemeClr val="accent6"/>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文本框 6"/>
          <p:cNvSpPr txBox="1"/>
          <p:nvPr/>
        </p:nvSpPr>
        <p:spPr>
          <a:xfrm>
            <a:off x="2945643" y="2599565"/>
            <a:ext cx="2206935" cy="969264"/>
          </a:xfrm>
          <a:prstGeom prst="rect">
            <a:avLst/>
          </a:prstGeom>
          <a:noFill/>
        </p:spPr>
        <p:txBody>
          <a:bodyPr rtlCol="0" wrap="square">
            <a:spAutoFit/>
          </a:bodyPr>
          <a:lstStyle/>
          <a:p>
            <a:pPr algn="ctr">
              <a:lnSpc>
                <a:spcPct val="120000"/>
              </a:lnSpc>
            </a:pPr>
            <a:r>
              <a:rPr altLang="zh-CN" kern="100" lang="en-US" sz="2400">
                <a:solidFill>
                  <a:schemeClr val="tx1">
                    <a:lumMod val="85000"/>
                    <a:lumOff val="15000"/>
                  </a:schemeClr>
                </a:solidFill>
                <a:latin charset="-122" panose="020b0503020204020204" pitchFamily="34" typeface="微软雅黑"/>
                <a:ea charset="-122" panose="020b0503020204020204" pitchFamily="34" typeface="微软雅黑"/>
              </a:rPr>
              <a:t>Title of Part One</a:t>
            </a:r>
          </a:p>
        </p:txBody>
      </p:sp>
      <p:sp>
        <p:nvSpPr>
          <p:cNvPr id="8" name="椭圆 7"/>
          <p:cNvSpPr/>
          <p:nvPr/>
        </p:nvSpPr>
        <p:spPr>
          <a:xfrm>
            <a:off x="6034640" y="2220292"/>
            <a:ext cx="137160" cy="137160"/>
          </a:xfrm>
          <a:prstGeom prst="ellipse">
            <a:avLst/>
          </a:prstGeom>
          <a:solidFill>
            <a:srgbClr val="F3F3F3"/>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9" name="文本框 8"/>
          <p:cNvSpPr txBox="1"/>
          <p:nvPr/>
        </p:nvSpPr>
        <p:spPr>
          <a:xfrm>
            <a:off x="4999753" y="2599565"/>
            <a:ext cx="2206935" cy="969264"/>
          </a:xfrm>
          <a:prstGeom prst="rect">
            <a:avLst/>
          </a:prstGeom>
          <a:noFill/>
        </p:spPr>
        <p:txBody>
          <a:bodyPr rtlCol="0" wrap="square">
            <a:spAutoFit/>
          </a:bodyPr>
          <a:lstStyle/>
          <a:p>
            <a:pPr algn="ctr">
              <a:lnSpc>
                <a:spcPct val="120000"/>
              </a:lnSpc>
            </a:pPr>
            <a:r>
              <a:rPr altLang="zh-CN" kern="100" lang="en-US" sz="2400">
                <a:solidFill>
                  <a:schemeClr val="tx1">
                    <a:lumMod val="85000"/>
                    <a:lumOff val="15000"/>
                  </a:schemeClr>
                </a:solidFill>
                <a:latin charset="-122" panose="020b0503020204020204" pitchFamily="34" typeface="微软雅黑"/>
                <a:ea charset="-122" panose="020b0503020204020204" pitchFamily="34" typeface="微软雅黑"/>
              </a:rPr>
              <a:t>Title of Part Two</a:t>
            </a:r>
          </a:p>
        </p:txBody>
      </p:sp>
      <p:sp>
        <p:nvSpPr>
          <p:cNvPr id="10" name="椭圆 9"/>
          <p:cNvSpPr/>
          <p:nvPr/>
        </p:nvSpPr>
        <p:spPr>
          <a:xfrm>
            <a:off x="8088750" y="2220292"/>
            <a:ext cx="137160" cy="137160"/>
          </a:xfrm>
          <a:prstGeom prst="ellipse">
            <a:avLst/>
          </a:prstGeom>
          <a:solidFill>
            <a:srgbClr val="002B91"/>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11" name="文本框 10"/>
          <p:cNvSpPr txBox="1"/>
          <p:nvPr/>
        </p:nvSpPr>
        <p:spPr>
          <a:xfrm>
            <a:off x="7053864" y="2599565"/>
            <a:ext cx="2206935" cy="969264"/>
          </a:xfrm>
          <a:prstGeom prst="rect">
            <a:avLst/>
          </a:prstGeom>
          <a:noFill/>
        </p:spPr>
        <p:txBody>
          <a:bodyPr rtlCol="0" wrap="square">
            <a:spAutoFit/>
          </a:bodyPr>
          <a:lstStyle/>
          <a:p>
            <a:pPr algn="ctr">
              <a:lnSpc>
                <a:spcPct val="120000"/>
              </a:lnSpc>
            </a:pPr>
            <a:r>
              <a:rPr altLang="zh-CN" kern="100" lang="en-US" sz="2400">
                <a:solidFill>
                  <a:schemeClr val="tx1">
                    <a:lumMod val="85000"/>
                    <a:lumOff val="15000"/>
                  </a:schemeClr>
                </a:solidFill>
                <a:latin charset="-122" panose="020b0503020204020204" pitchFamily="34" typeface="微软雅黑"/>
                <a:ea charset="-122" panose="020b0503020204020204" pitchFamily="34" typeface="微软雅黑"/>
              </a:rPr>
              <a:t>Title of Part Three</a:t>
            </a:r>
          </a:p>
        </p:txBody>
      </p:sp>
      <p:sp>
        <p:nvSpPr>
          <p:cNvPr id="12" name="椭圆 11"/>
          <p:cNvSpPr/>
          <p:nvPr/>
        </p:nvSpPr>
        <p:spPr>
          <a:xfrm>
            <a:off x="10142859" y="2220292"/>
            <a:ext cx="137160" cy="137160"/>
          </a:xfrm>
          <a:prstGeom prst="ellipse">
            <a:avLst/>
          </a:prstGeom>
          <a:solidFill>
            <a:srgbClr val="F3F3F3"/>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13" name="文本框 12"/>
          <p:cNvSpPr txBox="1"/>
          <p:nvPr/>
        </p:nvSpPr>
        <p:spPr>
          <a:xfrm>
            <a:off x="9107973" y="2599565"/>
            <a:ext cx="2206935" cy="969264"/>
          </a:xfrm>
          <a:prstGeom prst="rect">
            <a:avLst/>
          </a:prstGeom>
          <a:noFill/>
        </p:spPr>
        <p:txBody>
          <a:bodyPr rtlCol="0" wrap="square">
            <a:spAutoFit/>
          </a:bodyPr>
          <a:lstStyle/>
          <a:p>
            <a:pPr algn="ctr">
              <a:lnSpc>
                <a:spcPct val="120000"/>
              </a:lnSpc>
            </a:pPr>
            <a:r>
              <a:rPr altLang="zh-CN" kern="100" lang="en-US" sz="2400">
                <a:solidFill>
                  <a:schemeClr val="tx1">
                    <a:lumMod val="85000"/>
                    <a:lumOff val="15000"/>
                  </a:schemeClr>
                </a:solidFill>
                <a:latin charset="-122" panose="020b0503020204020204" pitchFamily="34" typeface="微软雅黑"/>
                <a:ea charset="-122" panose="020b0503020204020204" pitchFamily="34" typeface="微软雅黑"/>
              </a:rPr>
              <a:t>Title of Part Four</a:t>
            </a:r>
          </a:p>
        </p:txBody>
      </p:sp>
      <p:sp>
        <p:nvSpPr>
          <p:cNvPr id="18" name="矩形 17"/>
          <p:cNvSpPr/>
          <p:nvPr/>
        </p:nvSpPr>
        <p:spPr>
          <a:xfrm>
            <a:off x="675724" y="885046"/>
            <a:ext cx="1650928" cy="2824766"/>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49" name="组合 48"/>
          <p:cNvGrpSpPr/>
          <p:nvPr/>
        </p:nvGrpSpPr>
        <p:grpSpPr>
          <a:xfrm>
            <a:off x="3576798" y="1210555"/>
            <a:ext cx="944625" cy="927986"/>
            <a:chOff x="3576798" y="1210555"/>
            <a:chExt cx="944625" cy="927986"/>
          </a:xfrm>
        </p:grpSpPr>
        <p:sp>
          <p:nvSpPr>
            <p:cNvPr id="14" name="文本框 13"/>
            <p:cNvSpPr txBox="1"/>
            <p:nvPr/>
          </p:nvSpPr>
          <p:spPr>
            <a:xfrm>
              <a:off x="3669697" y="1348904"/>
              <a:ext cx="758827" cy="701040"/>
            </a:xfrm>
            <a:prstGeom prst="rect">
              <a:avLst/>
            </a:prstGeom>
            <a:noFill/>
          </p:spPr>
          <p:txBody>
            <a:bodyPr rtlCol="0" wrap="square">
              <a:spAutoFit/>
            </a:bodyPr>
            <a:lstStyle/>
            <a:p>
              <a:pPr algn="ctr"/>
              <a:r>
                <a:rPr altLang="zh-CN" kern="100" lang="en-US" sz="4000">
                  <a:solidFill>
                    <a:schemeClr val="accent6"/>
                  </a:solidFill>
                  <a:latin charset="0" panose="020b0503020202020204" pitchFamily="34" typeface="Agency FB"/>
                  <a:ea charset="-122" panose="020b0503020204020204" pitchFamily="34" typeface="微软雅黑"/>
                </a:rPr>
                <a:t>01</a:t>
              </a:r>
            </a:p>
          </p:txBody>
        </p:sp>
        <p:grpSp>
          <p:nvGrpSpPr>
            <p:cNvPr id="19" name="组合 18"/>
            <p:cNvGrpSpPr/>
            <p:nvPr/>
          </p:nvGrpSpPr>
          <p:grpSpPr>
            <a:xfrm>
              <a:off x="3576798" y="1210555"/>
              <a:ext cx="944625" cy="927986"/>
              <a:chOff x="3627746" y="1200316"/>
              <a:chExt cx="944625" cy="927986"/>
            </a:xfrm>
          </p:grpSpPr>
          <p:grpSp>
            <p:nvGrpSpPr>
              <p:cNvPr id="20" name="组合 19"/>
              <p:cNvGrpSpPr/>
              <p:nvPr/>
            </p:nvGrpSpPr>
            <p:grpSpPr>
              <a:xfrm>
                <a:off x="4339636" y="1200316"/>
                <a:ext cx="232735" cy="235114"/>
                <a:chOff x="4387704" y="1106340"/>
                <a:chExt cx="232735" cy="235114"/>
              </a:xfrm>
            </p:grpSpPr>
            <p:cxnSp>
              <p:nvCxnSpPr>
                <p:cNvPr id="24" name="直接连接符 23"/>
                <p:cNvCxnSpPr/>
                <p:nvPr/>
              </p:nvCxnSpPr>
              <p:spPr>
                <a:xfrm flipH="1">
                  <a:off x="4387704" y="1108721"/>
                  <a:ext cx="232735" cy="232733"/>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H="1">
                  <a:off x="4425478" y="1106340"/>
                  <a:ext cx="128616" cy="128617"/>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grpSp>
          <p:grpSp>
            <p:nvGrpSpPr>
              <p:cNvPr id="21" name="组合 20"/>
              <p:cNvGrpSpPr/>
              <p:nvPr/>
            </p:nvGrpSpPr>
            <p:grpSpPr>
              <a:xfrm flipH="1" flipV="1">
                <a:off x="3627746" y="1893188"/>
                <a:ext cx="232735" cy="235114"/>
                <a:chOff x="4387704" y="1106340"/>
                <a:chExt cx="232735" cy="235114"/>
              </a:xfrm>
            </p:grpSpPr>
            <p:cxnSp>
              <p:nvCxnSpPr>
                <p:cNvPr id="22" name="直接连接符 21"/>
                <p:cNvCxnSpPr/>
                <p:nvPr/>
              </p:nvCxnSpPr>
              <p:spPr>
                <a:xfrm flipH="1">
                  <a:off x="4387704" y="1108721"/>
                  <a:ext cx="232735" cy="232733"/>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a:off x="4425478" y="1106340"/>
                  <a:ext cx="128616" cy="128617"/>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grpSp>
        </p:grpSp>
      </p:grpSp>
      <p:grpSp>
        <p:nvGrpSpPr>
          <p:cNvPr id="50" name="组合 49"/>
          <p:cNvGrpSpPr/>
          <p:nvPr/>
        </p:nvGrpSpPr>
        <p:grpSpPr>
          <a:xfrm>
            <a:off x="5630908" y="1210555"/>
            <a:ext cx="944625" cy="927986"/>
            <a:chOff x="5630908" y="1210555"/>
            <a:chExt cx="944625" cy="927986"/>
          </a:xfrm>
        </p:grpSpPr>
        <p:sp>
          <p:nvSpPr>
            <p:cNvPr id="15" name="文本框 14"/>
            <p:cNvSpPr txBox="1"/>
            <p:nvPr/>
          </p:nvSpPr>
          <p:spPr>
            <a:xfrm>
              <a:off x="5723807" y="1348904"/>
              <a:ext cx="758827" cy="701040"/>
            </a:xfrm>
            <a:prstGeom prst="rect">
              <a:avLst/>
            </a:prstGeom>
            <a:noFill/>
          </p:spPr>
          <p:txBody>
            <a:bodyPr rtlCol="0" wrap="square">
              <a:spAutoFit/>
            </a:bodyPr>
            <a:lstStyle/>
            <a:p>
              <a:pPr algn="ctr"/>
              <a:r>
                <a:rPr altLang="zh-CN" kern="100" lang="en-US" sz="4000">
                  <a:solidFill>
                    <a:schemeClr val="accent6"/>
                  </a:solidFill>
                  <a:latin charset="0" panose="020b0503020202020204" pitchFamily="34" typeface="Agency FB"/>
                  <a:ea charset="-122" panose="020b0503020204020204" pitchFamily="34" typeface="微软雅黑"/>
                </a:rPr>
                <a:t>02</a:t>
              </a:r>
            </a:p>
          </p:txBody>
        </p:sp>
        <p:grpSp>
          <p:nvGrpSpPr>
            <p:cNvPr id="26" name="组合 25"/>
            <p:cNvGrpSpPr/>
            <p:nvPr/>
          </p:nvGrpSpPr>
          <p:grpSpPr>
            <a:xfrm>
              <a:off x="5630908" y="1210555"/>
              <a:ext cx="944625" cy="927986"/>
              <a:chOff x="3627746" y="1200316"/>
              <a:chExt cx="944625" cy="927986"/>
            </a:xfrm>
          </p:grpSpPr>
          <p:grpSp>
            <p:nvGrpSpPr>
              <p:cNvPr id="27" name="组合 26"/>
              <p:cNvGrpSpPr/>
              <p:nvPr/>
            </p:nvGrpSpPr>
            <p:grpSpPr>
              <a:xfrm>
                <a:off x="4339636" y="1200316"/>
                <a:ext cx="232735" cy="235114"/>
                <a:chOff x="4387704" y="1106340"/>
                <a:chExt cx="232735" cy="235114"/>
              </a:xfrm>
            </p:grpSpPr>
            <p:cxnSp>
              <p:nvCxnSpPr>
                <p:cNvPr id="31" name="直接连接符 30"/>
                <p:cNvCxnSpPr/>
                <p:nvPr/>
              </p:nvCxnSpPr>
              <p:spPr>
                <a:xfrm flipH="1">
                  <a:off x="4387704" y="1108721"/>
                  <a:ext cx="232735" cy="232733"/>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H="1">
                  <a:off x="4425478" y="1106340"/>
                  <a:ext cx="128616" cy="128617"/>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grpSp>
          <p:grpSp>
            <p:nvGrpSpPr>
              <p:cNvPr id="28" name="组合 27"/>
              <p:cNvGrpSpPr/>
              <p:nvPr/>
            </p:nvGrpSpPr>
            <p:grpSpPr>
              <a:xfrm flipH="1" flipV="1">
                <a:off x="3627746" y="1893188"/>
                <a:ext cx="232735" cy="235114"/>
                <a:chOff x="4387704" y="1106340"/>
                <a:chExt cx="232735" cy="235114"/>
              </a:xfrm>
            </p:grpSpPr>
            <p:cxnSp>
              <p:nvCxnSpPr>
                <p:cNvPr id="29" name="直接连接符 28"/>
                <p:cNvCxnSpPr/>
                <p:nvPr/>
              </p:nvCxnSpPr>
              <p:spPr>
                <a:xfrm flipH="1">
                  <a:off x="4387704" y="1108721"/>
                  <a:ext cx="232735" cy="232733"/>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H="1">
                  <a:off x="4425478" y="1106340"/>
                  <a:ext cx="128616" cy="128617"/>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grpSp>
        </p:grpSp>
      </p:grpSp>
      <p:grpSp>
        <p:nvGrpSpPr>
          <p:cNvPr id="51" name="组合 50"/>
          <p:cNvGrpSpPr/>
          <p:nvPr/>
        </p:nvGrpSpPr>
        <p:grpSpPr>
          <a:xfrm>
            <a:off x="7685018" y="1210555"/>
            <a:ext cx="944625" cy="927986"/>
            <a:chOff x="7685018" y="1210555"/>
            <a:chExt cx="944625" cy="927986"/>
          </a:xfrm>
        </p:grpSpPr>
        <p:sp>
          <p:nvSpPr>
            <p:cNvPr id="16" name="文本框 15"/>
            <p:cNvSpPr txBox="1"/>
            <p:nvPr/>
          </p:nvSpPr>
          <p:spPr>
            <a:xfrm>
              <a:off x="7777916" y="1348904"/>
              <a:ext cx="758827" cy="701040"/>
            </a:xfrm>
            <a:prstGeom prst="rect">
              <a:avLst/>
            </a:prstGeom>
            <a:noFill/>
          </p:spPr>
          <p:txBody>
            <a:bodyPr rtlCol="0" wrap="square">
              <a:spAutoFit/>
            </a:bodyPr>
            <a:lstStyle/>
            <a:p>
              <a:pPr algn="ctr"/>
              <a:r>
                <a:rPr altLang="zh-CN" kern="100" lang="en-US" sz="4000">
                  <a:solidFill>
                    <a:schemeClr val="accent6"/>
                  </a:solidFill>
                  <a:latin charset="0" panose="020b0503020202020204" pitchFamily="34" typeface="Agency FB"/>
                  <a:ea charset="-122" panose="020b0503020204020204" pitchFamily="34" typeface="微软雅黑"/>
                </a:rPr>
                <a:t>03</a:t>
              </a:r>
            </a:p>
          </p:txBody>
        </p:sp>
        <p:grpSp>
          <p:nvGrpSpPr>
            <p:cNvPr id="33" name="组合 32"/>
            <p:cNvGrpSpPr/>
            <p:nvPr/>
          </p:nvGrpSpPr>
          <p:grpSpPr>
            <a:xfrm>
              <a:off x="7685018" y="1210555"/>
              <a:ext cx="944625" cy="927986"/>
              <a:chOff x="3627746" y="1200316"/>
              <a:chExt cx="944625" cy="927986"/>
            </a:xfrm>
          </p:grpSpPr>
          <p:grpSp>
            <p:nvGrpSpPr>
              <p:cNvPr id="34" name="组合 33"/>
              <p:cNvGrpSpPr/>
              <p:nvPr/>
            </p:nvGrpSpPr>
            <p:grpSpPr>
              <a:xfrm>
                <a:off x="4339636" y="1200316"/>
                <a:ext cx="232735" cy="235114"/>
                <a:chOff x="4387704" y="1106340"/>
                <a:chExt cx="232735" cy="235114"/>
              </a:xfrm>
            </p:grpSpPr>
            <p:cxnSp>
              <p:nvCxnSpPr>
                <p:cNvPr id="38" name="直接连接符 37"/>
                <p:cNvCxnSpPr/>
                <p:nvPr/>
              </p:nvCxnSpPr>
              <p:spPr>
                <a:xfrm flipH="1">
                  <a:off x="4387704" y="1108721"/>
                  <a:ext cx="232735" cy="232733"/>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flipH="1">
                  <a:off x="4425478" y="1106340"/>
                  <a:ext cx="128616" cy="128617"/>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grpSp>
          <p:grpSp>
            <p:nvGrpSpPr>
              <p:cNvPr id="35" name="组合 34"/>
              <p:cNvGrpSpPr/>
              <p:nvPr/>
            </p:nvGrpSpPr>
            <p:grpSpPr>
              <a:xfrm flipH="1" flipV="1">
                <a:off x="3627746" y="1893188"/>
                <a:ext cx="232735" cy="235114"/>
                <a:chOff x="4387704" y="1106340"/>
                <a:chExt cx="232735" cy="235114"/>
              </a:xfrm>
            </p:grpSpPr>
            <p:cxnSp>
              <p:nvCxnSpPr>
                <p:cNvPr id="36" name="直接连接符 35"/>
                <p:cNvCxnSpPr/>
                <p:nvPr/>
              </p:nvCxnSpPr>
              <p:spPr>
                <a:xfrm flipH="1">
                  <a:off x="4387704" y="1108721"/>
                  <a:ext cx="232735" cy="232733"/>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flipH="1">
                  <a:off x="4425478" y="1106340"/>
                  <a:ext cx="128616" cy="128617"/>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grpSp>
        </p:grpSp>
      </p:grpSp>
      <p:grpSp>
        <p:nvGrpSpPr>
          <p:cNvPr id="52" name="组合 51"/>
          <p:cNvGrpSpPr/>
          <p:nvPr/>
        </p:nvGrpSpPr>
        <p:grpSpPr>
          <a:xfrm>
            <a:off x="9739127" y="1210555"/>
            <a:ext cx="944625" cy="927986"/>
            <a:chOff x="9739127" y="1210555"/>
            <a:chExt cx="944625" cy="927986"/>
          </a:xfrm>
        </p:grpSpPr>
        <p:sp>
          <p:nvSpPr>
            <p:cNvPr id="17" name="文本框 16"/>
            <p:cNvSpPr txBox="1"/>
            <p:nvPr/>
          </p:nvSpPr>
          <p:spPr>
            <a:xfrm>
              <a:off x="9832026" y="1348904"/>
              <a:ext cx="758827" cy="701040"/>
            </a:xfrm>
            <a:prstGeom prst="rect">
              <a:avLst/>
            </a:prstGeom>
            <a:noFill/>
          </p:spPr>
          <p:txBody>
            <a:bodyPr rtlCol="0" wrap="square">
              <a:spAutoFit/>
            </a:bodyPr>
            <a:lstStyle/>
            <a:p>
              <a:pPr algn="ctr"/>
              <a:r>
                <a:rPr altLang="zh-CN" kern="100" lang="en-US" sz="4000">
                  <a:solidFill>
                    <a:schemeClr val="accent6"/>
                  </a:solidFill>
                  <a:latin charset="0" panose="020b0503020202020204" pitchFamily="34" typeface="Agency FB"/>
                  <a:ea charset="-122" panose="020b0503020204020204" pitchFamily="34" typeface="微软雅黑"/>
                </a:rPr>
                <a:t>04</a:t>
              </a:r>
            </a:p>
          </p:txBody>
        </p:sp>
        <p:grpSp>
          <p:nvGrpSpPr>
            <p:cNvPr id="40" name="组合 39"/>
            <p:cNvGrpSpPr/>
            <p:nvPr/>
          </p:nvGrpSpPr>
          <p:grpSpPr>
            <a:xfrm>
              <a:off x="9739127" y="1210555"/>
              <a:ext cx="944625" cy="927986"/>
              <a:chOff x="3627746" y="1200316"/>
              <a:chExt cx="944625" cy="927986"/>
            </a:xfrm>
          </p:grpSpPr>
          <p:grpSp>
            <p:nvGrpSpPr>
              <p:cNvPr id="41" name="组合 40"/>
              <p:cNvGrpSpPr/>
              <p:nvPr/>
            </p:nvGrpSpPr>
            <p:grpSpPr>
              <a:xfrm>
                <a:off x="4339636" y="1200316"/>
                <a:ext cx="232735" cy="235114"/>
                <a:chOff x="4387704" y="1106340"/>
                <a:chExt cx="232735" cy="235114"/>
              </a:xfrm>
            </p:grpSpPr>
            <p:cxnSp>
              <p:nvCxnSpPr>
                <p:cNvPr id="45" name="直接连接符 44"/>
                <p:cNvCxnSpPr/>
                <p:nvPr/>
              </p:nvCxnSpPr>
              <p:spPr>
                <a:xfrm flipH="1">
                  <a:off x="4387704" y="1108721"/>
                  <a:ext cx="232735" cy="232733"/>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flipH="1">
                  <a:off x="4425478" y="1106340"/>
                  <a:ext cx="128616" cy="128617"/>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grpSp>
          <p:grpSp>
            <p:nvGrpSpPr>
              <p:cNvPr id="42" name="组合 41"/>
              <p:cNvGrpSpPr/>
              <p:nvPr/>
            </p:nvGrpSpPr>
            <p:grpSpPr>
              <a:xfrm flipH="1" flipV="1">
                <a:off x="3627746" y="1893188"/>
                <a:ext cx="232735" cy="235114"/>
                <a:chOff x="4387704" y="1106340"/>
                <a:chExt cx="232735" cy="235114"/>
              </a:xfrm>
            </p:grpSpPr>
            <p:cxnSp>
              <p:nvCxnSpPr>
                <p:cNvPr id="43" name="直接连接符 42"/>
                <p:cNvCxnSpPr/>
                <p:nvPr/>
              </p:nvCxnSpPr>
              <p:spPr>
                <a:xfrm flipH="1">
                  <a:off x="4387704" y="1108721"/>
                  <a:ext cx="232735" cy="232733"/>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flipH="1">
                  <a:off x="4425478" y="1106340"/>
                  <a:ext cx="128616" cy="128617"/>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grpSp>
        </p:grpSp>
      </p:grpSp>
      <p:sp>
        <p:nvSpPr>
          <p:cNvPr id="48" name="矩形 47"/>
          <p:cNvSpPr/>
          <p:nvPr/>
        </p:nvSpPr>
        <p:spPr>
          <a:xfrm>
            <a:off x="0" y="4303285"/>
            <a:ext cx="12192000" cy="2556000"/>
          </a:xfrm>
          <a:prstGeom prst="rect">
            <a:avLst/>
          </a:prstGeom>
          <a:solidFill>
            <a:srgbClr val="00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1178803317"/>
      </p:ext>
    </p:extLst>
  </p:cSld>
  <p:clrMapOvr>
    <a:masterClrMapping/>
  </p:clrMapOvr>
  <mc:AlternateContent>
    <mc:Choice Requires="p14">
      <p:transition p14:dur="1600" spd="slow">
        <p:blinds dir="vert"/>
      </p:transition>
    </mc:Choice>
    <mc:Fallback>
      <p:transition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2" presetSubtype="0">
                                  <p:stCondLst>
                                    <p:cond delay="0"/>
                                  </p:stCondLst>
                                  <p:childTnLst>
                                    <p:set>
                                      <p:cBhvr>
                                        <p:cTn dur="1" fill="hold" id="6">
                                          <p:stCondLst>
                                            <p:cond delay="0"/>
                                          </p:stCondLst>
                                        </p:cTn>
                                        <p:tgtEl>
                                          <p:spTgt spid="2"/>
                                        </p:tgtEl>
                                        <p:attrNameLst>
                                          <p:attrName>style.visibility</p:attrName>
                                        </p:attrNameLst>
                                      </p:cBhvr>
                                      <p:to>
                                        <p:strVal val="visible"/>
                                      </p:to>
                                    </p:set>
                                    <p:animEffect filter="fade" transition="in">
                                      <p:cBhvr>
                                        <p:cTn dur="1000" id="7"/>
                                        <p:tgtEl>
                                          <p:spTgt spid="2"/>
                                        </p:tgtEl>
                                      </p:cBhvr>
                                    </p:animEffect>
                                    <p:anim calcmode="lin" valueType="num">
                                      <p:cBhvr>
                                        <p:cTn dur="1000" fill="hold" id="8"/>
                                        <p:tgtEl>
                                          <p:spTgt spid="2"/>
                                        </p:tgtEl>
                                        <p:attrNameLst>
                                          <p:attrName>ppt_x</p:attrName>
                                        </p:attrNameLst>
                                      </p:cBhvr>
                                      <p:tavLst>
                                        <p:tav tm="0">
                                          <p:val>
                                            <p:strVal val="#ppt_x"/>
                                          </p:val>
                                        </p:tav>
                                        <p:tav tm="100000">
                                          <p:val>
                                            <p:strVal val="#ppt_x"/>
                                          </p:val>
                                        </p:tav>
                                      </p:tavLst>
                                    </p:anim>
                                    <p:anim calcmode="lin" valueType="num">
                                      <p:cBhvr>
                                        <p:cTn dur="1000" fill="hold" id="9"/>
                                        <p:tgtEl>
                                          <p:spTgt spid="2"/>
                                        </p:tgtEl>
                                        <p:attrNameLst>
                                          <p:attrName>ppt_y</p:attrName>
                                        </p:attrNameLst>
                                      </p:cBhvr>
                                      <p:tavLst>
                                        <p:tav tm="0">
                                          <p:val>
                                            <p:strVal val="#ppt_y+.1"/>
                                          </p:val>
                                        </p:tav>
                                        <p:tav tm="100000">
                                          <p:val>
                                            <p:strVal val="#ppt_y"/>
                                          </p:val>
                                        </p:tav>
                                      </p:tavLst>
                                    </p:anim>
                                  </p:childTnLst>
                                </p:cTn>
                              </p:par>
                              <p:par>
                                <p:cTn fill="hold" grpId="0" id="10" nodeType="withEffect" presetClass="entr" presetID="14" presetSubtype="5">
                                  <p:stCondLst>
                                    <p:cond delay="1000"/>
                                  </p:stCondLst>
                                  <p:childTnLst>
                                    <p:set>
                                      <p:cBhvr>
                                        <p:cTn dur="1" fill="hold" id="11">
                                          <p:stCondLst>
                                            <p:cond delay="0"/>
                                          </p:stCondLst>
                                        </p:cTn>
                                        <p:tgtEl>
                                          <p:spTgt spid="48"/>
                                        </p:tgtEl>
                                        <p:attrNameLst>
                                          <p:attrName>style.visibility</p:attrName>
                                        </p:attrNameLst>
                                      </p:cBhvr>
                                      <p:to>
                                        <p:strVal val="visible"/>
                                      </p:to>
                                    </p:set>
                                    <p:animEffect filter="randombar(vertical)" transition="in">
                                      <p:cBhvr>
                                        <p:cTn dur="1000" id="12"/>
                                        <p:tgtEl>
                                          <p:spTgt spid="48"/>
                                        </p:tgtEl>
                                      </p:cBhvr>
                                    </p:animEffect>
                                  </p:childTnLst>
                                </p:cTn>
                              </p:par>
                              <p:par>
                                <p:cTn fill="hold" grpId="0" id="13" nodeType="withEffect" presetClass="entr" presetID="2" presetSubtype="8">
                                  <p:stCondLst>
                                    <p:cond delay="0"/>
                                  </p:stCondLst>
                                  <p:childTnLst>
                                    <p:set>
                                      <p:cBhvr>
                                        <p:cTn dur="1" fill="hold" id="14">
                                          <p:stCondLst>
                                            <p:cond delay="0"/>
                                          </p:stCondLst>
                                        </p:cTn>
                                        <p:tgtEl>
                                          <p:spTgt spid="18"/>
                                        </p:tgtEl>
                                        <p:attrNameLst>
                                          <p:attrName>style.visibility</p:attrName>
                                        </p:attrNameLst>
                                      </p:cBhvr>
                                      <p:to>
                                        <p:strVal val="visible"/>
                                      </p:to>
                                    </p:set>
                                    <p:anim calcmode="lin" valueType="num">
                                      <p:cBhvr additive="base">
                                        <p:cTn dur="1000" fill="hold" id="15"/>
                                        <p:tgtEl>
                                          <p:spTgt spid="18"/>
                                        </p:tgtEl>
                                        <p:attrNameLst>
                                          <p:attrName>ppt_x</p:attrName>
                                        </p:attrNameLst>
                                      </p:cBhvr>
                                      <p:tavLst>
                                        <p:tav tm="0">
                                          <p:val>
                                            <p:strVal val="0-#ppt_w/2"/>
                                          </p:val>
                                        </p:tav>
                                        <p:tav tm="100000">
                                          <p:val>
                                            <p:strVal val="#ppt_x"/>
                                          </p:val>
                                        </p:tav>
                                      </p:tavLst>
                                    </p:anim>
                                    <p:anim calcmode="lin" valueType="num">
                                      <p:cBhvr additive="base">
                                        <p:cTn dur="1000" fill="hold" id="16"/>
                                        <p:tgtEl>
                                          <p:spTgt spid="18"/>
                                        </p:tgtEl>
                                        <p:attrNameLst>
                                          <p:attrName>ppt_y</p:attrName>
                                        </p:attrNameLst>
                                      </p:cBhvr>
                                      <p:tavLst>
                                        <p:tav tm="0">
                                          <p:val>
                                            <p:strVal val="#ppt_y"/>
                                          </p:val>
                                        </p:tav>
                                        <p:tav tm="100000">
                                          <p:val>
                                            <p:strVal val="#ppt_y"/>
                                          </p:val>
                                        </p:tav>
                                      </p:tavLst>
                                    </p:anim>
                                  </p:childTnLst>
                                </p:cTn>
                              </p:par>
                              <p:par>
                                <p:cTn decel="100000" fill="hold" grpId="0" id="17" nodeType="withEffect" presetClass="entr" presetID="50" presetSubtype="0">
                                  <p:stCondLst>
                                    <p:cond delay="1000"/>
                                  </p:stCondLst>
                                  <p:childTnLst>
                                    <p:set>
                                      <p:cBhvr>
                                        <p:cTn dur="1" fill="hold" id="18">
                                          <p:stCondLst>
                                            <p:cond delay="0"/>
                                          </p:stCondLst>
                                        </p:cTn>
                                        <p:tgtEl>
                                          <p:spTgt spid="4"/>
                                        </p:tgtEl>
                                        <p:attrNameLst>
                                          <p:attrName>style.visibility</p:attrName>
                                        </p:attrNameLst>
                                      </p:cBhvr>
                                      <p:to>
                                        <p:strVal val="visible"/>
                                      </p:to>
                                    </p:set>
                                    <p:anim calcmode="lin" valueType="num">
                                      <p:cBhvr>
                                        <p:cTn dur="1000" fill="hold" id="19"/>
                                        <p:tgtEl>
                                          <p:spTgt spid="4"/>
                                        </p:tgtEl>
                                        <p:attrNameLst>
                                          <p:attrName>ppt_w</p:attrName>
                                        </p:attrNameLst>
                                      </p:cBhvr>
                                      <p:tavLst>
                                        <p:tav tm="0">
                                          <p:val>
                                            <p:strVal val="#ppt_w+.3"/>
                                          </p:val>
                                        </p:tav>
                                        <p:tav tm="100000">
                                          <p:val>
                                            <p:strVal val="#ppt_w"/>
                                          </p:val>
                                        </p:tav>
                                      </p:tavLst>
                                    </p:anim>
                                    <p:anim calcmode="lin" valueType="num">
                                      <p:cBhvr>
                                        <p:cTn dur="1000" fill="hold" id="20"/>
                                        <p:tgtEl>
                                          <p:spTgt spid="4"/>
                                        </p:tgtEl>
                                        <p:attrNameLst>
                                          <p:attrName>ppt_h</p:attrName>
                                        </p:attrNameLst>
                                      </p:cBhvr>
                                      <p:tavLst>
                                        <p:tav tm="0">
                                          <p:val>
                                            <p:strVal val="#ppt_h"/>
                                          </p:val>
                                        </p:tav>
                                        <p:tav tm="100000">
                                          <p:val>
                                            <p:strVal val="#ppt_h"/>
                                          </p:val>
                                        </p:tav>
                                      </p:tavLst>
                                    </p:anim>
                                    <p:animEffect filter="fade" transition="in">
                                      <p:cBhvr>
                                        <p:cTn dur="1000" id="21"/>
                                        <p:tgtEl>
                                          <p:spTgt spid="4"/>
                                        </p:tgtEl>
                                      </p:cBhvr>
                                    </p:animEffect>
                                  </p:childTnLst>
                                </p:cTn>
                              </p:par>
                              <p:par>
                                <p:cTn fill="hold" grpId="0" id="22" nodeType="withEffect" presetClass="entr" presetID="2" presetSubtype="1">
                                  <p:stCondLst>
                                    <p:cond delay="1500"/>
                                  </p:stCondLst>
                                  <p:iterate type="lt">
                                    <p:tmPct val="10000"/>
                                  </p:iterate>
                                  <p:childTnLst>
                                    <p:set>
                                      <p:cBhvr>
                                        <p:cTn dur="1" fill="hold" id="23">
                                          <p:stCondLst>
                                            <p:cond delay="0"/>
                                          </p:stCondLst>
                                        </p:cTn>
                                        <p:tgtEl>
                                          <p:spTgt spid="5"/>
                                        </p:tgtEl>
                                        <p:attrNameLst>
                                          <p:attrName>style.visibility</p:attrName>
                                        </p:attrNameLst>
                                      </p:cBhvr>
                                      <p:to>
                                        <p:strVal val="visible"/>
                                      </p:to>
                                    </p:set>
                                    <p:anim calcmode="lin" valueType="num">
                                      <p:cBhvr additive="base">
                                        <p:cTn dur="750" fill="hold" id="24"/>
                                        <p:tgtEl>
                                          <p:spTgt spid="5"/>
                                        </p:tgtEl>
                                        <p:attrNameLst>
                                          <p:attrName>ppt_x</p:attrName>
                                        </p:attrNameLst>
                                      </p:cBhvr>
                                      <p:tavLst>
                                        <p:tav tm="0">
                                          <p:val>
                                            <p:strVal val="#ppt_x"/>
                                          </p:val>
                                        </p:tav>
                                        <p:tav tm="100000">
                                          <p:val>
                                            <p:strVal val="#ppt_x"/>
                                          </p:val>
                                        </p:tav>
                                      </p:tavLst>
                                    </p:anim>
                                    <p:anim calcmode="lin" valueType="num">
                                      <p:cBhvr additive="base">
                                        <p:cTn dur="750" fill="hold" id="25"/>
                                        <p:tgtEl>
                                          <p:spTgt spid="5"/>
                                        </p:tgtEl>
                                        <p:attrNameLst>
                                          <p:attrName>ppt_y</p:attrName>
                                        </p:attrNameLst>
                                      </p:cBhvr>
                                      <p:tavLst>
                                        <p:tav tm="0">
                                          <p:val>
                                            <p:strVal val="0-#ppt_h/2"/>
                                          </p:val>
                                        </p:tav>
                                        <p:tav tm="100000">
                                          <p:val>
                                            <p:strVal val="#ppt_y"/>
                                          </p:val>
                                        </p:tav>
                                      </p:tavLst>
                                    </p:anim>
                                  </p:childTnLst>
                                </p:cTn>
                              </p:par>
                              <p:par>
                                <p:cTn fill="hold" id="26" nodeType="withEffect" presetClass="entr" presetID="22" presetSubtype="8">
                                  <p:stCondLst>
                                    <p:cond delay="1250"/>
                                  </p:stCondLst>
                                  <p:childTnLst>
                                    <p:set>
                                      <p:cBhvr>
                                        <p:cTn dur="1" fill="hold" id="27">
                                          <p:stCondLst>
                                            <p:cond delay="0"/>
                                          </p:stCondLst>
                                        </p:cTn>
                                        <p:tgtEl>
                                          <p:spTgt spid="3"/>
                                        </p:tgtEl>
                                        <p:attrNameLst>
                                          <p:attrName>style.visibility</p:attrName>
                                        </p:attrNameLst>
                                      </p:cBhvr>
                                      <p:to>
                                        <p:strVal val="visible"/>
                                      </p:to>
                                    </p:set>
                                    <p:animEffect filter="wipe(left)" transition="in">
                                      <p:cBhvr>
                                        <p:cTn dur="1500" id="28"/>
                                        <p:tgtEl>
                                          <p:spTgt spid="3"/>
                                        </p:tgtEl>
                                      </p:cBhvr>
                                    </p:animEffect>
                                  </p:childTnLst>
                                </p:cTn>
                              </p:par>
                              <p:par>
                                <p:cTn fill="hold" id="29" nodeType="withEffect" presetClass="entr" presetID="47" presetSubtype="0">
                                  <p:stCondLst>
                                    <p:cond delay="1750"/>
                                  </p:stCondLst>
                                  <p:childTnLst>
                                    <p:set>
                                      <p:cBhvr>
                                        <p:cTn dur="1" fill="hold" id="30">
                                          <p:stCondLst>
                                            <p:cond delay="0"/>
                                          </p:stCondLst>
                                        </p:cTn>
                                        <p:tgtEl>
                                          <p:spTgt spid="49"/>
                                        </p:tgtEl>
                                        <p:attrNameLst>
                                          <p:attrName>style.visibility</p:attrName>
                                        </p:attrNameLst>
                                      </p:cBhvr>
                                      <p:to>
                                        <p:strVal val="visible"/>
                                      </p:to>
                                    </p:set>
                                    <p:animEffect filter="fade" transition="in">
                                      <p:cBhvr>
                                        <p:cTn dur="1000" id="31"/>
                                        <p:tgtEl>
                                          <p:spTgt spid="49"/>
                                        </p:tgtEl>
                                      </p:cBhvr>
                                    </p:animEffect>
                                    <p:anim calcmode="lin" valueType="num">
                                      <p:cBhvr>
                                        <p:cTn dur="1000" fill="hold" id="32"/>
                                        <p:tgtEl>
                                          <p:spTgt spid="49"/>
                                        </p:tgtEl>
                                        <p:attrNameLst>
                                          <p:attrName>ppt_x</p:attrName>
                                        </p:attrNameLst>
                                      </p:cBhvr>
                                      <p:tavLst>
                                        <p:tav tm="0">
                                          <p:val>
                                            <p:strVal val="#ppt_x"/>
                                          </p:val>
                                        </p:tav>
                                        <p:tav tm="100000">
                                          <p:val>
                                            <p:strVal val="#ppt_x"/>
                                          </p:val>
                                        </p:tav>
                                      </p:tavLst>
                                    </p:anim>
                                    <p:anim calcmode="lin" valueType="num">
                                      <p:cBhvr>
                                        <p:cTn dur="1000" fill="hold" id="33"/>
                                        <p:tgtEl>
                                          <p:spTgt spid="49"/>
                                        </p:tgtEl>
                                        <p:attrNameLst>
                                          <p:attrName>ppt_y</p:attrName>
                                        </p:attrNameLst>
                                      </p:cBhvr>
                                      <p:tavLst>
                                        <p:tav tm="0">
                                          <p:val>
                                            <p:strVal val="#ppt_y-.1"/>
                                          </p:val>
                                        </p:tav>
                                        <p:tav tm="100000">
                                          <p:val>
                                            <p:strVal val="#ppt_y"/>
                                          </p:val>
                                        </p:tav>
                                      </p:tavLst>
                                    </p:anim>
                                  </p:childTnLst>
                                </p:cTn>
                              </p:par>
                              <p:par>
                                <p:cTn fill="hold" grpId="0" id="34" nodeType="withEffect" presetClass="entr" presetID="42" presetSubtype="0">
                                  <p:stCondLst>
                                    <p:cond delay="1750"/>
                                  </p:stCondLst>
                                  <p:childTnLst>
                                    <p:set>
                                      <p:cBhvr>
                                        <p:cTn dur="1" fill="hold" id="35">
                                          <p:stCondLst>
                                            <p:cond delay="0"/>
                                          </p:stCondLst>
                                        </p:cTn>
                                        <p:tgtEl>
                                          <p:spTgt spid="7"/>
                                        </p:tgtEl>
                                        <p:attrNameLst>
                                          <p:attrName>style.visibility</p:attrName>
                                        </p:attrNameLst>
                                      </p:cBhvr>
                                      <p:to>
                                        <p:strVal val="visible"/>
                                      </p:to>
                                    </p:set>
                                    <p:animEffect filter="fade" transition="in">
                                      <p:cBhvr>
                                        <p:cTn dur="1000" id="36"/>
                                        <p:tgtEl>
                                          <p:spTgt spid="7"/>
                                        </p:tgtEl>
                                      </p:cBhvr>
                                    </p:animEffect>
                                    <p:anim calcmode="lin" valueType="num">
                                      <p:cBhvr>
                                        <p:cTn dur="1000" fill="hold" id="37"/>
                                        <p:tgtEl>
                                          <p:spTgt spid="7"/>
                                        </p:tgtEl>
                                        <p:attrNameLst>
                                          <p:attrName>ppt_x</p:attrName>
                                        </p:attrNameLst>
                                      </p:cBhvr>
                                      <p:tavLst>
                                        <p:tav tm="0">
                                          <p:val>
                                            <p:strVal val="#ppt_x"/>
                                          </p:val>
                                        </p:tav>
                                        <p:tav tm="100000">
                                          <p:val>
                                            <p:strVal val="#ppt_x"/>
                                          </p:val>
                                        </p:tav>
                                      </p:tavLst>
                                    </p:anim>
                                    <p:anim calcmode="lin" valueType="num">
                                      <p:cBhvr>
                                        <p:cTn dur="1000" fill="hold" id="38"/>
                                        <p:tgtEl>
                                          <p:spTgt spid="7"/>
                                        </p:tgtEl>
                                        <p:attrNameLst>
                                          <p:attrName>ppt_y</p:attrName>
                                        </p:attrNameLst>
                                      </p:cBhvr>
                                      <p:tavLst>
                                        <p:tav tm="0">
                                          <p:val>
                                            <p:strVal val="#ppt_y+.1"/>
                                          </p:val>
                                        </p:tav>
                                        <p:tav tm="100000">
                                          <p:val>
                                            <p:strVal val="#ppt_y"/>
                                          </p:val>
                                        </p:tav>
                                      </p:tavLst>
                                    </p:anim>
                                  </p:childTnLst>
                                </p:cTn>
                              </p:par>
                              <p:par>
                                <p:cTn fill="hold" grpId="0" id="39" nodeType="withEffect" presetClass="entr" presetID="10" presetSubtype="0">
                                  <p:stCondLst>
                                    <p:cond delay="1750"/>
                                  </p:stCondLst>
                                  <p:childTnLst>
                                    <p:set>
                                      <p:cBhvr>
                                        <p:cTn dur="1" fill="hold" id="40">
                                          <p:stCondLst>
                                            <p:cond delay="0"/>
                                          </p:stCondLst>
                                        </p:cTn>
                                        <p:tgtEl>
                                          <p:spTgt spid="6"/>
                                        </p:tgtEl>
                                        <p:attrNameLst>
                                          <p:attrName>style.visibility</p:attrName>
                                        </p:attrNameLst>
                                      </p:cBhvr>
                                      <p:to>
                                        <p:strVal val="visible"/>
                                      </p:to>
                                    </p:set>
                                    <p:animEffect filter="fade" transition="in">
                                      <p:cBhvr>
                                        <p:cTn dur="1000" id="41"/>
                                        <p:tgtEl>
                                          <p:spTgt spid="6"/>
                                        </p:tgtEl>
                                      </p:cBhvr>
                                    </p:animEffect>
                                  </p:childTnLst>
                                </p:cTn>
                              </p:par>
                              <p:par>
                                <p:cTn fill="hold" id="42" nodeType="withEffect" presetClass="entr" presetID="47" presetSubtype="0">
                                  <p:stCondLst>
                                    <p:cond delay="2500"/>
                                  </p:stCondLst>
                                  <p:childTnLst>
                                    <p:set>
                                      <p:cBhvr>
                                        <p:cTn dur="1" fill="hold" id="43">
                                          <p:stCondLst>
                                            <p:cond delay="0"/>
                                          </p:stCondLst>
                                        </p:cTn>
                                        <p:tgtEl>
                                          <p:spTgt spid="50"/>
                                        </p:tgtEl>
                                        <p:attrNameLst>
                                          <p:attrName>style.visibility</p:attrName>
                                        </p:attrNameLst>
                                      </p:cBhvr>
                                      <p:to>
                                        <p:strVal val="visible"/>
                                      </p:to>
                                    </p:set>
                                    <p:animEffect filter="fade" transition="in">
                                      <p:cBhvr>
                                        <p:cTn dur="1000" id="44"/>
                                        <p:tgtEl>
                                          <p:spTgt spid="50"/>
                                        </p:tgtEl>
                                      </p:cBhvr>
                                    </p:animEffect>
                                    <p:anim calcmode="lin" valueType="num">
                                      <p:cBhvr>
                                        <p:cTn dur="1000" fill="hold" id="45"/>
                                        <p:tgtEl>
                                          <p:spTgt spid="50"/>
                                        </p:tgtEl>
                                        <p:attrNameLst>
                                          <p:attrName>ppt_x</p:attrName>
                                        </p:attrNameLst>
                                      </p:cBhvr>
                                      <p:tavLst>
                                        <p:tav tm="0">
                                          <p:val>
                                            <p:strVal val="#ppt_x"/>
                                          </p:val>
                                        </p:tav>
                                        <p:tav tm="100000">
                                          <p:val>
                                            <p:strVal val="#ppt_x"/>
                                          </p:val>
                                        </p:tav>
                                      </p:tavLst>
                                    </p:anim>
                                    <p:anim calcmode="lin" valueType="num">
                                      <p:cBhvr>
                                        <p:cTn dur="1000" fill="hold" id="46"/>
                                        <p:tgtEl>
                                          <p:spTgt spid="50"/>
                                        </p:tgtEl>
                                        <p:attrNameLst>
                                          <p:attrName>ppt_y</p:attrName>
                                        </p:attrNameLst>
                                      </p:cBhvr>
                                      <p:tavLst>
                                        <p:tav tm="0">
                                          <p:val>
                                            <p:strVal val="#ppt_y-.1"/>
                                          </p:val>
                                        </p:tav>
                                        <p:tav tm="100000">
                                          <p:val>
                                            <p:strVal val="#ppt_y"/>
                                          </p:val>
                                        </p:tav>
                                      </p:tavLst>
                                    </p:anim>
                                  </p:childTnLst>
                                </p:cTn>
                              </p:par>
                              <p:par>
                                <p:cTn fill="hold" grpId="0" id="47" nodeType="withEffect" presetClass="entr" presetID="42" presetSubtype="0">
                                  <p:stCondLst>
                                    <p:cond delay="2500"/>
                                  </p:stCondLst>
                                  <p:childTnLst>
                                    <p:set>
                                      <p:cBhvr>
                                        <p:cTn dur="1" fill="hold" id="48">
                                          <p:stCondLst>
                                            <p:cond delay="0"/>
                                          </p:stCondLst>
                                        </p:cTn>
                                        <p:tgtEl>
                                          <p:spTgt spid="9"/>
                                        </p:tgtEl>
                                        <p:attrNameLst>
                                          <p:attrName>style.visibility</p:attrName>
                                        </p:attrNameLst>
                                      </p:cBhvr>
                                      <p:to>
                                        <p:strVal val="visible"/>
                                      </p:to>
                                    </p:set>
                                    <p:animEffect filter="fade" transition="in">
                                      <p:cBhvr>
                                        <p:cTn dur="1000" id="49"/>
                                        <p:tgtEl>
                                          <p:spTgt spid="9"/>
                                        </p:tgtEl>
                                      </p:cBhvr>
                                    </p:animEffect>
                                    <p:anim calcmode="lin" valueType="num">
                                      <p:cBhvr>
                                        <p:cTn dur="1000" fill="hold" id="50"/>
                                        <p:tgtEl>
                                          <p:spTgt spid="9"/>
                                        </p:tgtEl>
                                        <p:attrNameLst>
                                          <p:attrName>ppt_x</p:attrName>
                                        </p:attrNameLst>
                                      </p:cBhvr>
                                      <p:tavLst>
                                        <p:tav tm="0">
                                          <p:val>
                                            <p:strVal val="#ppt_x"/>
                                          </p:val>
                                        </p:tav>
                                        <p:tav tm="100000">
                                          <p:val>
                                            <p:strVal val="#ppt_x"/>
                                          </p:val>
                                        </p:tav>
                                      </p:tavLst>
                                    </p:anim>
                                    <p:anim calcmode="lin" valueType="num">
                                      <p:cBhvr>
                                        <p:cTn dur="1000" fill="hold" id="51"/>
                                        <p:tgtEl>
                                          <p:spTgt spid="9"/>
                                        </p:tgtEl>
                                        <p:attrNameLst>
                                          <p:attrName>ppt_y</p:attrName>
                                        </p:attrNameLst>
                                      </p:cBhvr>
                                      <p:tavLst>
                                        <p:tav tm="0">
                                          <p:val>
                                            <p:strVal val="#ppt_y+.1"/>
                                          </p:val>
                                        </p:tav>
                                        <p:tav tm="100000">
                                          <p:val>
                                            <p:strVal val="#ppt_y"/>
                                          </p:val>
                                        </p:tav>
                                      </p:tavLst>
                                    </p:anim>
                                  </p:childTnLst>
                                </p:cTn>
                              </p:par>
                              <p:par>
                                <p:cTn fill="hold" grpId="0" id="52" nodeType="withEffect" presetClass="entr" presetID="10" presetSubtype="0">
                                  <p:stCondLst>
                                    <p:cond delay="2500"/>
                                  </p:stCondLst>
                                  <p:childTnLst>
                                    <p:set>
                                      <p:cBhvr>
                                        <p:cTn dur="1" fill="hold" id="53">
                                          <p:stCondLst>
                                            <p:cond delay="0"/>
                                          </p:stCondLst>
                                        </p:cTn>
                                        <p:tgtEl>
                                          <p:spTgt spid="8"/>
                                        </p:tgtEl>
                                        <p:attrNameLst>
                                          <p:attrName>style.visibility</p:attrName>
                                        </p:attrNameLst>
                                      </p:cBhvr>
                                      <p:to>
                                        <p:strVal val="visible"/>
                                      </p:to>
                                    </p:set>
                                    <p:animEffect filter="fade" transition="in">
                                      <p:cBhvr>
                                        <p:cTn dur="1000" id="54"/>
                                        <p:tgtEl>
                                          <p:spTgt spid="8"/>
                                        </p:tgtEl>
                                      </p:cBhvr>
                                    </p:animEffect>
                                  </p:childTnLst>
                                </p:cTn>
                              </p:par>
                              <p:par>
                                <p:cTn fill="hold" id="55" nodeType="withEffect" presetClass="entr" presetID="47" presetSubtype="0">
                                  <p:stCondLst>
                                    <p:cond delay="3250"/>
                                  </p:stCondLst>
                                  <p:childTnLst>
                                    <p:set>
                                      <p:cBhvr>
                                        <p:cTn dur="1" fill="hold" id="56">
                                          <p:stCondLst>
                                            <p:cond delay="0"/>
                                          </p:stCondLst>
                                        </p:cTn>
                                        <p:tgtEl>
                                          <p:spTgt spid="51"/>
                                        </p:tgtEl>
                                        <p:attrNameLst>
                                          <p:attrName>style.visibility</p:attrName>
                                        </p:attrNameLst>
                                      </p:cBhvr>
                                      <p:to>
                                        <p:strVal val="visible"/>
                                      </p:to>
                                    </p:set>
                                    <p:animEffect filter="fade" transition="in">
                                      <p:cBhvr>
                                        <p:cTn dur="1000" id="57"/>
                                        <p:tgtEl>
                                          <p:spTgt spid="51"/>
                                        </p:tgtEl>
                                      </p:cBhvr>
                                    </p:animEffect>
                                    <p:anim calcmode="lin" valueType="num">
                                      <p:cBhvr>
                                        <p:cTn dur="1000" fill="hold" id="58"/>
                                        <p:tgtEl>
                                          <p:spTgt spid="51"/>
                                        </p:tgtEl>
                                        <p:attrNameLst>
                                          <p:attrName>ppt_x</p:attrName>
                                        </p:attrNameLst>
                                      </p:cBhvr>
                                      <p:tavLst>
                                        <p:tav tm="0">
                                          <p:val>
                                            <p:strVal val="#ppt_x"/>
                                          </p:val>
                                        </p:tav>
                                        <p:tav tm="100000">
                                          <p:val>
                                            <p:strVal val="#ppt_x"/>
                                          </p:val>
                                        </p:tav>
                                      </p:tavLst>
                                    </p:anim>
                                    <p:anim calcmode="lin" valueType="num">
                                      <p:cBhvr>
                                        <p:cTn dur="1000" fill="hold" id="59"/>
                                        <p:tgtEl>
                                          <p:spTgt spid="51"/>
                                        </p:tgtEl>
                                        <p:attrNameLst>
                                          <p:attrName>ppt_y</p:attrName>
                                        </p:attrNameLst>
                                      </p:cBhvr>
                                      <p:tavLst>
                                        <p:tav tm="0">
                                          <p:val>
                                            <p:strVal val="#ppt_y-.1"/>
                                          </p:val>
                                        </p:tav>
                                        <p:tav tm="100000">
                                          <p:val>
                                            <p:strVal val="#ppt_y"/>
                                          </p:val>
                                        </p:tav>
                                      </p:tavLst>
                                    </p:anim>
                                  </p:childTnLst>
                                </p:cTn>
                              </p:par>
                              <p:par>
                                <p:cTn fill="hold" grpId="0" id="60" nodeType="withEffect" presetClass="entr" presetID="42" presetSubtype="0">
                                  <p:stCondLst>
                                    <p:cond delay="3250"/>
                                  </p:stCondLst>
                                  <p:childTnLst>
                                    <p:set>
                                      <p:cBhvr>
                                        <p:cTn dur="1" fill="hold" id="61">
                                          <p:stCondLst>
                                            <p:cond delay="0"/>
                                          </p:stCondLst>
                                        </p:cTn>
                                        <p:tgtEl>
                                          <p:spTgt spid="11"/>
                                        </p:tgtEl>
                                        <p:attrNameLst>
                                          <p:attrName>style.visibility</p:attrName>
                                        </p:attrNameLst>
                                      </p:cBhvr>
                                      <p:to>
                                        <p:strVal val="visible"/>
                                      </p:to>
                                    </p:set>
                                    <p:animEffect filter="fade" transition="in">
                                      <p:cBhvr>
                                        <p:cTn dur="1000" id="62"/>
                                        <p:tgtEl>
                                          <p:spTgt spid="11"/>
                                        </p:tgtEl>
                                      </p:cBhvr>
                                    </p:animEffect>
                                    <p:anim calcmode="lin" valueType="num">
                                      <p:cBhvr>
                                        <p:cTn dur="1000" fill="hold" id="63"/>
                                        <p:tgtEl>
                                          <p:spTgt spid="11"/>
                                        </p:tgtEl>
                                        <p:attrNameLst>
                                          <p:attrName>ppt_x</p:attrName>
                                        </p:attrNameLst>
                                      </p:cBhvr>
                                      <p:tavLst>
                                        <p:tav tm="0">
                                          <p:val>
                                            <p:strVal val="#ppt_x"/>
                                          </p:val>
                                        </p:tav>
                                        <p:tav tm="100000">
                                          <p:val>
                                            <p:strVal val="#ppt_x"/>
                                          </p:val>
                                        </p:tav>
                                      </p:tavLst>
                                    </p:anim>
                                    <p:anim calcmode="lin" valueType="num">
                                      <p:cBhvr>
                                        <p:cTn dur="1000" fill="hold" id="64"/>
                                        <p:tgtEl>
                                          <p:spTgt spid="11"/>
                                        </p:tgtEl>
                                        <p:attrNameLst>
                                          <p:attrName>ppt_y</p:attrName>
                                        </p:attrNameLst>
                                      </p:cBhvr>
                                      <p:tavLst>
                                        <p:tav tm="0">
                                          <p:val>
                                            <p:strVal val="#ppt_y+.1"/>
                                          </p:val>
                                        </p:tav>
                                        <p:tav tm="100000">
                                          <p:val>
                                            <p:strVal val="#ppt_y"/>
                                          </p:val>
                                        </p:tav>
                                      </p:tavLst>
                                    </p:anim>
                                  </p:childTnLst>
                                </p:cTn>
                              </p:par>
                              <p:par>
                                <p:cTn fill="hold" grpId="0" id="65" nodeType="withEffect" presetClass="entr" presetID="10" presetSubtype="0">
                                  <p:stCondLst>
                                    <p:cond delay="3250"/>
                                  </p:stCondLst>
                                  <p:childTnLst>
                                    <p:set>
                                      <p:cBhvr>
                                        <p:cTn dur="1" fill="hold" id="66">
                                          <p:stCondLst>
                                            <p:cond delay="0"/>
                                          </p:stCondLst>
                                        </p:cTn>
                                        <p:tgtEl>
                                          <p:spTgt spid="10"/>
                                        </p:tgtEl>
                                        <p:attrNameLst>
                                          <p:attrName>style.visibility</p:attrName>
                                        </p:attrNameLst>
                                      </p:cBhvr>
                                      <p:to>
                                        <p:strVal val="visible"/>
                                      </p:to>
                                    </p:set>
                                    <p:animEffect filter="fade" transition="in">
                                      <p:cBhvr>
                                        <p:cTn dur="1000" id="67"/>
                                        <p:tgtEl>
                                          <p:spTgt spid="10"/>
                                        </p:tgtEl>
                                      </p:cBhvr>
                                    </p:animEffect>
                                  </p:childTnLst>
                                </p:cTn>
                              </p:par>
                              <p:par>
                                <p:cTn fill="hold" id="68" nodeType="withEffect" presetClass="entr" presetID="47" presetSubtype="0">
                                  <p:stCondLst>
                                    <p:cond delay="4000"/>
                                  </p:stCondLst>
                                  <p:childTnLst>
                                    <p:set>
                                      <p:cBhvr>
                                        <p:cTn dur="1" fill="hold" id="69">
                                          <p:stCondLst>
                                            <p:cond delay="0"/>
                                          </p:stCondLst>
                                        </p:cTn>
                                        <p:tgtEl>
                                          <p:spTgt spid="52"/>
                                        </p:tgtEl>
                                        <p:attrNameLst>
                                          <p:attrName>style.visibility</p:attrName>
                                        </p:attrNameLst>
                                      </p:cBhvr>
                                      <p:to>
                                        <p:strVal val="visible"/>
                                      </p:to>
                                    </p:set>
                                    <p:animEffect filter="fade" transition="in">
                                      <p:cBhvr>
                                        <p:cTn dur="1000" id="70"/>
                                        <p:tgtEl>
                                          <p:spTgt spid="52"/>
                                        </p:tgtEl>
                                      </p:cBhvr>
                                    </p:animEffect>
                                    <p:anim calcmode="lin" valueType="num">
                                      <p:cBhvr>
                                        <p:cTn dur="1000" fill="hold" id="71"/>
                                        <p:tgtEl>
                                          <p:spTgt spid="52"/>
                                        </p:tgtEl>
                                        <p:attrNameLst>
                                          <p:attrName>ppt_x</p:attrName>
                                        </p:attrNameLst>
                                      </p:cBhvr>
                                      <p:tavLst>
                                        <p:tav tm="0">
                                          <p:val>
                                            <p:strVal val="#ppt_x"/>
                                          </p:val>
                                        </p:tav>
                                        <p:tav tm="100000">
                                          <p:val>
                                            <p:strVal val="#ppt_x"/>
                                          </p:val>
                                        </p:tav>
                                      </p:tavLst>
                                    </p:anim>
                                    <p:anim calcmode="lin" valueType="num">
                                      <p:cBhvr>
                                        <p:cTn dur="1000" fill="hold" id="72"/>
                                        <p:tgtEl>
                                          <p:spTgt spid="52"/>
                                        </p:tgtEl>
                                        <p:attrNameLst>
                                          <p:attrName>ppt_y</p:attrName>
                                        </p:attrNameLst>
                                      </p:cBhvr>
                                      <p:tavLst>
                                        <p:tav tm="0">
                                          <p:val>
                                            <p:strVal val="#ppt_y-.1"/>
                                          </p:val>
                                        </p:tav>
                                        <p:tav tm="100000">
                                          <p:val>
                                            <p:strVal val="#ppt_y"/>
                                          </p:val>
                                        </p:tav>
                                      </p:tavLst>
                                    </p:anim>
                                  </p:childTnLst>
                                </p:cTn>
                              </p:par>
                              <p:par>
                                <p:cTn fill="hold" grpId="0" id="73" nodeType="withEffect" presetClass="entr" presetID="42" presetSubtype="0">
                                  <p:stCondLst>
                                    <p:cond delay="4000"/>
                                  </p:stCondLst>
                                  <p:childTnLst>
                                    <p:set>
                                      <p:cBhvr>
                                        <p:cTn dur="1" fill="hold" id="74">
                                          <p:stCondLst>
                                            <p:cond delay="0"/>
                                          </p:stCondLst>
                                        </p:cTn>
                                        <p:tgtEl>
                                          <p:spTgt spid="13"/>
                                        </p:tgtEl>
                                        <p:attrNameLst>
                                          <p:attrName>style.visibility</p:attrName>
                                        </p:attrNameLst>
                                      </p:cBhvr>
                                      <p:to>
                                        <p:strVal val="visible"/>
                                      </p:to>
                                    </p:set>
                                    <p:animEffect filter="fade" transition="in">
                                      <p:cBhvr>
                                        <p:cTn dur="1000" id="75"/>
                                        <p:tgtEl>
                                          <p:spTgt spid="13"/>
                                        </p:tgtEl>
                                      </p:cBhvr>
                                    </p:animEffect>
                                    <p:anim calcmode="lin" valueType="num">
                                      <p:cBhvr>
                                        <p:cTn dur="1000" fill="hold" id="76"/>
                                        <p:tgtEl>
                                          <p:spTgt spid="13"/>
                                        </p:tgtEl>
                                        <p:attrNameLst>
                                          <p:attrName>ppt_x</p:attrName>
                                        </p:attrNameLst>
                                      </p:cBhvr>
                                      <p:tavLst>
                                        <p:tav tm="0">
                                          <p:val>
                                            <p:strVal val="#ppt_x"/>
                                          </p:val>
                                        </p:tav>
                                        <p:tav tm="100000">
                                          <p:val>
                                            <p:strVal val="#ppt_x"/>
                                          </p:val>
                                        </p:tav>
                                      </p:tavLst>
                                    </p:anim>
                                    <p:anim calcmode="lin" valueType="num">
                                      <p:cBhvr>
                                        <p:cTn dur="1000" fill="hold" id="77"/>
                                        <p:tgtEl>
                                          <p:spTgt spid="13"/>
                                        </p:tgtEl>
                                        <p:attrNameLst>
                                          <p:attrName>ppt_y</p:attrName>
                                        </p:attrNameLst>
                                      </p:cBhvr>
                                      <p:tavLst>
                                        <p:tav tm="0">
                                          <p:val>
                                            <p:strVal val="#ppt_y+.1"/>
                                          </p:val>
                                        </p:tav>
                                        <p:tav tm="100000">
                                          <p:val>
                                            <p:strVal val="#ppt_y"/>
                                          </p:val>
                                        </p:tav>
                                      </p:tavLst>
                                    </p:anim>
                                  </p:childTnLst>
                                </p:cTn>
                              </p:par>
                              <p:par>
                                <p:cTn fill="hold" grpId="0" id="78" nodeType="withEffect" presetClass="entr" presetID="10" presetSubtype="0">
                                  <p:stCondLst>
                                    <p:cond delay="4000"/>
                                  </p:stCondLst>
                                  <p:childTnLst>
                                    <p:set>
                                      <p:cBhvr>
                                        <p:cTn dur="1" fill="hold" id="79">
                                          <p:stCondLst>
                                            <p:cond delay="0"/>
                                          </p:stCondLst>
                                        </p:cTn>
                                        <p:tgtEl>
                                          <p:spTgt spid="12"/>
                                        </p:tgtEl>
                                        <p:attrNameLst>
                                          <p:attrName>style.visibility</p:attrName>
                                        </p:attrNameLst>
                                      </p:cBhvr>
                                      <p:to>
                                        <p:strVal val="visible"/>
                                      </p:to>
                                    </p:set>
                                    <p:animEffect filter="fade" transition="in">
                                      <p:cBhvr>
                                        <p:cTn dur="1000" id="80"/>
                                        <p:tgtEl>
                                          <p:spTgt spid="1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4"/>
      <p:bldP grpId="0" spid="5"/>
      <p:bldP grpId="0" spid="6"/>
      <p:bldP grpId="0" spid="7"/>
      <p:bldP grpId="0" spid="8"/>
      <p:bldP grpId="0" spid="9"/>
      <p:bldP grpId="0" spid="10"/>
      <p:bldP grpId="0" spid="11"/>
      <p:bldP grpId="0" spid="12"/>
      <p:bldP grpId="0" spid="13"/>
      <p:bldP grpId="0" spid="18"/>
      <p:bldP grpId="0" spid="48"/>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2" name="直接连接符 1"/>
          <p:cNvCxnSpPr/>
          <p:nvPr/>
        </p:nvCxnSpPr>
        <p:spPr>
          <a:xfrm>
            <a:off x="1139371" y="3933374"/>
            <a:ext cx="9913257" cy="0"/>
          </a:xfrm>
          <a:prstGeom prst="line">
            <a:avLst/>
          </a:prstGeom>
          <a:ln w="28575">
            <a:solidFill>
              <a:schemeClr val="bg1">
                <a:lumMod val="9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 name="椭圆 2"/>
          <p:cNvSpPr/>
          <p:nvPr/>
        </p:nvSpPr>
        <p:spPr>
          <a:xfrm>
            <a:off x="5094515" y="2917375"/>
            <a:ext cx="2002970" cy="200297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a:solidFill>
                <a:schemeClr val="tx1">
                  <a:lumMod val="85000"/>
                  <a:lumOff val="15000"/>
                </a:schemeClr>
              </a:solidFill>
            </a:endParaRPr>
          </a:p>
        </p:txBody>
      </p:sp>
      <p:sp>
        <p:nvSpPr>
          <p:cNvPr id="4" name="椭圆 3"/>
          <p:cNvSpPr/>
          <p:nvPr/>
        </p:nvSpPr>
        <p:spPr>
          <a:xfrm>
            <a:off x="3222173" y="3135090"/>
            <a:ext cx="1567541" cy="1567541"/>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a:solidFill>
                <a:schemeClr val="tx1">
                  <a:lumMod val="85000"/>
                  <a:lumOff val="15000"/>
                </a:schemeClr>
              </a:solidFill>
            </a:endParaRPr>
          </a:p>
        </p:txBody>
      </p:sp>
      <p:sp>
        <p:nvSpPr>
          <p:cNvPr id="5" name="椭圆 4"/>
          <p:cNvSpPr/>
          <p:nvPr/>
        </p:nvSpPr>
        <p:spPr>
          <a:xfrm>
            <a:off x="7402286" y="3135090"/>
            <a:ext cx="1567541" cy="1567541"/>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85000"/>
                  <a:lumOff val="15000"/>
                </a:schemeClr>
              </a:solidFill>
            </a:endParaRPr>
          </a:p>
        </p:txBody>
      </p:sp>
      <p:sp>
        <p:nvSpPr>
          <p:cNvPr id="6" name="椭圆 5"/>
          <p:cNvSpPr/>
          <p:nvPr/>
        </p:nvSpPr>
        <p:spPr>
          <a:xfrm>
            <a:off x="9274627" y="3294746"/>
            <a:ext cx="1248228" cy="1248228"/>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a:solidFill>
                <a:schemeClr val="tx1">
                  <a:lumMod val="85000"/>
                  <a:lumOff val="15000"/>
                </a:schemeClr>
              </a:solidFill>
            </a:endParaRPr>
          </a:p>
        </p:txBody>
      </p:sp>
      <p:sp>
        <p:nvSpPr>
          <p:cNvPr id="7" name="椭圆 6"/>
          <p:cNvSpPr/>
          <p:nvPr/>
        </p:nvSpPr>
        <p:spPr>
          <a:xfrm>
            <a:off x="1669144" y="3294746"/>
            <a:ext cx="1248228" cy="1248228"/>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85000"/>
                  <a:lumOff val="15000"/>
                </a:schemeClr>
              </a:solidFill>
            </a:endParaRPr>
          </a:p>
        </p:txBody>
      </p:sp>
      <p:grpSp>
        <p:nvGrpSpPr>
          <p:cNvPr id="8" name="组合 7"/>
          <p:cNvGrpSpPr/>
          <p:nvPr/>
        </p:nvGrpSpPr>
        <p:grpSpPr>
          <a:xfrm>
            <a:off x="5729616" y="3611383"/>
            <a:ext cx="732768" cy="614954"/>
            <a:chOff x="7226300" y="2881313"/>
            <a:chExt cx="1303338" cy="1093788"/>
          </a:xfrm>
          <a:solidFill>
            <a:schemeClr val="bg1">
              <a:lumMod val="95000"/>
            </a:schemeClr>
          </a:solidFill>
        </p:grpSpPr>
        <p:sp>
          <p:nvSpPr>
            <p:cNvPr id="9" name="Freeform 5"/>
            <p:cNvSpPr>
              <a:spLocks noEditPoints="1"/>
            </p:cNvSpPr>
            <p:nvPr/>
          </p:nvSpPr>
          <p:spPr bwMode="auto">
            <a:xfrm>
              <a:off x="7226300" y="2881313"/>
              <a:ext cx="927100" cy="865188"/>
            </a:xfrm>
            <a:custGeom>
              <a:gdLst>
                <a:gd fmla="*/ 114 w 116" name="T0"/>
                <a:gd fmla="*/ 41 h 106" name="T1"/>
                <a:gd fmla="*/ 116 w 116" name="T2"/>
                <a:gd fmla="*/ 41 h 106" name="T3"/>
                <a:gd fmla="*/ 58 w 116" name="T4"/>
                <a:gd fmla="*/ 0 h 106" name="T5"/>
                <a:gd fmla="*/ 0 w 116" name="T6"/>
                <a:gd fmla="*/ 49 h 106" name="T7"/>
                <a:gd fmla="*/ 23 w 116" name="T8"/>
                <a:gd fmla="*/ 88 h 106" name="T9"/>
                <a:gd fmla="*/ 24 w 116" name="T10"/>
                <a:gd fmla="*/ 88 h 106" name="T11"/>
                <a:gd fmla="*/ 18 w 116" name="T12"/>
                <a:gd fmla="*/ 106 h 106" name="T13"/>
                <a:gd fmla="*/ 39 w 116" name="T14"/>
                <a:gd fmla="*/ 95 h 106" name="T15"/>
                <a:gd fmla="*/ 40 w 116" name="T16"/>
                <a:gd fmla="*/ 95 h 106" name="T17"/>
                <a:gd fmla="*/ 58 w 116" name="T18"/>
                <a:gd fmla="*/ 98 h 106" name="T19"/>
                <a:gd fmla="*/ 62 w 116" name="T20"/>
                <a:gd fmla="*/ 98 h 106" name="T21"/>
                <a:gd fmla="*/ 61 w 116" name="T22"/>
                <a:gd fmla="*/ 86 h 106" name="T23"/>
                <a:gd fmla="*/ 114 w 116" name="T24"/>
                <a:gd fmla="*/ 41 h 106" name="T25"/>
                <a:gd fmla="*/ 79 w 116" name="T26"/>
                <a:gd fmla="*/ 24 h 106" name="T27"/>
                <a:gd fmla="*/ 87 w 116" name="T28"/>
                <a:gd fmla="*/ 32 h 106" name="T29"/>
                <a:gd fmla="*/ 79 w 116" name="T30"/>
                <a:gd fmla="*/ 40 h 106" name="T31"/>
                <a:gd fmla="*/ 71 w 116" name="T32"/>
                <a:gd fmla="*/ 32 h 106" name="T33"/>
                <a:gd fmla="*/ 79 w 116" name="T34"/>
                <a:gd fmla="*/ 24 h 106" name="T35"/>
                <a:gd fmla="*/ 38 w 116" name="T36"/>
                <a:gd fmla="*/ 40 h 106" name="T37"/>
                <a:gd fmla="*/ 30 w 116" name="T38"/>
                <a:gd fmla="*/ 32 h 106" name="T39"/>
                <a:gd fmla="*/ 38 w 116" name="T40"/>
                <a:gd fmla="*/ 24 h 106" name="T41"/>
                <a:gd fmla="*/ 46 w 116" name="T42"/>
                <a:gd fmla="*/ 32 h 106" name="T43"/>
                <a:gd fmla="*/ 38 w 116" name="T44"/>
                <a:gd fmla="*/ 40 h 106"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105" w="115">
                  <a:moveTo>
                    <a:pt x="114" y="41"/>
                  </a:moveTo>
                  <a:cubicBezTo>
                    <a:pt x="115" y="41"/>
                    <a:pt x="115" y="41"/>
                    <a:pt x="116" y="41"/>
                  </a:cubicBezTo>
                  <a:cubicBezTo>
                    <a:pt x="112" y="18"/>
                    <a:pt x="88" y="0"/>
                    <a:pt x="58" y="0"/>
                  </a:cubicBezTo>
                  <a:cubicBezTo>
                    <a:pt x="26" y="0"/>
                    <a:pt x="0" y="22"/>
                    <a:pt x="0" y="49"/>
                  </a:cubicBezTo>
                  <a:cubicBezTo>
                    <a:pt x="0" y="65"/>
                    <a:pt x="9" y="79"/>
                    <a:pt x="23" y="88"/>
                  </a:cubicBezTo>
                  <a:cubicBezTo>
                    <a:pt x="23" y="88"/>
                    <a:pt x="24" y="88"/>
                    <a:pt x="24" y="88"/>
                  </a:cubicBezTo>
                  <a:cubicBezTo>
                    <a:pt x="18" y="106"/>
                    <a:pt x="18" y="106"/>
                    <a:pt x="18" y="106"/>
                  </a:cubicBezTo>
                  <a:cubicBezTo>
                    <a:pt x="39" y="95"/>
                    <a:pt x="39" y="95"/>
                    <a:pt x="39" y="95"/>
                  </a:cubicBezTo>
                  <a:cubicBezTo>
                    <a:pt x="39" y="95"/>
                    <a:pt x="40" y="95"/>
                    <a:pt x="40" y="95"/>
                  </a:cubicBezTo>
                  <a:cubicBezTo>
                    <a:pt x="46" y="97"/>
                    <a:pt x="52" y="98"/>
                    <a:pt x="58" y="98"/>
                  </a:cubicBezTo>
                  <a:cubicBezTo>
                    <a:pt x="60" y="98"/>
                    <a:pt x="61" y="98"/>
                    <a:pt x="62" y="98"/>
                  </a:cubicBezTo>
                  <a:cubicBezTo>
                    <a:pt x="61" y="94"/>
                    <a:pt x="61" y="90"/>
                    <a:pt x="61" y="86"/>
                  </a:cubicBezTo>
                  <a:cubicBezTo>
                    <a:pt x="61" y="61"/>
                    <a:pt x="84" y="41"/>
                    <a:pt x="114" y="41"/>
                  </a:cubicBezTo>
                  <a:close/>
                  <a:moveTo>
                    <a:pt x="79" y="24"/>
                  </a:moveTo>
                  <a:cubicBezTo>
                    <a:pt x="83" y="24"/>
                    <a:pt x="87" y="28"/>
                    <a:pt x="87" y="32"/>
                  </a:cubicBezTo>
                  <a:cubicBezTo>
                    <a:pt x="87" y="37"/>
                    <a:pt x="83" y="40"/>
                    <a:pt x="79" y="40"/>
                  </a:cubicBezTo>
                  <a:cubicBezTo>
                    <a:pt x="74" y="40"/>
                    <a:pt x="71" y="37"/>
                    <a:pt x="71" y="32"/>
                  </a:cubicBezTo>
                  <a:cubicBezTo>
                    <a:pt x="71" y="28"/>
                    <a:pt x="74" y="24"/>
                    <a:pt x="79" y="24"/>
                  </a:cubicBezTo>
                  <a:close/>
                  <a:moveTo>
                    <a:pt x="38" y="40"/>
                  </a:moveTo>
                  <a:cubicBezTo>
                    <a:pt x="34" y="40"/>
                    <a:pt x="30" y="37"/>
                    <a:pt x="30" y="32"/>
                  </a:cubicBezTo>
                  <a:cubicBezTo>
                    <a:pt x="30" y="28"/>
                    <a:pt x="34" y="24"/>
                    <a:pt x="38" y="24"/>
                  </a:cubicBezTo>
                  <a:cubicBezTo>
                    <a:pt x="43" y="24"/>
                    <a:pt x="46" y="28"/>
                    <a:pt x="46" y="32"/>
                  </a:cubicBezTo>
                  <a:cubicBezTo>
                    <a:pt x="46" y="37"/>
                    <a:pt x="43" y="40"/>
                    <a:pt x="38" y="4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chemeClr val="tx1">
                    <a:lumMod val="85000"/>
                    <a:lumOff val="15000"/>
                  </a:schemeClr>
                </a:solidFill>
              </a:endParaRPr>
            </a:p>
          </p:txBody>
        </p:sp>
        <p:sp>
          <p:nvSpPr>
            <p:cNvPr id="10" name="Freeform 6"/>
            <p:cNvSpPr>
              <a:spLocks noEditPoints="1"/>
            </p:cNvSpPr>
            <p:nvPr/>
          </p:nvSpPr>
          <p:spPr bwMode="auto">
            <a:xfrm>
              <a:off x="7747000" y="3249613"/>
              <a:ext cx="782638" cy="725488"/>
            </a:xfrm>
            <a:custGeom>
              <a:gdLst>
                <a:gd fmla="*/ 0 w 98" name="T0"/>
                <a:gd fmla="*/ 41 h 89" name="T1"/>
                <a:gd fmla="*/ 49 w 98" name="T2"/>
                <a:gd fmla="*/ 82 h 89" name="T3"/>
                <a:gd fmla="*/ 65 w 98" name="T4"/>
                <a:gd fmla="*/ 80 h 89" name="T5"/>
                <a:gd fmla="*/ 66 w 98" name="T6"/>
                <a:gd fmla="*/ 80 h 89" name="T7"/>
                <a:gd fmla="*/ 83 w 98" name="T8"/>
                <a:gd fmla="*/ 89 h 89" name="T9"/>
                <a:gd fmla="*/ 79 w 98" name="T10"/>
                <a:gd fmla="*/ 74 h 89" name="T11"/>
                <a:gd fmla="*/ 79 w 98" name="T12"/>
                <a:gd fmla="*/ 74 h 89" name="T13"/>
                <a:gd fmla="*/ 98 w 98" name="T14"/>
                <a:gd fmla="*/ 41 h 89" name="T15"/>
                <a:gd fmla="*/ 49 w 98" name="T16"/>
                <a:gd fmla="*/ 0 h 89" name="T17"/>
                <a:gd fmla="*/ 0 w 98" name="T18"/>
                <a:gd fmla="*/ 41 h 89" name="T19"/>
                <a:gd fmla="*/ 59 w 98" name="T20"/>
                <a:gd fmla="*/ 27 h 89" name="T21"/>
                <a:gd fmla="*/ 66 w 98" name="T22"/>
                <a:gd fmla="*/ 20 h 89" name="T23"/>
                <a:gd fmla="*/ 73 w 98" name="T24"/>
                <a:gd fmla="*/ 27 h 89" name="T25"/>
                <a:gd fmla="*/ 66 w 98" name="T26"/>
                <a:gd fmla="*/ 34 h 89" name="T27"/>
                <a:gd fmla="*/ 59 w 98" name="T28"/>
                <a:gd fmla="*/ 27 h 89" name="T29"/>
                <a:gd fmla="*/ 25 w 98" name="T30"/>
                <a:gd fmla="*/ 27 h 89" name="T31"/>
                <a:gd fmla="*/ 32 w 98" name="T32"/>
                <a:gd fmla="*/ 20 h 89" name="T33"/>
                <a:gd fmla="*/ 39 w 98" name="T34"/>
                <a:gd fmla="*/ 27 h 89" name="T35"/>
                <a:gd fmla="*/ 32 w 98" name="T36"/>
                <a:gd fmla="*/ 34 h 89" name="T37"/>
                <a:gd fmla="*/ 25 w 98" name="T38"/>
                <a:gd fmla="*/ 27 h 89"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89" w="98">
                  <a:moveTo>
                    <a:pt x="0" y="41"/>
                  </a:moveTo>
                  <a:cubicBezTo>
                    <a:pt x="0" y="64"/>
                    <a:pt x="22" y="82"/>
                    <a:pt x="49" y="82"/>
                  </a:cubicBezTo>
                  <a:cubicBezTo>
                    <a:pt x="55" y="82"/>
                    <a:pt x="60" y="82"/>
                    <a:pt x="65" y="80"/>
                  </a:cubicBezTo>
                  <a:cubicBezTo>
                    <a:pt x="65" y="80"/>
                    <a:pt x="66" y="80"/>
                    <a:pt x="66" y="80"/>
                  </a:cubicBezTo>
                  <a:cubicBezTo>
                    <a:pt x="83" y="89"/>
                    <a:pt x="83" y="89"/>
                    <a:pt x="83" y="89"/>
                  </a:cubicBezTo>
                  <a:cubicBezTo>
                    <a:pt x="79" y="74"/>
                    <a:pt x="79" y="74"/>
                    <a:pt x="79" y="74"/>
                  </a:cubicBezTo>
                  <a:cubicBezTo>
                    <a:pt x="79" y="74"/>
                    <a:pt x="79" y="74"/>
                    <a:pt x="79" y="74"/>
                  </a:cubicBezTo>
                  <a:cubicBezTo>
                    <a:pt x="91" y="66"/>
                    <a:pt x="98" y="55"/>
                    <a:pt x="98" y="41"/>
                  </a:cubicBezTo>
                  <a:cubicBezTo>
                    <a:pt x="98" y="18"/>
                    <a:pt x="76" y="0"/>
                    <a:pt x="49" y="0"/>
                  </a:cubicBezTo>
                  <a:cubicBezTo>
                    <a:pt x="22" y="0"/>
                    <a:pt x="0" y="18"/>
                    <a:pt x="0" y="41"/>
                  </a:cubicBezTo>
                  <a:close/>
                  <a:moveTo>
                    <a:pt x="59" y="27"/>
                  </a:moveTo>
                  <a:cubicBezTo>
                    <a:pt x="59" y="23"/>
                    <a:pt x="62" y="20"/>
                    <a:pt x="66" y="20"/>
                  </a:cubicBezTo>
                  <a:cubicBezTo>
                    <a:pt x="70" y="20"/>
                    <a:pt x="73" y="23"/>
                    <a:pt x="73" y="27"/>
                  </a:cubicBezTo>
                  <a:cubicBezTo>
                    <a:pt x="73" y="31"/>
                    <a:pt x="70" y="34"/>
                    <a:pt x="66" y="34"/>
                  </a:cubicBezTo>
                  <a:cubicBezTo>
                    <a:pt x="62" y="34"/>
                    <a:pt x="59" y="31"/>
                    <a:pt x="59" y="27"/>
                  </a:cubicBezTo>
                  <a:close/>
                  <a:moveTo>
                    <a:pt x="25" y="27"/>
                  </a:moveTo>
                  <a:cubicBezTo>
                    <a:pt x="25" y="23"/>
                    <a:pt x="28" y="20"/>
                    <a:pt x="32" y="20"/>
                  </a:cubicBezTo>
                  <a:cubicBezTo>
                    <a:pt x="36" y="20"/>
                    <a:pt x="39" y="23"/>
                    <a:pt x="39" y="27"/>
                  </a:cubicBezTo>
                  <a:cubicBezTo>
                    <a:pt x="39" y="31"/>
                    <a:pt x="36" y="34"/>
                    <a:pt x="32" y="34"/>
                  </a:cubicBezTo>
                  <a:cubicBezTo>
                    <a:pt x="28" y="34"/>
                    <a:pt x="25" y="31"/>
                    <a:pt x="25" y="2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chemeClr val="tx1">
                    <a:lumMod val="85000"/>
                    <a:lumOff val="15000"/>
                  </a:schemeClr>
                </a:solidFill>
              </a:endParaRPr>
            </a:p>
          </p:txBody>
        </p:sp>
      </p:grpSp>
      <p:sp>
        <p:nvSpPr>
          <p:cNvPr id="11" name="自由: 形状 50"/>
          <p:cNvSpPr/>
          <p:nvPr/>
        </p:nvSpPr>
        <p:spPr bwMode="auto">
          <a:xfrm>
            <a:off x="9661281" y="3678008"/>
            <a:ext cx="474920" cy="481704"/>
          </a:xfrm>
          <a:custGeom>
            <a:gdLst>
              <a:gd fmla="*/ 463550 w 1111250" name="connsiteX0"/>
              <a:gd fmla="*/ 776288 h 1127126" name="connsiteY0"/>
              <a:gd fmla="*/ 1038224 w 1111250" name="connsiteX1"/>
              <a:gd fmla="*/ 833313 h 1127126" name="connsiteY1"/>
              <a:gd fmla="*/ 942446 w 1111250" name="connsiteX2"/>
              <a:gd fmla="*/ 963655 h 1127126" name="connsiteY2"/>
              <a:gd fmla="*/ 758870 w 1111250" name="connsiteX3"/>
              <a:gd fmla="*/ 1085851 h 1127126" name="connsiteY3"/>
              <a:gd fmla="*/ 463550 w 1111250" name="connsiteX4"/>
              <a:gd fmla="*/ 776288 h 1127126" name="connsiteY4"/>
              <a:gd fmla="*/ 342968 w 1111250" name="connsiteX5"/>
              <a:gd fmla="*/ 652463 h 1127126" name="connsiteY5"/>
              <a:gd fmla="*/ 711200 w 1111250" name="connsiteX6"/>
              <a:gd fmla="*/ 1102575 h 1127126" name="connsiteY6"/>
              <a:gd fmla="*/ 559104 w 1111250" name="connsiteX7"/>
              <a:gd fmla="*/ 1127126 h 1127126" name="connsiteY7"/>
              <a:gd fmla="*/ 334962 w 1111250" name="connsiteX8"/>
              <a:gd fmla="*/ 1078023 h 1127126" name="connsiteY8"/>
              <a:gd fmla="*/ 342968 w 1111250" name="connsiteX9"/>
              <a:gd fmla="*/ 652463 h 1127126" name="connsiteY9"/>
              <a:gd fmla="*/ 342900 w 1111250" name="connsiteX10"/>
              <a:gd fmla="*/ 473075 h 1127126" name="connsiteY10"/>
              <a:gd fmla="*/ 287044 w 1111250" name="connsiteX11"/>
              <a:gd fmla="*/ 1062038 h 1127126" name="connsiteY11"/>
              <a:gd fmla="*/ 167356 w 1111250" name="connsiteX12"/>
              <a:gd fmla="*/ 963878 h 1127126" name="connsiteY12"/>
              <a:gd fmla="*/ 39688 w 1111250" name="connsiteX13"/>
              <a:gd fmla="*/ 775737 h 1127126" name="connsiteY13"/>
              <a:gd fmla="*/ 342900 w 1111250" name="connsiteX14"/>
              <a:gd fmla="*/ 473075 h 1127126" name="connsiteY14"/>
              <a:gd fmla="*/ 1087276 w 1111250" name="connsiteX15"/>
              <a:gd fmla="*/ 407988 h 1127126" name="connsiteY15"/>
              <a:gd fmla="*/ 1111250 w 1111250" name="connsiteX16"/>
              <a:gd fmla="*/ 563293 h 1127126" name="connsiteY16"/>
              <a:gd fmla="*/ 1063302 w 1111250" name="connsiteX17"/>
              <a:gd fmla="*/ 792163 h 1127126" name="connsiteY17"/>
              <a:gd fmla="*/ 639762 w 1111250" name="connsiteX18"/>
              <a:gd fmla="*/ 775815 h 1127126" name="connsiteY18"/>
              <a:gd fmla="*/ 1087276 w 1111250" name="connsiteX19"/>
              <a:gd fmla="*/ 407988 h 1127126" name="connsiteY19"/>
              <a:gd fmla="*/ 47948 w 1111250" name="connsiteX20"/>
              <a:gd fmla="*/ 342900 h 1127126" name="connsiteY20"/>
              <a:gd fmla="*/ 471488 w 1111250" name="connsiteX21"/>
              <a:gd fmla="*/ 351079 h 1127126" name="connsiteY21"/>
              <a:gd fmla="*/ 23974 w 1111250" name="connsiteX22"/>
              <a:gd fmla="*/ 719138 h 1127126" name="connsiteY22"/>
              <a:gd fmla="*/ 0 w 1111250" name="connsiteX23"/>
              <a:gd fmla="*/ 563735 h 1127126" name="connsiteY23"/>
              <a:gd fmla="*/ 47948 w 1111250" name="connsiteX24"/>
              <a:gd fmla="*/ 342900 h 1127126" name="connsiteY24"/>
              <a:gd fmla="*/ 822910 w 1111250" name="connsiteX25"/>
              <a:gd fmla="*/ 73025 h 1127126" name="connsiteY25"/>
              <a:gd fmla="*/ 943226 w 1111250" name="connsiteX26"/>
              <a:gd fmla="*/ 162797 h 1127126" name="connsiteY26"/>
              <a:gd fmla="*/ 1071562 w 1111250" name="connsiteX27"/>
              <a:gd fmla="*/ 358664 h 1127126" name="connsiteY27"/>
              <a:gd fmla="*/ 766762 w 1111250" name="connsiteX28"/>
              <a:gd fmla="*/ 652463 h 1127126" name="connsiteY28"/>
              <a:gd fmla="*/ 822910 w 1111250" name="connsiteX29"/>
              <a:gd fmla="*/ 73025 h 1127126" name="connsiteY29"/>
              <a:gd fmla="*/ 351564 w 1111250" name="connsiteX30"/>
              <a:gd fmla="*/ 41275 h 1127126" name="connsiteY30"/>
              <a:gd fmla="*/ 647700 w 1111250" name="connsiteX31"/>
              <a:gd fmla="*/ 350838 h 1127126" name="connsiteY31"/>
              <a:gd fmla="*/ 71436 w 1111250" name="connsiteX32"/>
              <a:gd fmla="*/ 293813 h 1127126" name="connsiteY32"/>
              <a:gd fmla="*/ 167480 w 1111250" name="connsiteX33"/>
              <a:gd fmla="*/ 163471 h 1127126" name="connsiteY33"/>
              <a:gd fmla="*/ 351564 w 1111250" name="connsiteX34"/>
              <a:gd fmla="*/ 41275 h 1127126" name="connsiteY34"/>
              <a:gd fmla="*/ 559476 w 1111250" name="connsiteX35"/>
              <a:gd fmla="*/ 0 h 1127126" name="connsiteY35"/>
              <a:gd fmla="*/ 774700 w 1111250" name="connsiteX36"/>
              <a:gd fmla="*/ 48916 h 1127126" name="connsiteY36"/>
              <a:gd fmla="*/ 766728 w 1111250" name="connsiteX37"/>
              <a:gd fmla="*/ 481013 h 1127126" name="connsiteY37"/>
              <a:gd fmla="*/ 400050 w 1111250" name="connsiteX38"/>
              <a:gd fmla="*/ 24458 h 1127126" name="connsiteY38"/>
              <a:gd fmla="*/ 559476 w 1111250" name="connsiteX39"/>
              <a:gd fmla="*/ 0 h 1127126" name="connsiteY3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b="b" l="l" r="r" t="t"/>
            <a:pathLst>
              <a:path h="1127126" w="1111250">
                <a:moveTo>
                  <a:pt x="463550" y="776288"/>
                </a:moveTo>
                <a:cubicBezTo>
                  <a:pt x="463550" y="776288"/>
                  <a:pt x="463550" y="776288"/>
                  <a:pt x="1038224" y="833313"/>
                </a:cubicBezTo>
                <a:cubicBezTo>
                  <a:pt x="1014280" y="882191"/>
                  <a:pt x="982354" y="922923"/>
                  <a:pt x="942446" y="963655"/>
                </a:cubicBezTo>
                <a:cubicBezTo>
                  <a:pt x="886574" y="1020680"/>
                  <a:pt x="822722" y="1061412"/>
                  <a:pt x="758870" y="1085851"/>
                </a:cubicBezTo>
                <a:cubicBezTo>
                  <a:pt x="758870" y="1085851"/>
                  <a:pt x="758870" y="1085851"/>
                  <a:pt x="463550" y="776288"/>
                </a:cubicBezTo>
                <a:close/>
                <a:moveTo>
                  <a:pt x="342968" y="652463"/>
                </a:moveTo>
                <a:cubicBezTo>
                  <a:pt x="342968" y="652463"/>
                  <a:pt x="342968" y="652463"/>
                  <a:pt x="711200" y="1102575"/>
                </a:cubicBezTo>
                <a:cubicBezTo>
                  <a:pt x="663170" y="1118942"/>
                  <a:pt x="607134" y="1127126"/>
                  <a:pt x="559104" y="1127126"/>
                </a:cubicBezTo>
                <a:cubicBezTo>
                  <a:pt x="479054" y="1127126"/>
                  <a:pt x="399002" y="1110758"/>
                  <a:pt x="334962" y="1078023"/>
                </a:cubicBezTo>
                <a:cubicBezTo>
                  <a:pt x="334962" y="1078023"/>
                  <a:pt x="334962" y="1078023"/>
                  <a:pt x="342968" y="652463"/>
                </a:cubicBezTo>
                <a:close/>
                <a:moveTo>
                  <a:pt x="342900" y="473075"/>
                </a:moveTo>
                <a:cubicBezTo>
                  <a:pt x="342900" y="473075"/>
                  <a:pt x="342900" y="473075"/>
                  <a:pt x="287044" y="1062038"/>
                </a:cubicBezTo>
                <a:cubicBezTo>
                  <a:pt x="247148" y="1037498"/>
                  <a:pt x="199272" y="1004778"/>
                  <a:pt x="167356" y="963878"/>
                </a:cubicBezTo>
                <a:cubicBezTo>
                  <a:pt x="111500" y="906617"/>
                  <a:pt x="71604" y="841177"/>
                  <a:pt x="39688" y="775737"/>
                </a:cubicBezTo>
                <a:cubicBezTo>
                  <a:pt x="39688" y="775737"/>
                  <a:pt x="39688" y="775737"/>
                  <a:pt x="342900" y="473075"/>
                </a:cubicBezTo>
                <a:close/>
                <a:moveTo>
                  <a:pt x="1087276" y="407988"/>
                </a:moveTo>
                <a:cubicBezTo>
                  <a:pt x="1103258" y="457032"/>
                  <a:pt x="1111250" y="506075"/>
                  <a:pt x="1111250" y="563293"/>
                </a:cubicBezTo>
                <a:cubicBezTo>
                  <a:pt x="1111250" y="645032"/>
                  <a:pt x="1095268" y="718598"/>
                  <a:pt x="1063302" y="792163"/>
                </a:cubicBezTo>
                <a:cubicBezTo>
                  <a:pt x="1063302" y="792163"/>
                  <a:pt x="1063302" y="792163"/>
                  <a:pt x="639762" y="775815"/>
                </a:cubicBezTo>
                <a:cubicBezTo>
                  <a:pt x="639762" y="775815"/>
                  <a:pt x="639762" y="775815"/>
                  <a:pt x="1087276" y="407988"/>
                </a:cubicBezTo>
                <a:close/>
                <a:moveTo>
                  <a:pt x="47948" y="342900"/>
                </a:moveTo>
                <a:cubicBezTo>
                  <a:pt x="47948" y="342900"/>
                  <a:pt x="47948" y="342900"/>
                  <a:pt x="471488" y="351079"/>
                </a:cubicBezTo>
                <a:cubicBezTo>
                  <a:pt x="471488" y="351079"/>
                  <a:pt x="471488" y="351079"/>
                  <a:pt x="23974" y="719138"/>
                </a:cubicBezTo>
                <a:cubicBezTo>
                  <a:pt x="7992" y="670064"/>
                  <a:pt x="0" y="620989"/>
                  <a:pt x="0" y="563735"/>
                </a:cubicBezTo>
                <a:cubicBezTo>
                  <a:pt x="0" y="481945"/>
                  <a:pt x="23974" y="408333"/>
                  <a:pt x="47948" y="342900"/>
                </a:cubicBezTo>
                <a:close/>
                <a:moveTo>
                  <a:pt x="822910" y="73025"/>
                </a:moveTo>
                <a:cubicBezTo>
                  <a:pt x="863014" y="97508"/>
                  <a:pt x="911140" y="130153"/>
                  <a:pt x="943226" y="162797"/>
                </a:cubicBezTo>
                <a:cubicBezTo>
                  <a:pt x="999372" y="219925"/>
                  <a:pt x="1039478" y="285214"/>
                  <a:pt x="1071562" y="358664"/>
                </a:cubicBezTo>
                <a:cubicBezTo>
                  <a:pt x="1071562" y="358664"/>
                  <a:pt x="1071562" y="358664"/>
                  <a:pt x="766762" y="652463"/>
                </a:cubicBezTo>
                <a:cubicBezTo>
                  <a:pt x="766762" y="652463"/>
                  <a:pt x="766762" y="652463"/>
                  <a:pt x="822910" y="73025"/>
                </a:cubicBezTo>
                <a:close/>
                <a:moveTo>
                  <a:pt x="351564" y="41275"/>
                </a:moveTo>
                <a:cubicBezTo>
                  <a:pt x="351564" y="41275"/>
                  <a:pt x="351564" y="41275"/>
                  <a:pt x="647700" y="350838"/>
                </a:cubicBezTo>
                <a:cubicBezTo>
                  <a:pt x="647700" y="350838"/>
                  <a:pt x="647700" y="350838"/>
                  <a:pt x="71436" y="293813"/>
                </a:cubicBezTo>
                <a:cubicBezTo>
                  <a:pt x="95448" y="244935"/>
                  <a:pt x="127462" y="204203"/>
                  <a:pt x="167480" y="163471"/>
                </a:cubicBezTo>
                <a:cubicBezTo>
                  <a:pt x="223506" y="106446"/>
                  <a:pt x="287536" y="65714"/>
                  <a:pt x="351564" y="41275"/>
                </a:cubicBezTo>
                <a:close/>
                <a:moveTo>
                  <a:pt x="559476" y="0"/>
                </a:moveTo>
                <a:cubicBezTo>
                  <a:pt x="631218" y="0"/>
                  <a:pt x="710930" y="16305"/>
                  <a:pt x="774700" y="48916"/>
                </a:cubicBezTo>
                <a:cubicBezTo>
                  <a:pt x="774700" y="48916"/>
                  <a:pt x="774700" y="48916"/>
                  <a:pt x="766728" y="481013"/>
                </a:cubicBezTo>
                <a:cubicBezTo>
                  <a:pt x="766728" y="481013"/>
                  <a:pt x="766728" y="481013"/>
                  <a:pt x="400050" y="24458"/>
                </a:cubicBezTo>
                <a:cubicBezTo>
                  <a:pt x="447878" y="8153"/>
                  <a:pt x="503676" y="0"/>
                  <a:pt x="559476" y="0"/>
                </a:cubicBezTo>
                <a:close/>
              </a:path>
            </a:pathLst>
          </a:custGeom>
          <a:solidFill>
            <a:schemeClr val="bg1">
              <a:lumMod val="95000"/>
            </a:schemeClr>
          </a:solidFill>
          <a:ln>
            <a:noFill/>
          </a:ln>
          <a:extLst/>
        </p:spPr>
        <p:txBody>
          <a:bodyPr anchor="t" anchorCtr="0" bIns="45720" compatLnSpc="1" lIns="91440" numCol="1" rIns="91440" tIns="45720" vert="horz" wrap="square">
            <a:prstTxWarp prst="textNoShape">
              <a:avLst/>
            </a:prstTxWarp>
            <a:noAutofit/>
          </a:bodyPr>
          <a:lstStyle/>
          <a:p>
            <a:endParaRPr altLang="en-US" lang="zh-CN">
              <a:solidFill>
                <a:schemeClr val="tx1">
                  <a:lumMod val="85000"/>
                  <a:lumOff val="15000"/>
                </a:schemeClr>
              </a:solidFill>
            </a:endParaRPr>
          </a:p>
        </p:txBody>
      </p:sp>
      <p:grpSp>
        <p:nvGrpSpPr>
          <p:cNvPr id="12" name="组合 11"/>
          <p:cNvGrpSpPr/>
          <p:nvPr/>
        </p:nvGrpSpPr>
        <p:grpSpPr>
          <a:xfrm>
            <a:off x="7935027" y="3699040"/>
            <a:ext cx="502058" cy="439640"/>
            <a:chOff x="10983913" y="2922588"/>
            <a:chExt cx="1174750" cy="1028700"/>
          </a:xfrm>
          <a:solidFill>
            <a:schemeClr val="bg1">
              <a:lumMod val="95000"/>
            </a:schemeClr>
          </a:solidFill>
        </p:grpSpPr>
        <p:sp>
          <p:nvSpPr>
            <p:cNvPr id="13" name="Freeform 21"/>
            <p:cNvSpPr>
              <a:spLocks noEditPoints="1"/>
            </p:cNvSpPr>
            <p:nvPr/>
          </p:nvSpPr>
          <p:spPr bwMode="auto">
            <a:xfrm>
              <a:off x="10983913" y="3078163"/>
              <a:ext cx="1077913" cy="873125"/>
            </a:xfrm>
            <a:custGeom>
              <a:gdLst>
                <a:gd fmla="*/ 111 w 135" name="T0"/>
                <a:gd fmla="*/ 45 h 107" name="T1"/>
                <a:gd fmla="*/ 108 w 135" name="T2"/>
                <a:gd fmla="*/ 41 h 107" name="T3"/>
                <a:gd fmla="*/ 107 w 135" name="T4"/>
                <a:gd fmla="*/ 25 h 107" name="T5"/>
                <a:gd fmla="*/ 78 w 135" name="T6"/>
                <a:gd fmla="*/ 26 h 107" name="T7"/>
                <a:gd fmla="*/ 74 w 135" name="T8"/>
                <a:gd fmla="*/ 19 h 107" name="T9"/>
                <a:gd fmla="*/ 51 w 135" name="T10"/>
                <a:gd fmla="*/ 7 h 107" name="T11"/>
                <a:gd fmla="*/ 13 w 135" name="T12"/>
                <a:gd fmla="*/ 39 h 107" name="T13"/>
                <a:gd fmla="*/ 2 w 135" name="T14"/>
                <a:gd fmla="*/ 68 h 107" name="T15"/>
                <a:gd fmla="*/ 58 w 135" name="T16"/>
                <a:gd fmla="*/ 105 h 107" name="T17"/>
                <a:gd fmla="*/ 125 w 135" name="T18"/>
                <a:gd fmla="*/ 76 h 107" name="T19"/>
                <a:gd fmla="*/ 111 w 135" name="T20"/>
                <a:gd fmla="*/ 45 h 107" name="T21"/>
                <a:gd fmla="*/ 60 w 135" name="T22"/>
                <a:gd fmla="*/ 97 h 107" name="T23"/>
                <a:gd fmla="*/ 16 w 135" name="T24"/>
                <a:gd fmla="*/ 70 h 107" name="T25"/>
                <a:gd fmla="*/ 60 w 135" name="T26"/>
                <a:gd fmla="*/ 40 h 107" name="T27"/>
                <a:gd fmla="*/ 103 w 135" name="T28"/>
                <a:gd fmla="*/ 65 h 107" name="T29"/>
                <a:gd fmla="*/ 60 w 135" name="T30"/>
                <a:gd fmla="*/ 97 h 107"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07" w="135">
                  <a:moveTo>
                    <a:pt x="111" y="45"/>
                  </a:moveTo>
                  <a:cubicBezTo>
                    <a:pt x="105" y="44"/>
                    <a:pt x="108" y="41"/>
                    <a:pt x="108" y="41"/>
                  </a:cubicBezTo>
                  <a:cubicBezTo>
                    <a:pt x="108" y="41"/>
                    <a:pt x="114" y="32"/>
                    <a:pt x="107" y="25"/>
                  </a:cubicBezTo>
                  <a:cubicBezTo>
                    <a:pt x="99" y="17"/>
                    <a:pt x="78" y="26"/>
                    <a:pt x="78" y="26"/>
                  </a:cubicBezTo>
                  <a:cubicBezTo>
                    <a:pt x="71" y="28"/>
                    <a:pt x="73" y="25"/>
                    <a:pt x="74" y="19"/>
                  </a:cubicBezTo>
                  <a:cubicBezTo>
                    <a:pt x="74" y="12"/>
                    <a:pt x="71" y="0"/>
                    <a:pt x="51" y="7"/>
                  </a:cubicBezTo>
                  <a:cubicBezTo>
                    <a:pt x="30" y="14"/>
                    <a:pt x="13" y="39"/>
                    <a:pt x="13" y="39"/>
                  </a:cubicBezTo>
                  <a:cubicBezTo>
                    <a:pt x="0" y="55"/>
                    <a:pt x="2" y="68"/>
                    <a:pt x="2" y="68"/>
                  </a:cubicBezTo>
                  <a:cubicBezTo>
                    <a:pt x="5" y="96"/>
                    <a:pt x="35" y="103"/>
                    <a:pt x="58" y="105"/>
                  </a:cubicBezTo>
                  <a:cubicBezTo>
                    <a:pt x="82" y="107"/>
                    <a:pt x="115" y="97"/>
                    <a:pt x="125" y="76"/>
                  </a:cubicBezTo>
                  <a:cubicBezTo>
                    <a:pt x="135" y="54"/>
                    <a:pt x="117" y="46"/>
                    <a:pt x="111" y="45"/>
                  </a:cubicBezTo>
                  <a:close/>
                  <a:moveTo>
                    <a:pt x="60" y="97"/>
                  </a:moveTo>
                  <a:cubicBezTo>
                    <a:pt x="36" y="98"/>
                    <a:pt x="16" y="86"/>
                    <a:pt x="16" y="70"/>
                  </a:cubicBezTo>
                  <a:cubicBezTo>
                    <a:pt x="16" y="54"/>
                    <a:pt x="36" y="41"/>
                    <a:pt x="60" y="40"/>
                  </a:cubicBezTo>
                  <a:cubicBezTo>
                    <a:pt x="84" y="39"/>
                    <a:pt x="103" y="49"/>
                    <a:pt x="103" y="65"/>
                  </a:cubicBezTo>
                  <a:cubicBezTo>
                    <a:pt x="103" y="81"/>
                    <a:pt x="84" y="96"/>
                    <a:pt x="60" y="9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chemeClr val="tx1">
                    <a:lumMod val="85000"/>
                    <a:lumOff val="15000"/>
                  </a:schemeClr>
                </a:solidFill>
              </a:endParaRPr>
            </a:p>
          </p:txBody>
        </p:sp>
        <p:sp>
          <p:nvSpPr>
            <p:cNvPr id="14" name="Freeform 22"/>
            <p:cNvSpPr>
              <a:spLocks noEditPoints="1"/>
            </p:cNvSpPr>
            <p:nvPr/>
          </p:nvSpPr>
          <p:spPr bwMode="auto">
            <a:xfrm>
              <a:off x="11231563" y="3470276"/>
              <a:ext cx="415925" cy="382588"/>
            </a:xfrm>
            <a:custGeom>
              <a:gdLst>
                <a:gd fmla="*/ 24 w 52" name="T0"/>
                <a:gd fmla="*/ 3 h 47" name="T1"/>
                <a:gd fmla="*/ 2 w 52" name="T2"/>
                <a:gd fmla="*/ 28 h 47" name="T3"/>
                <a:gd fmla="*/ 9 w 52" name="T4"/>
                <a:gd fmla="*/ 39 h 47" name="T5"/>
                <a:gd fmla="*/ 45 w 52" name="T6"/>
                <a:gd fmla="*/ 33 h 47" name="T7"/>
                <a:gd fmla="*/ 24 w 52" name="T8"/>
                <a:gd fmla="*/ 3 h 47" name="T9"/>
                <a:gd fmla="*/ 18 w 52" name="T10"/>
                <a:gd fmla="*/ 35 h 47" name="T11"/>
                <a:gd fmla="*/ 10 w 52" name="T12"/>
                <a:gd fmla="*/ 29 h 47" name="T13"/>
                <a:gd fmla="*/ 17 w 52" name="T14"/>
                <a:gd fmla="*/ 20 h 47" name="T15"/>
                <a:gd fmla="*/ 26 w 52" name="T16"/>
                <a:gd fmla="*/ 27 h 47" name="T17"/>
                <a:gd fmla="*/ 18 w 52" name="T18"/>
                <a:gd fmla="*/ 35 h 47" name="T19"/>
                <a:gd fmla="*/ 32 w 52" name="T20"/>
                <a:gd fmla="*/ 22 h 47" name="T21"/>
                <a:gd fmla="*/ 28 w 52" name="T22"/>
                <a:gd fmla="*/ 22 h 47" name="T23"/>
                <a:gd fmla="*/ 29 w 52" name="T24"/>
                <a:gd fmla="*/ 17 h 47" name="T25"/>
                <a:gd fmla="*/ 33 w 52" name="T26"/>
                <a:gd fmla="*/ 18 h 47" name="T27"/>
                <a:gd fmla="*/ 32 w 52" name="T28"/>
                <a:gd fmla="*/ 22 h 47"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47" w="52">
                  <a:moveTo>
                    <a:pt x="24" y="3"/>
                  </a:moveTo>
                  <a:cubicBezTo>
                    <a:pt x="0" y="6"/>
                    <a:pt x="2" y="28"/>
                    <a:pt x="2" y="28"/>
                  </a:cubicBezTo>
                  <a:cubicBezTo>
                    <a:pt x="2" y="28"/>
                    <a:pt x="2" y="35"/>
                    <a:pt x="9" y="39"/>
                  </a:cubicBezTo>
                  <a:cubicBezTo>
                    <a:pt x="23" y="47"/>
                    <a:pt x="38" y="42"/>
                    <a:pt x="45" y="33"/>
                  </a:cubicBezTo>
                  <a:cubicBezTo>
                    <a:pt x="52" y="23"/>
                    <a:pt x="48" y="0"/>
                    <a:pt x="24" y="3"/>
                  </a:cubicBezTo>
                  <a:close/>
                  <a:moveTo>
                    <a:pt x="18" y="35"/>
                  </a:moveTo>
                  <a:cubicBezTo>
                    <a:pt x="13" y="35"/>
                    <a:pt x="10" y="32"/>
                    <a:pt x="10" y="29"/>
                  </a:cubicBezTo>
                  <a:cubicBezTo>
                    <a:pt x="10" y="25"/>
                    <a:pt x="13" y="21"/>
                    <a:pt x="17" y="20"/>
                  </a:cubicBezTo>
                  <a:cubicBezTo>
                    <a:pt x="22" y="20"/>
                    <a:pt x="26" y="23"/>
                    <a:pt x="26" y="27"/>
                  </a:cubicBezTo>
                  <a:cubicBezTo>
                    <a:pt x="26" y="31"/>
                    <a:pt x="22" y="34"/>
                    <a:pt x="18" y="35"/>
                  </a:cubicBezTo>
                  <a:close/>
                  <a:moveTo>
                    <a:pt x="32" y="22"/>
                  </a:moveTo>
                  <a:cubicBezTo>
                    <a:pt x="30" y="24"/>
                    <a:pt x="29" y="23"/>
                    <a:pt x="28" y="22"/>
                  </a:cubicBezTo>
                  <a:cubicBezTo>
                    <a:pt x="27" y="21"/>
                    <a:pt x="27" y="18"/>
                    <a:pt x="29" y="17"/>
                  </a:cubicBezTo>
                  <a:cubicBezTo>
                    <a:pt x="31" y="16"/>
                    <a:pt x="32" y="16"/>
                    <a:pt x="33" y="18"/>
                  </a:cubicBezTo>
                  <a:cubicBezTo>
                    <a:pt x="34" y="19"/>
                    <a:pt x="33" y="21"/>
                    <a:pt x="32" y="2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chemeClr val="tx1">
                    <a:lumMod val="85000"/>
                    <a:lumOff val="15000"/>
                  </a:schemeClr>
                </a:solidFill>
              </a:endParaRPr>
            </a:p>
          </p:txBody>
        </p:sp>
        <p:sp>
          <p:nvSpPr>
            <p:cNvPr id="15" name="Freeform 23"/>
            <p:cNvSpPr/>
            <p:nvPr/>
          </p:nvSpPr>
          <p:spPr bwMode="auto">
            <a:xfrm>
              <a:off x="11758613" y="2922588"/>
              <a:ext cx="400050" cy="457200"/>
            </a:xfrm>
            <a:custGeom>
              <a:gdLst>
                <a:gd fmla="*/ 49 w 50" name="T0"/>
                <a:gd fmla="*/ 51 h 56" name="T1"/>
                <a:gd fmla="*/ 49 w 50" name="T2"/>
                <a:gd fmla="*/ 50 h 56" name="T3"/>
                <a:gd fmla="*/ 50 w 50" name="T4"/>
                <a:gd fmla="*/ 43 h 56" name="T5"/>
                <a:gd fmla="*/ 6 w 50" name="T6"/>
                <a:gd fmla="*/ 0 h 56" name="T7"/>
                <a:gd fmla="*/ 0 w 50" name="T8"/>
                <a:gd fmla="*/ 6 h 56" name="T9"/>
                <a:gd fmla="*/ 6 w 50" name="T10"/>
                <a:gd fmla="*/ 12 h 56" name="T11"/>
                <a:gd fmla="*/ 38 w 50" name="T12"/>
                <a:gd fmla="*/ 43 h 56" name="T13"/>
                <a:gd fmla="*/ 37 w 50" name="T14"/>
                <a:gd fmla="*/ 49 h 56" name="T15"/>
                <a:gd fmla="*/ 37 w 50" name="T16"/>
                <a:gd fmla="*/ 49 h 56" name="T17"/>
                <a:gd fmla="*/ 37 w 50" name="T18"/>
                <a:gd fmla="*/ 50 h 56" name="T19"/>
                <a:gd fmla="*/ 43 w 50" name="T20"/>
                <a:gd fmla="*/ 56 h 56" name="T21"/>
                <a:gd fmla="*/ 49 w 50" name="T22"/>
                <a:gd fmla="*/ 51 h 56" name="T23"/>
                <a:gd fmla="*/ 49 w 50" name="T24"/>
                <a:gd fmla="*/ 51 h 56" name="T25"/>
                <a:gd fmla="*/ 49 w 50" name="T26"/>
                <a:gd fmla="*/ 51 h 56"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56" w="50">
                  <a:moveTo>
                    <a:pt x="49" y="51"/>
                  </a:moveTo>
                  <a:cubicBezTo>
                    <a:pt x="49" y="51"/>
                    <a:pt x="49" y="50"/>
                    <a:pt x="49" y="50"/>
                  </a:cubicBezTo>
                  <a:cubicBezTo>
                    <a:pt x="50" y="48"/>
                    <a:pt x="50" y="46"/>
                    <a:pt x="50" y="43"/>
                  </a:cubicBezTo>
                  <a:cubicBezTo>
                    <a:pt x="50" y="19"/>
                    <a:pt x="30" y="0"/>
                    <a:pt x="6" y="0"/>
                  </a:cubicBezTo>
                  <a:cubicBezTo>
                    <a:pt x="3" y="0"/>
                    <a:pt x="0" y="3"/>
                    <a:pt x="0" y="6"/>
                  </a:cubicBezTo>
                  <a:cubicBezTo>
                    <a:pt x="0" y="9"/>
                    <a:pt x="3" y="12"/>
                    <a:pt x="6" y="12"/>
                  </a:cubicBezTo>
                  <a:cubicBezTo>
                    <a:pt x="24" y="12"/>
                    <a:pt x="38" y="26"/>
                    <a:pt x="38" y="43"/>
                  </a:cubicBezTo>
                  <a:cubicBezTo>
                    <a:pt x="38" y="45"/>
                    <a:pt x="38" y="47"/>
                    <a:pt x="37" y="49"/>
                  </a:cubicBezTo>
                  <a:cubicBezTo>
                    <a:pt x="37" y="49"/>
                    <a:pt x="37" y="49"/>
                    <a:pt x="37" y="49"/>
                  </a:cubicBezTo>
                  <a:cubicBezTo>
                    <a:pt x="37" y="49"/>
                    <a:pt x="37" y="50"/>
                    <a:pt x="37" y="50"/>
                  </a:cubicBezTo>
                  <a:cubicBezTo>
                    <a:pt x="37" y="53"/>
                    <a:pt x="40" y="56"/>
                    <a:pt x="43" y="56"/>
                  </a:cubicBezTo>
                  <a:cubicBezTo>
                    <a:pt x="46" y="56"/>
                    <a:pt x="48" y="54"/>
                    <a:pt x="49" y="51"/>
                  </a:cubicBezTo>
                  <a:cubicBezTo>
                    <a:pt x="49" y="51"/>
                    <a:pt x="49" y="51"/>
                    <a:pt x="49" y="51"/>
                  </a:cubicBezTo>
                  <a:cubicBezTo>
                    <a:pt x="49" y="51"/>
                    <a:pt x="49" y="51"/>
                    <a:pt x="49" y="5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chemeClr val="tx1">
                    <a:lumMod val="85000"/>
                    <a:lumOff val="15000"/>
                  </a:schemeClr>
                </a:solidFill>
              </a:endParaRPr>
            </a:p>
          </p:txBody>
        </p:sp>
        <p:sp>
          <p:nvSpPr>
            <p:cNvPr id="16" name="Freeform 24"/>
            <p:cNvSpPr/>
            <p:nvPr/>
          </p:nvSpPr>
          <p:spPr bwMode="auto">
            <a:xfrm>
              <a:off x="11766550" y="3078163"/>
              <a:ext cx="231775" cy="260350"/>
            </a:xfrm>
            <a:custGeom>
              <a:gdLst>
                <a:gd fmla="*/ 29 w 29" name="T0"/>
                <a:gd fmla="*/ 27 h 32" name="T1"/>
                <a:gd fmla="*/ 29 w 29" name="T2"/>
                <a:gd fmla="*/ 24 h 32" name="T3"/>
                <a:gd fmla="*/ 5 w 29" name="T4"/>
                <a:gd fmla="*/ 0 h 32" name="T5"/>
                <a:gd fmla="*/ 0 w 29" name="T6"/>
                <a:gd fmla="*/ 5 h 32" name="T7"/>
                <a:gd fmla="*/ 5 w 29" name="T8"/>
                <a:gd fmla="*/ 10 h 32" name="T9"/>
                <a:gd fmla="*/ 19 w 29" name="T10"/>
                <a:gd fmla="*/ 24 h 32" name="T11"/>
                <a:gd fmla="*/ 19 w 29" name="T12"/>
                <a:gd fmla="*/ 26 h 32" name="T13"/>
                <a:gd fmla="*/ 19 w 29" name="T14"/>
                <a:gd fmla="*/ 26 h 32" name="T15"/>
                <a:gd fmla="*/ 19 w 29" name="T16"/>
                <a:gd fmla="*/ 27 h 32" name="T17"/>
                <a:gd fmla="*/ 24 w 29" name="T18"/>
                <a:gd fmla="*/ 32 h 32" name="T19"/>
                <a:gd fmla="*/ 29 w 29" name="T20"/>
                <a:gd fmla="*/ 27 h 32" name="T21"/>
                <a:gd fmla="*/ 29 w 29" name="T22"/>
                <a:gd fmla="*/ 27 h 32" name="T23"/>
                <a:gd fmla="*/ 29 w 29" name="T24"/>
                <a:gd fmla="*/ 27 h 32" name="T25"/>
                <a:gd fmla="*/ 29 w 29" name="T26"/>
                <a:gd fmla="*/ 27 h 32" name="T27"/>
                <a:gd fmla="*/ 29 w 29" name="T28"/>
                <a:gd fmla="*/ 27 h 32"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32" w="28">
                  <a:moveTo>
                    <a:pt x="29" y="27"/>
                  </a:moveTo>
                  <a:cubicBezTo>
                    <a:pt x="29" y="26"/>
                    <a:pt x="29" y="25"/>
                    <a:pt x="29" y="24"/>
                  </a:cubicBezTo>
                  <a:cubicBezTo>
                    <a:pt x="29" y="11"/>
                    <a:pt x="19" y="0"/>
                    <a:pt x="5" y="0"/>
                  </a:cubicBezTo>
                  <a:cubicBezTo>
                    <a:pt x="3" y="0"/>
                    <a:pt x="0" y="3"/>
                    <a:pt x="0" y="5"/>
                  </a:cubicBezTo>
                  <a:cubicBezTo>
                    <a:pt x="0" y="8"/>
                    <a:pt x="3" y="10"/>
                    <a:pt x="5" y="10"/>
                  </a:cubicBezTo>
                  <a:cubicBezTo>
                    <a:pt x="13" y="10"/>
                    <a:pt x="19" y="17"/>
                    <a:pt x="19" y="24"/>
                  </a:cubicBezTo>
                  <a:cubicBezTo>
                    <a:pt x="19" y="25"/>
                    <a:pt x="19" y="26"/>
                    <a:pt x="19" y="26"/>
                  </a:cubicBezTo>
                  <a:cubicBezTo>
                    <a:pt x="19" y="26"/>
                    <a:pt x="19" y="26"/>
                    <a:pt x="19" y="26"/>
                  </a:cubicBezTo>
                  <a:cubicBezTo>
                    <a:pt x="19" y="26"/>
                    <a:pt x="19" y="27"/>
                    <a:pt x="19" y="27"/>
                  </a:cubicBezTo>
                  <a:cubicBezTo>
                    <a:pt x="19" y="30"/>
                    <a:pt x="22" y="32"/>
                    <a:pt x="24" y="32"/>
                  </a:cubicBezTo>
                  <a:cubicBezTo>
                    <a:pt x="27" y="32"/>
                    <a:pt x="29" y="30"/>
                    <a:pt x="29" y="27"/>
                  </a:cubicBezTo>
                  <a:cubicBezTo>
                    <a:pt x="29" y="27"/>
                    <a:pt x="29" y="27"/>
                    <a:pt x="29" y="27"/>
                  </a:cubicBezTo>
                  <a:cubicBezTo>
                    <a:pt x="29" y="27"/>
                    <a:pt x="29" y="27"/>
                    <a:pt x="29" y="27"/>
                  </a:cubicBezTo>
                  <a:cubicBezTo>
                    <a:pt x="29" y="27"/>
                    <a:pt x="29" y="27"/>
                    <a:pt x="29" y="27"/>
                  </a:cubicBezTo>
                  <a:cubicBezTo>
                    <a:pt x="29" y="27"/>
                    <a:pt x="29" y="27"/>
                    <a:pt x="29" y="2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chemeClr val="tx1">
                    <a:lumMod val="85000"/>
                    <a:lumOff val="15000"/>
                  </a:schemeClr>
                </a:solidFill>
              </a:endParaRPr>
            </a:p>
          </p:txBody>
        </p:sp>
      </p:grpSp>
      <p:sp>
        <p:nvSpPr>
          <p:cNvPr id="17" name="自由: 形状 44"/>
          <p:cNvSpPr/>
          <p:nvPr/>
        </p:nvSpPr>
        <p:spPr bwMode="auto">
          <a:xfrm>
            <a:off x="3815854" y="3684576"/>
            <a:ext cx="380178" cy="468568"/>
          </a:xfrm>
          <a:custGeom>
            <a:gdLst>
              <a:gd fmla="*/ 458304 w 889564" name="connsiteX0"/>
              <a:gd fmla="*/ 0 h 1096384" name="connsiteY0"/>
              <a:gd fmla="*/ 801998 w 889564" name="connsiteX1"/>
              <a:gd fmla="*/ 351632 h 1096384" name="connsiteY1"/>
              <a:gd fmla="*/ 797105 w 889564" name="connsiteX2"/>
              <a:gd fmla="*/ 401295 h 1096384" name="connsiteY2"/>
              <a:gd fmla="*/ 812113 w 889564" name="connsiteX3"/>
              <a:gd fmla="*/ 406163 h 1096384" name="connsiteY3"/>
              <a:gd fmla="*/ 841685 w 889564" name="connsiteX4"/>
              <a:gd fmla="*/ 477838 h 1096384" name="connsiteY4"/>
              <a:gd fmla="*/ 827503 w 889564" name="connsiteX5"/>
              <a:gd fmla="*/ 532842 h 1096384" name="connsiteY5"/>
              <a:gd fmla="*/ 814948 w 889564" name="connsiteX6"/>
              <a:gd fmla="*/ 546443 h 1096384" name="connsiteY6"/>
              <a:gd fmla="*/ 829134 w 889564" name="connsiteX7"/>
              <a:gd fmla="*/ 564356 h 1096384" name="connsiteY7"/>
              <a:gd fmla="*/ 865224 w 889564" name="connsiteX8"/>
              <a:gd fmla="*/ 636814 h 1096384" name="connsiteY8"/>
              <a:gd fmla="*/ 865224 w 889564" name="connsiteX9"/>
              <a:gd fmla="*/ 849086 h 1096384" name="connsiteY9"/>
              <a:gd fmla="*/ 806281 w 889564" name="connsiteX10"/>
              <a:gd fmla="*/ 808264 h 1096384" name="connsiteY10"/>
              <a:gd fmla="*/ 773495 w 889564" name="connsiteX11"/>
              <a:gd fmla="*/ 765188 h 1096384" name="connsiteY11"/>
              <a:gd fmla="*/ 769873 w 889564" name="connsiteX12"/>
              <a:gd fmla="*/ 795771 h 1096384" name="connsiteY12"/>
              <a:gd fmla="*/ 720069 w 889564" name="connsiteX13"/>
              <a:gd fmla="*/ 896529 h 1096384" name="connsiteY13"/>
              <a:gd fmla="*/ 703743 w 889564" name="connsiteX14"/>
              <a:gd fmla="*/ 913375 h 1096384" name="connsiteY14"/>
              <a:gd fmla="*/ 716396 w 889564" name="connsiteX15"/>
              <a:gd fmla="*/ 916795 h 1096384" name="connsiteY15"/>
              <a:gd fmla="*/ 809865 w 889564" name="connsiteX16"/>
              <a:gd fmla="*/ 1021496 h 1096384" name="connsiteY16"/>
              <a:gd fmla="*/ 625679 w 889564" name="connsiteX17"/>
              <a:gd fmla="*/ 1086950 h 1096384" name="connsiteY17"/>
              <a:gd fmla="*/ 506559 w 889564" name="connsiteX18"/>
              <a:gd fmla="*/ 1045018 h 1096384" name="connsiteY18"/>
              <a:gd fmla="*/ 481012 w 889564" name="connsiteX19"/>
              <a:gd fmla="*/ 1017725 h 1096384" name="connsiteY19"/>
              <a:gd fmla="*/ 445604 w 889564" name="connsiteX20"/>
              <a:gd fmla="*/ 1020764 h 1096384" name="connsiteY20"/>
              <a:gd fmla="*/ 430677 w 889564" name="connsiteX21"/>
              <a:gd fmla="*/ 1019483 h 1096384" name="connsiteY21"/>
              <a:gd fmla="*/ 399531 w 889564" name="connsiteX22"/>
              <a:gd fmla="*/ 1050132 h 1096384" name="connsiteY22"/>
              <a:gd fmla="*/ 273428 w 889564" name="connsiteX23"/>
              <a:gd fmla="*/ 1095131 h 1096384" name="connsiteY23"/>
              <a:gd fmla="*/ 89278 w 889564" name="connsiteX24"/>
              <a:gd fmla="*/ 1021496 h 1096384" name="connsiteY24"/>
              <a:gd fmla="*/ 182730 w 889564" name="connsiteX25"/>
              <a:gd fmla="*/ 920247 h 1096384" name="connsiteY25"/>
              <a:gd fmla="*/ 192280 w 889564" name="connsiteX26"/>
              <a:gd fmla="*/ 918343 h 1096384" name="connsiteY26"/>
              <a:gd fmla="*/ 171139 w 889564" name="connsiteX27"/>
              <a:gd fmla="*/ 896529 h 1096384" name="connsiteY27"/>
              <a:gd fmla="*/ 118424 w 889564" name="connsiteX28"/>
              <a:gd fmla="*/ 781895 h 1096384" name="connsiteY28"/>
              <a:gd fmla="*/ 116884 w 889564" name="connsiteX29"/>
              <a:gd fmla="*/ 764571 h 1096384" name="connsiteY29"/>
              <a:gd fmla="*/ 88856 w 889564" name="connsiteX30"/>
              <a:gd fmla="*/ 798489 h 1096384" name="connsiteY30"/>
              <a:gd fmla="*/ 25958 w 889564" name="connsiteX31"/>
              <a:gd fmla="*/ 833207 h 1096384" name="connsiteY31"/>
              <a:gd fmla="*/ 33945 w 889564" name="connsiteX32"/>
              <a:gd fmla="*/ 612643 h 1096384" name="connsiteY32"/>
              <a:gd fmla="*/ 74754 w 889564" name="connsiteX33"/>
              <a:gd fmla="*/ 546143 h 1096384" name="connsiteY33"/>
              <a:gd fmla="*/ 99228 w 889564" name="connsiteX34"/>
              <a:gd fmla="*/ 520162 h 1096384" name="connsiteY34"/>
              <a:gd fmla="*/ 89210 w 889564" name="connsiteX35"/>
              <a:gd fmla="*/ 477838 h 1096384" name="connsiteY35"/>
              <a:gd fmla="*/ 116358 w 889564" name="connsiteX36"/>
              <a:gd fmla="*/ 406163 h 1096384" name="connsiteY36"/>
              <a:gd fmla="*/ 119861 w 889564" name="connsiteX37"/>
              <a:gd fmla="*/ 404925 h 1096384" name="connsiteY37"/>
              <a:gd fmla="*/ 114610 w 889564" name="connsiteX38"/>
              <a:gd fmla="*/ 351632 h 1096384" name="connsiteY38"/>
              <a:gd fmla="*/ 458304 w 889564" name="connsiteX39"/>
              <a:gd fmla="*/ 0 h 1096384" name="connsiteY3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b="b" l="l" r="r" t="t"/>
            <a:pathLst>
              <a:path h="1096384" w="889564">
                <a:moveTo>
                  <a:pt x="458304" y="0"/>
                </a:moveTo>
                <a:cubicBezTo>
                  <a:pt x="648121" y="0"/>
                  <a:pt x="801998" y="157431"/>
                  <a:pt x="801998" y="351632"/>
                </a:cubicBezTo>
                <a:lnTo>
                  <a:pt x="797105" y="401295"/>
                </a:lnTo>
                <a:lnTo>
                  <a:pt x="812113" y="406163"/>
                </a:lnTo>
                <a:cubicBezTo>
                  <a:pt x="829491" y="417972"/>
                  <a:pt x="841685" y="445617"/>
                  <a:pt x="841685" y="477838"/>
                </a:cubicBezTo>
                <a:cubicBezTo>
                  <a:pt x="841685" y="499319"/>
                  <a:pt x="836266" y="518766"/>
                  <a:pt x="827503" y="532842"/>
                </a:cubicBezTo>
                <a:lnTo>
                  <a:pt x="814948" y="546443"/>
                </a:lnTo>
                <a:lnTo>
                  <a:pt x="829134" y="564356"/>
                </a:lnTo>
                <a:cubicBezTo>
                  <a:pt x="842746" y="585788"/>
                  <a:pt x="855233" y="610280"/>
                  <a:pt x="865224" y="636814"/>
                </a:cubicBezTo>
                <a:cubicBezTo>
                  <a:pt x="905185" y="734786"/>
                  <a:pt x="889201" y="840922"/>
                  <a:pt x="865224" y="849086"/>
                </a:cubicBezTo>
                <a:cubicBezTo>
                  <a:pt x="853235" y="853168"/>
                  <a:pt x="831257" y="836839"/>
                  <a:pt x="806281" y="808264"/>
                </a:cubicBezTo>
                <a:lnTo>
                  <a:pt x="773495" y="765188"/>
                </a:lnTo>
                <a:lnTo>
                  <a:pt x="769873" y="795771"/>
                </a:lnTo>
                <a:cubicBezTo>
                  <a:pt x="761055" y="832458"/>
                  <a:pt x="743862" y="866547"/>
                  <a:pt x="720069" y="896529"/>
                </a:cubicBezTo>
                <a:lnTo>
                  <a:pt x="703743" y="913375"/>
                </a:lnTo>
                <a:lnTo>
                  <a:pt x="716396" y="916795"/>
                </a:lnTo>
                <a:cubicBezTo>
                  <a:pt x="776832" y="940190"/>
                  <a:pt x="815871" y="978542"/>
                  <a:pt x="809865" y="1021496"/>
                </a:cubicBezTo>
                <a:cubicBezTo>
                  <a:pt x="801857" y="1070586"/>
                  <a:pt x="721776" y="1103313"/>
                  <a:pt x="625679" y="1086950"/>
                </a:cubicBezTo>
                <a:cubicBezTo>
                  <a:pt x="577631" y="1082859"/>
                  <a:pt x="535589" y="1066495"/>
                  <a:pt x="506559" y="1045018"/>
                </a:cubicBezTo>
                <a:lnTo>
                  <a:pt x="481012" y="1017725"/>
                </a:lnTo>
                <a:lnTo>
                  <a:pt x="445604" y="1020764"/>
                </a:lnTo>
                <a:lnTo>
                  <a:pt x="430677" y="1019483"/>
                </a:lnTo>
                <a:lnTo>
                  <a:pt x="399531" y="1050132"/>
                </a:lnTo>
                <a:cubicBezTo>
                  <a:pt x="369507" y="1070586"/>
                  <a:pt x="325471" y="1086950"/>
                  <a:pt x="273428" y="1095131"/>
                </a:cubicBezTo>
                <a:cubicBezTo>
                  <a:pt x="177350" y="1103313"/>
                  <a:pt x="97285" y="1070586"/>
                  <a:pt x="89278" y="1021496"/>
                </a:cubicBezTo>
                <a:cubicBezTo>
                  <a:pt x="83274" y="978542"/>
                  <a:pt x="122305" y="940190"/>
                  <a:pt x="182730" y="920247"/>
                </a:cubicBezTo>
                <a:lnTo>
                  <a:pt x="192280" y="918343"/>
                </a:lnTo>
                <a:lnTo>
                  <a:pt x="171139" y="896529"/>
                </a:lnTo>
                <a:cubicBezTo>
                  <a:pt x="144372" y="862800"/>
                  <a:pt x="125958" y="823871"/>
                  <a:pt x="118424" y="781895"/>
                </a:cubicBezTo>
                <a:lnTo>
                  <a:pt x="116884" y="764571"/>
                </a:lnTo>
                <a:lnTo>
                  <a:pt x="88856" y="798489"/>
                </a:lnTo>
                <a:cubicBezTo>
                  <a:pt x="61900" y="825038"/>
                  <a:pt x="37938" y="837292"/>
                  <a:pt x="25958" y="833207"/>
                </a:cubicBezTo>
                <a:cubicBezTo>
                  <a:pt x="-5991" y="816869"/>
                  <a:pt x="-13978" y="710672"/>
                  <a:pt x="33945" y="612643"/>
                </a:cubicBezTo>
                <a:cubicBezTo>
                  <a:pt x="45925" y="588136"/>
                  <a:pt x="59903" y="565672"/>
                  <a:pt x="74754" y="546143"/>
                </a:cubicBezTo>
                <a:lnTo>
                  <a:pt x="99228" y="520162"/>
                </a:lnTo>
                <a:lnTo>
                  <a:pt x="89210" y="477838"/>
                </a:lnTo>
                <a:cubicBezTo>
                  <a:pt x="89210" y="445617"/>
                  <a:pt x="100404" y="417972"/>
                  <a:pt x="116358" y="406163"/>
                </a:cubicBezTo>
                <a:lnTo>
                  <a:pt x="119861" y="404925"/>
                </a:lnTo>
                <a:lnTo>
                  <a:pt x="114610" y="351632"/>
                </a:lnTo>
                <a:cubicBezTo>
                  <a:pt x="114610" y="157431"/>
                  <a:pt x="268487" y="0"/>
                  <a:pt x="458304" y="0"/>
                </a:cubicBezTo>
                <a:close/>
              </a:path>
            </a:pathLst>
          </a:custGeom>
          <a:solidFill>
            <a:schemeClr val="bg1">
              <a:lumMod val="95000"/>
            </a:schemeClr>
          </a:solidFill>
          <a:ln>
            <a:noFill/>
          </a:ln>
          <a:extLst/>
        </p:spPr>
        <p:txBody>
          <a:bodyPr anchor="t" anchorCtr="0" bIns="45720" compatLnSpc="1" lIns="91440" numCol="1" rIns="91440" tIns="45720" vert="horz" wrap="square">
            <a:prstTxWarp prst="textNoShape">
              <a:avLst/>
            </a:prstTxWarp>
            <a:noAutofit/>
          </a:bodyPr>
          <a:lstStyle/>
          <a:p>
            <a:endParaRPr altLang="en-US" lang="zh-CN">
              <a:solidFill>
                <a:schemeClr val="tx1">
                  <a:lumMod val="85000"/>
                  <a:lumOff val="15000"/>
                </a:schemeClr>
              </a:solidFill>
            </a:endParaRPr>
          </a:p>
        </p:txBody>
      </p:sp>
      <p:sp>
        <p:nvSpPr>
          <p:cNvPr id="18" name="自由: 形状 45"/>
          <p:cNvSpPr/>
          <p:nvPr/>
        </p:nvSpPr>
        <p:spPr bwMode="auto">
          <a:xfrm>
            <a:off x="2064096" y="3684002"/>
            <a:ext cx="458324" cy="469716"/>
          </a:xfrm>
          <a:custGeom>
            <a:gdLst>
              <a:gd fmla="*/ 510129 w 1072415" name="connsiteX0"/>
              <a:gd fmla="*/ 524123 h 1099072" name="connsiteY0"/>
              <a:gd fmla="*/ 545188 w 1072415" name="connsiteX1"/>
              <a:gd fmla="*/ 524634 h 1099072" name="connsiteY1"/>
              <a:gd fmla="*/ 601082 w 1072415" name="connsiteX2"/>
              <a:gd fmla="*/ 957829 h 1099072" name="connsiteY2"/>
              <a:gd fmla="*/ 401460 w 1072415" name="connsiteX3"/>
              <a:gd fmla="*/ 1096778 h 1099072" name="connsiteY3"/>
              <a:gd fmla="*/ 273702 w 1072415" name="connsiteX4"/>
              <a:gd fmla="*/ 957829 h 1099072" name="connsiteY4"/>
              <a:gd fmla="*/ 121989 w 1072415" name="connsiteX5"/>
              <a:gd fmla="*/ 892441 h 1099072" name="connsiteY5"/>
              <a:gd fmla="*/ 169898 w 1072415" name="connsiteX6"/>
              <a:gd fmla="*/ 639063 h 1099072" name="connsiteY6"/>
              <a:gd fmla="*/ 510129 w 1072415" name="connsiteX7"/>
              <a:gd fmla="*/ 524123 h 1099072" name="connsiteY7"/>
              <a:gd fmla="*/ 852013 w 1072415" name="connsiteX8"/>
              <a:gd fmla="*/ 496693 h 1099072" name="connsiteY8"/>
              <a:gd fmla="*/ 961866 w 1072415" name="connsiteX9"/>
              <a:gd fmla="*/ 509194 h 1099072" name="connsiteY9"/>
              <a:gd fmla="*/ 1033934 w 1072415" name="connsiteX10"/>
              <a:gd fmla="*/ 762287 h 1099072" name="connsiteY10"/>
              <a:gd fmla="*/ 921829 w 1072415" name="connsiteX11"/>
              <a:gd fmla="*/ 786780 h 1099072" name="connsiteY11"/>
              <a:gd fmla="*/ 897806 w 1072415" name="connsiteX12"/>
              <a:gd fmla="*/ 933737 h 1099072" name="connsiteY12"/>
              <a:gd fmla="*/ 705625 w 1072415" name="connsiteX13"/>
              <a:gd fmla="*/ 933737 h 1099072" name="connsiteY13"/>
              <a:gd fmla="*/ 561489 w 1072415" name="connsiteX14"/>
              <a:gd fmla="*/ 517359 h 1099072" name="connsiteY14"/>
              <a:gd fmla="*/ 852013 w 1072415" name="connsiteX15"/>
              <a:gd fmla="*/ 496693 h 1099072" name="connsiteY15"/>
              <a:gd fmla="*/ 346836 w 1072415" name="connsiteX16"/>
              <a:gd fmla="*/ 41406 h 1099072" name="connsiteY16"/>
              <a:gd fmla="*/ 401967 w 1072415" name="connsiteX17"/>
              <a:gd fmla="*/ 60158 h 1099072" name="connsiteY17"/>
              <a:gd fmla="*/ 529693 w 1072415" name="connsiteX18"/>
              <a:gd fmla="*/ 492865 h 1099072" name="connsiteY18"/>
              <a:gd fmla="*/ 401967 w 1072415" name="connsiteX19"/>
              <a:gd fmla="*/ 492865 h 1099072" name="connsiteY19"/>
              <a:gd fmla="*/ 130550 w 1072415" name="connsiteX20"/>
              <a:gd fmla="*/ 525523 h 1099072" name="connsiteY20"/>
              <a:gd fmla="*/ 2825 w 1072415" name="connsiteX21"/>
              <a:gd fmla="*/ 354073 h 1099072" name="connsiteY21"/>
              <a:gd fmla="*/ 146516 w 1072415" name="connsiteX22"/>
              <a:gd fmla="*/ 239773 h 1099072" name="connsiteY22"/>
              <a:gd fmla="*/ 178447 w 1072415" name="connsiteX23"/>
              <a:gd fmla="*/ 109144 h 1099072" name="connsiteY23"/>
              <a:gd fmla="*/ 346836 w 1072415" name="connsiteX24"/>
              <a:gd fmla="*/ 41406 h 1099072" name="connsiteY24"/>
              <a:gd fmla="*/ 687704 w 1072415" name="connsiteX25"/>
              <a:gd fmla="*/ 175 h 1099072" name="connsiteY25"/>
              <a:gd fmla="*/ 721849 w 1072415" name="connsiteX26"/>
              <a:gd fmla="*/ 2327 h 1099072" name="connsiteY26"/>
              <a:gd fmla="*/ 801895 w 1072415" name="connsiteX27"/>
              <a:gd fmla="*/ 124792 h 1099072" name="connsiteY27"/>
              <a:gd fmla="*/ 937972 w 1072415" name="connsiteX28"/>
              <a:gd fmla="*/ 132956 h 1099072" name="connsiteY28"/>
              <a:gd fmla="*/ 849922 w 1072415" name="connsiteX29"/>
              <a:gd fmla="*/ 426870 h 1099072" name="connsiteY29"/>
              <a:gd fmla="*/ 561757 w 1072415" name="connsiteX30"/>
              <a:gd fmla="*/ 500349 h 1099072" name="connsiteY30"/>
              <a:gd fmla="*/ 553753 w 1072415" name="connsiteX31"/>
              <a:gd fmla="*/ 100299 h 1099072" name="connsiteY31"/>
              <a:gd fmla="*/ 687704 w 1072415" name="connsiteX32"/>
              <a:gd fmla="*/ 175 h 1099072" name="connsiteY3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b="b" l="l" r="r" t="t"/>
            <a:pathLst>
              <a:path h="1099072" w="1072415">
                <a:moveTo>
                  <a:pt x="510129" y="524123"/>
                </a:moveTo>
                <a:cubicBezTo>
                  <a:pt x="532213" y="523612"/>
                  <a:pt x="545188" y="524634"/>
                  <a:pt x="545188" y="524634"/>
                </a:cubicBezTo>
                <a:cubicBezTo>
                  <a:pt x="529218" y="590022"/>
                  <a:pt x="617052" y="802533"/>
                  <a:pt x="601082" y="957829"/>
                </a:cubicBezTo>
                <a:cubicBezTo>
                  <a:pt x="585112" y="1039564"/>
                  <a:pt x="473324" y="1113125"/>
                  <a:pt x="401460" y="1096778"/>
                </a:cubicBezTo>
                <a:cubicBezTo>
                  <a:pt x="289671" y="1080431"/>
                  <a:pt x="273702" y="957829"/>
                  <a:pt x="273702" y="957829"/>
                </a:cubicBezTo>
                <a:cubicBezTo>
                  <a:pt x="209822" y="966002"/>
                  <a:pt x="145943" y="941482"/>
                  <a:pt x="121989" y="892441"/>
                </a:cubicBezTo>
                <a:cubicBezTo>
                  <a:pt x="90049" y="827053"/>
                  <a:pt x="82064" y="712624"/>
                  <a:pt x="169898" y="639063"/>
                </a:cubicBezTo>
                <a:cubicBezTo>
                  <a:pt x="295660" y="540981"/>
                  <a:pt x="443880" y="525656"/>
                  <a:pt x="510129" y="524123"/>
                </a:cubicBezTo>
                <a:close/>
                <a:moveTo>
                  <a:pt x="852013" y="496693"/>
                </a:moveTo>
                <a:cubicBezTo>
                  <a:pt x="894803" y="497458"/>
                  <a:pt x="933840" y="501030"/>
                  <a:pt x="961866" y="509194"/>
                </a:cubicBezTo>
                <a:cubicBezTo>
                  <a:pt x="1073972" y="550016"/>
                  <a:pt x="1106002" y="680644"/>
                  <a:pt x="1033934" y="762287"/>
                </a:cubicBezTo>
                <a:cubicBezTo>
                  <a:pt x="1001904" y="794944"/>
                  <a:pt x="921829" y="786780"/>
                  <a:pt x="921829" y="786780"/>
                </a:cubicBezTo>
                <a:cubicBezTo>
                  <a:pt x="921829" y="786780"/>
                  <a:pt x="945851" y="876587"/>
                  <a:pt x="897806" y="933737"/>
                </a:cubicBezTo>
                <a:cubicBezTo>
                  <a:pt x="849761" y="982723"/>
                  <a:pt x="753670" y="990887"/>
                  <a:pt x="705625" y="933737"/>
                </a:cubicBezTo>
                <a:cubicBezTo>
                  <a:pt x="617542" y="827601"/>
                  <a:pt x="561489" y="541851"/>
                  <a:pt x="561489" y="517359"/>
                </a:cubicBezTo>
                <a:cubicBezTo>
                  <a:pt x="561489" y="517359"/>
                  <a:pt x="723642" y="494396"/>
                  <a:pt x="852013" y="496693"/>
                </a:cubicBezTo>
                <a:close/>
                <a:moveTo>
                  <a:pt x="346836" y="41406"/>
                </a:moveTo>
                <a:cubicBezTo>
                  <a:pt x="367042" y="43830"/>
                  <a:pt x="386002" y="49953"/>
                  <a:pt x="401967" y="60158"/>
                </a:cubicBezTo>
                <a:cubicBezTo>
                  <a:pt x="537676" y="141801"/>
                  <a:pt x="529693" y="492865"/>
                  <a:pt x="529693" y="492865"/>
                </a:cubicBezTo>
                <a:cubicBezTo>
                  <a:pt x="529693" y="492865"/>
                  <a:pt x="465830" y="492865"/>
                  <a:pt x="401967" y="492865"/>
                </a:cubicBezTo>
                <a:cubicBezTo>
                  <a:pt x="290207" y="509194"/>
                  <a:pt x="202396" y="533687"/>
                  <a:pt x="130550" y="525523"/>
                </a:cubicBezTo>
                <a:cubicBezTo>
                  <a:pt x="114585" y="525523"/>
                  <a:pt x="-21124" y="484701"/>
                  <a:pt x="2825" y="354073"/>
                </a:cubicBezTo>
                <a:cubicBezTo>
                  <a:pt x="18790" y="231608"/>
                  <a:pt x="146516" y="239773"/>
                  <a:pt x="146516" y="239773"/>
                </a:cubicBezTo>
                <a:cubicBezTo>
                  <a:pt x="138533" y="207115"/>
                  <a:pt x="138533" y="158130"/>
                  <a:pt x="178447" y="109144"/>
                </a:cubicBezTo>
                <a:cubicBezTo>
                  <a:pt x="214370" y="60158"/>
                  <a:pt x="286216" y="34135"/>
                  <a:pt x="346836" y="41406"/>
                </a:cubicBezTo>
                <a:close/>
                <a:moveTo>
                  <a:pt x="687704" y="175"/>
                </a:moveTo>
                <a:cubicBezTo>
                  <a:pt x="698461" y="-351"/>
                  <a:pt x="709842" y="286"/>
                  <a:pt x="721849" y="2327"/>
                </a:cubicBezTo>
                <a:cubicBezTo>
                  <a:pt x="809899" y="18656"/>
                  <a:pt x="801895" y="124792"/>
                  <a:pt x="801895" y="124792"/>
                </a:cubicBezTo>
                <a:cubicBezTo>
                  <a:pt x="801895" y="124792"/>
                  <a:pt x="865931" y="92135"/>
                  <a:pt x="937972" y="132956"/>
                </a:cubicBezTo>
                <a:cubicBezTo>
                  <a:pt x="977995" y="157449"/>
                  <a:pt x="1098064" y="377885"/>
                  <a:pt x="849922" y="426870"/>
                </a:cubicBezTo>
                <a:cubicBezTo>
                  <a:pt x="617789" y="475856"/>
                  <a:pt x="561757" y="500349"/>
                  <a:pt x="561757" y="500349"/>
                </a:cubicBezTo>
                <a:cubicBezTo>
                  <a:pt x="561757" y="500349"/>
                  <a:pt x="529739" y="181942"/>
                  <a:pt x="553753" y="100299"/>
                </a:cubicBezTo>
                <a:cubicBezTo>
                  <a:pt x="567761" y="64580"/>
                  <a:pt x="612411" y="3858"/>
                  <a:pt x="687704" y="175"/>
                </a:cubicBezTo>
                <a:close/>
              </a:path>
            </a:pathLst>
          </a:custGeom>
          <a:solidFill>
            <a:schemeClr val="bg1">
              <a:lumMod val="95000"/>
            </a:schemeClr>
          </a:solidFill>
          <a:ln>
            <a:noFill/>
          </a:ln>
          <a:extLst/>
        </p:spPr>
        <p:txBody>
          <a:bodyPr anchor="t" anchorCtr="0" bIns="45720" compatLnSpc="1" lIns="91440" numCol="1" rIns="91440" tIns="45720" vert="horz" wrap="square">
            <a:prstTxWarp prst="textNoShape">
              <a:avLst/>
            </a:prstTxWarp>
            <a:noAutofit/>
          </a:bodyPr>
          <a:lstStyle/>
          <a:p>
            <a:endParaRPr altLang="en-US" lang="zh-CN">
              <a:solidFill>
                <a:schemeClr val="tx1">
                  <a:lumMod val="85000"/>
                  <a:lumOff val="15000"/>
                </a:schemeClr>
              </a:solidFill>
            </a:endParaRPr>
          </a:p>
        </p:txBody>
      </p:sp>
      <p:sp>
        <p:nvSpPr>
          <p:cNvPr id="19" name="文本框 18"/>
          <p:cNvSpPr txBox="1"/>
          <p:nvPr/>
        </p:nvSpPr>
        <p:spPr>
          <a:xfrm>
            <a:off x="1832567" y="5105155"/>
            <a:ext cx="921381" cy="518160"/>
          </a:xfrm>
          <a:prstGeom prst="rect">
            <a:avLst/>
          </a:prstGeom>
          <a:noFill/>
        </p:spPr>
        <p:txBody>
          <a:bodyPr rtlCol="0" wrap="square">
            <a:spAutoFit/>
          </a:bodyPr>
          <a:lstStyle/>
          <a:p>
            <a:pPr algn="ctr"/>
            <a:r>
              <a:rPr altLang="zh-CN" lang="en-US" sz="2800">
                <a:solidFill>
                  <a:schemeClr val="tx1">
                    <a:lumMod val="85000"/>
                    <a:lumOff val="15000"/>
                  </a:schemeClr>
                </a:solidFill>
                <a:latin charset="0" panose="020b0503020202020204" pitchFamily="34" typeface="Agency FB"/>
              </a:rPr>
              <a:t>40%</a:t>
            </a:r>
          </a:p>
        </p:txBody>
      </p:sp>
      <p:sp>
        <p:nvSpPr>
          <p:cNvPr id="20" name="文本框 19"/>
          <p:cNvSpPr txBox="1"/>
          <p:nvPr/>
        </p:nvSpPr>
        <p:spPr>
          <a:xfrm>
            <a:off x="1257303" y="5570773"/>
            <a:ext cx="2071909" cy="396240"/>
          </a:xfrm>
          <a:prstGeom prst="rect">
            <a:avLst/>
          </a:prstGeom>
          <a:noFill/>
        </p:spPr>
        <p:txBody>
          <a:bodyPr rtlCol="0" wrap="square">
            <a:spAutoFit/>
          </a:bodyPr>
          <a:lstStyle>
            <a:defPPr>
              <a:defRPr lang="zh-CN"/>
            </a:defPPr>
            <a:lvl1pPr algn="ctr">
              <a:defRPr kern="100" sz="2000">
                <a:solidFill>
                  <a:schemeClr val="bg1">
                    <a:lumMod val="95000"/>
                  </a:schemeClr>
                </a:solidFill>
                <a:latin charset="-122" panose="020b0503020204020204" pitchFamily="34" typeface="微软雅黑"/>
                <a:ea charset="-122" panose="020b0503020204020204" pitchFamily="34" typeface="微软雅黑"/>
              </a:defRPr>
            </a:lvl1pPr>
          </a:lstStyle>
          <a:p>
            <a:r>
              <a:rPr altLang="zh-CN" lang="en-US">
                <a:solidFill>
                  <a:schemeClr val="tx1">
                    <a:lumMod val="85000"/>
                    <a:lumOff val="15000"/>
                  </a:schemeClr>
                </a:solidFill>
              </a:rPr>
              <a:t>Keyword </a:t>
            </a:r>
          </a:p>
        </p:txBody>
      </p:sp>
      <p:sp>
        <p:nvSpPr>
          <p:cNvPr id="22" name="文本框 21"/>
          <p:cNvSpPr txBox="1"/>
          <p:nvPr/>
        </p:nvSpPr>
        <p:spPr>
          <a:xfrm>
            <a:off x="9438050" y="5105155"/>
            <a:ext cx="921381" cy="518160"/>
          </a:xfrm>
          <a:prstGeom prst="rect">
            <a:avLst/>
          </a:prstGeom>
          <a:noFill/>
        </p:spPr>
        <p:txBody>
          <a:bodyPr rtlCol="0" wrap="square">
            <a:spAutoFit/>
          </a:bodyPr>
          <a:lstStyle/>
          <a:p>
            <a:pPr algn="ctr"/>
            <a:r>
              <a:rPr altLang="zh-CN" lang="en-US" sz="2800">
                <a:solidFill>
                  <a:schemeClr val="tx1">
                    <a:lumMod val="85000"/>
                    <a:lumOff val="15000"/>
                  </a:schemeClr>
                </a:solidFill>
                <a:latin charset="0" panose="020b0503020202020204" pitchFamily="34" typeface="Agency FB"/>
              </a:rPr>
              <a:t>58%</a:t>
            </a:r>
          </a:p>
        </p:txBody>
      </p:sp>
      <p:sp>
        <p:nvSpPr>
          <p:cNvPr id="23" name="文本框 22"/>
          <p:cNvSpPr txBox="1"/>
          <p:nvPr/>
        </p:nvSpPr>
        <p:spPr>
          <a:xfrm>
            <a:off x="8862786" y="5570773"/>
            <a:ext cx="2071909" cy="396240"/>
          </a:xfrm>
          <a:prstGeom prst="rect">
            <a:avLst/>
          </a:prstGeom>
          <a:noFill/>
        </p:spPr>
        <p:txBody>
          <a:bodyPr rtlCol="0" wrap="square">
            <a:spAutoFit/>
          </a:bodyPr>
          <a:lstStyle>
            <a:defPPr>
              <a:defRPr lang="zh-CN"/>
            </a:defPPr>
            <a:lvl1pPr algn="ctr">
              <a:defRPr kern="100" sz="2000">
                <a:solidFill>
                  <a:schemeClr val="bg1">
                    <a:lumMod val="95000"/>
                  </a:schemeClr>
                </a:solidFill>
                <a:latin charset="-122" panose="020b0503020204020204" pitchFamily="34" typeface="微软雅黑"/>
                <a:ea charset="-122" panose="020b0503020204020204" pitchFamily="34" typeface="微软雅黑"/>
              </a:defRPr>
            </a:lvl1pPr>
          </a:lstStyle>
          <a:p>
            <a:r>
              <a:rPr altLang="zh-CN" lang="en-US">
                <a:solidFill>
                  <a:schemeClr val="tx1">
                    <a:lumMod val="85000"/>
                    <a:lumOff val="15000"/>
                  </a:schemeClr>
                </a:solidFill>
              </a:rPr>
              <a:t>Keyword </a:t>
            </a:r>
          </a:p>
        </p:txBody>
      </p:sp>
      <p:sp>
        <p:nvSpPr>
          <p:cNvPr id="24" name="文本框 23"/>
          <p:cNvSpPr txBox="1"/>
          <p:nvPr/>
        </p:nvSpPr>
        <p:spPr>
          <a:xfrm>
            <a:off x="3733938" y="5105155"/>
            <a:ext cx="921381" cy="518160"/>
          </a:xfrm>
          <a:prstGeom prst="rect">
            <a:avLst/>
          </a:prstGeom>
          <a:noFill/>
        </p:spPr>
        <p:txBody>
          <a:bodyPr rtlCol="0" wrap="square">
            <a:spAutoFit/>
          </a:bodyPr>
          <a:lstStyle/>
          <a:p>
            <a:pPr algn="ctr"/>
            <a:r>
              <a:rPr altLang="zh-CN" lang="en-US" sz="2800">
                <a:solidFill>
                  <a:schemeClr val="tx1">
                    <a:lumMod val="85000"/>
                    <a:lumOff val="15000"/>
                  </a:schemeClr>
                </a:solidFill>
                <a:latin charset="0" panose="020b0503020202020204" pitchFamily="34" typeface="Agency FB"/>
              </a:rPr>
              <a:t>34%</a:t>
            </a:r>
          </a:p>
        </p:txBody>
      </p:sp>
      <p:sp>
        <p:nvSpPr>
          <p:cNvPr id="25" name="文本框 24"/>
          <p:cNvSpPr txBox="1"/>
          <p:nvPr/>
        </p:nvSpPr>
        <p:spPr>
          <a:xfrm>
            <a:off x="3158674" y="5570773"/>
            <a:ext cx="2071909" cy="396240"/>
          </a:xfrm>
          <a:prstGeom prst="rect">
            <a:avLst/>
          </a:prstGeom>
          <a:noFill/>
        </p:spPr>
        <p:txBody>
          <a:bodyPr rtlCol="0" wrap="square">
            <a:spAutoFit/>
          </a:bodyPr>
          <a:lstStyle>
            <a:defPPr>
              <a:defRPr lang="zh-CN"/>
            </a:defPPr>
            <a:lvl1pPr algn="ctr">
              <a:defRPr kern="100" sz="2000">
                <a:solidFill>
                  <a:schemeClr val="bg1">
                    <a:lumMod val="95000"/>
                  </a:schemeClr>
                </a:solidFill>
                <a:latin charset="-122" panose="020b0503020204020204" pitchFamily="34" typeface="微软雅黑"/>
                <a:ea charset="-122" panose="020b0503020204020204" pitchFamily="34" typeface="微软雅黑"/>
              </a:defRPr>
            </a:lvl1pPr>
          </a:lstStyle>
          <a:p>
            <a:r>
              <a:rPr altLang="zh-CN" lang="en-US">
                <a:solidFill>
                  <a:schemeClr val="tx1">
                    <a:lumMod val="85000"/>
                    <a:lumOff val="15000"/>
                  </a:schemeClr>
                </a:solidFill>
              </a:rPr>
              <a:t>Keyword </a:t>
            </a:r>
          </a:p>
        </p:txBody>
      </p:sp>
      <p:sp>
        <p:nvSpPr>
          <p:cNvPr id="26" name="文本框 25"/>
          <p:cNvSpPr txBox="1"/>
          <p:nvPr/>
        </p:nvSpPr>
        <p:spPr>
          <a:xfrm>
            <a:off x="5635309" y="5105155"/>
            <a:ext cx="921381" cy="518160"/>
          </a:xfrm>
          <a:prstGeom prst="rect">
            <a:avLst/>
          </a:prstGeom>
          <a:noFill/>
        </p:spPr>
        <p:txBody>
          <a:bodyPr rtlCol="0" wrap="square">
            <a:spAutoFit/>
          </a:bodyPr>
          <a:lstStyle/>
          <a:p>
            <a:pPr algn="ctr"/>
            <a:r>
              <a:rPr altLang="zh-CN" lang="en-US" sz="2800">
                <a:solidFill>
                  <a:schemeClr val="tx1">
                    <a:lumMod val="85000"/>
                    <a:lumOff val="15000"/>
                  </a:schemeClr>
                </a:solidFill>
                <a:latin charset="0" panose="020b0503020202020204" pitchFamily="34" typeface="Agency FB"/>
              </a:rPr>
              <a:t>67%</a:t>
            </a:r>
          </a:p>
        </p:txBody>
      </p:sp>
      <p:sp>
        <p:nvSpPr>
          <p:cNvPr id="27" name="文本框 26"/>
          <p:cNvSpPr txBox="1"/>
          <p:nvPr/>
        </p:nvSpPr>
        <p:spPr>
          <a:xfrm>
            <a:off x="5060045" y="5570773"/>
            <a:ext cx="2071909" cy="396240"/>
          </a:xfrm>
          <a:prstGeom prst="rect">
            <a:avLst/>
          </a:prstGeom>
          <a:noFill/>
        </p:spPr>
        <p:txBody>
          <a:bodyPr rtlCol="0" wrap="square">
            <a:spAutoFit/>
          </a:bodyPr>
          <a:lstStyle>
            <a:defPPr>
              <a:defRPr lang="zh-CN"/>
            </a:defPPr>
            <a:lvl1pPr algn="ctr">
              <a:defRPr kern="100" sz="2000">
                <a:solidFill>
                  <a:schemeClr val="bg1">
                    <a:lumMod val="95000"/>
                  </a:schemeClr>
                </a:solidFill>
                <a:latin charset="-122" panose="020b0503020204020204" pitchFamily="34" typeface="微软雅黑"/>
                <a:ea charset="-122" panose="020b0503020204020204" pitchFamily="34" typeface="微软雅黑"/>
              </a:defRPr>
            </a:lvl1pPr>
          </a:lstStyle>
          <a:p>
            <a:r>
              <a:rPr altLang="zh-CN" lang="en-US">
                <a:solidFill>
                  <a:schemeClr val="tx1">
                    <a:lumMod val="85000"/>
                    <a:lumOff val="15000"/>
                  </a:schemeClr>
                </a:solidFill>
              </a:rPr>
              <a:t>Keyword </a:t>
            </a:r>
          </a:p>
        </p:txBody>
      </p:sp>
      <p:sp>
        <p:nvSpPr>
          <p:cNvPr id="28" name="文本框 27"/>
          <p:cNvSpPr txBox="1"/>
          <p:nvPr/>
        </p:nvSpPr>
        <p:spPr>
          <a:xfrm>
            <a:off x="7536680" y="5105155"/>
            <a:ext cx="921381" cy="518160"/>
          </a:xfrm>
          <a:prstGeom prst="rect">
            <a:avLst/>
          </a:prstGeom>
          <a:noFill/>
        </p:spPr>
        <p:txBody>
          <a:bodyPr rtlCol="0" wrap="square">
            <a:spAutoFit/>
          </a:bodyPr>
          <a:lstStyle/>
          <a:p>
            <a:pPr algn="ctr"/>
            <a:r>
              <a:rPr altLang="zh-CN" lang="en-US" sz="2800">
                <a:solidFill>
                  <a:schemeClr val="tx1">
                    <a:lumMod val="85000"/>
                    <a:lumOff val="15000"/>
                  </a:schemeClr>
                </a:solidFill>
                <a:latin charset="0" panose="020b0503020202020204" pitchFamily="34" typeface="Agency FB"/>
              </a:rPr>
              <a:t>21%</a:t>
            </a:r>
          </a:p>
        </p:txBody>
      </p:sp>
      <p:sp>
        <p:nvSpPr>
          <p:cNvPr id="29" name="文本框 28"/>
          <p:cNvSpPr txBox="1"/>
          <p:nvPr/>
        </p:nvSpPr>
        <p:spPr>
          <a:xfrm>
            <a:off x="6961416" y="5570773"/>
            <a:ext cx="2071909" cy="396240"/>
          </a:xfrm>
          <a:prstGeom prst="rect">
            <a:avLst/>
          </a:prstGeom>
          <a:noFill/>
        </p:spPr>
        <p:txBody>
          <a:bodyPr rtlCol="0" wrap="square">
            <a:spAutoFit/>
          </a:bodyPr>
          <a:lstStyle>
            <a:defPPr>
              <a:defRPr lang="zh-CN"/>
            </a:defPPr>
            <a:lvl1pPr algn="ctr">
              <a:defRPr kern="100" sz="2000">
                <a:solidFill>
                  <a:schemeClr val="bg1">
                    <a:lumMod val="95000"/>
                  </a:schemeClr>
                </a:solidFill>
                <a:latin charset="-122" panose="020b0503020204020204" pitchFamily="34" typeface="微软雅黑"/>
                <a:ea charset="-122" panose="020b0503020204020204" pitchFamily="34" typeface="微软雅黑"/>
              </a:defRPr>
            </a:lvl1pPr>
          </a:lstStyle>
          <a:p>
            <a:r>
              <a:rPr altLang="zh-CN" lang="en-US">
                <a:solidFill>
                  <a:schemeClr val="tx1">
                    <a:lumMod val="85000"/>
                    <a:lumOff val="15000"/>
                  </a:schemeClr>
                </a:solidFill>
              </a:rPr>
              <a:t>Keyword </a:t>
            </a:r>
          </a:p>
        </p:txBody>
      </p:sp>
      <p:sp>
        <p:nvSpPr>
          <p:cNvPr id="21" name="矩形 20"/>
          <p:cNvSpPr/>
          <p:nvPr/>
        </p:nvSpPr>
        <p:spPr>
          <a:xfrm>
            <a:off x="1269450" y="1811317"/>
            <a:ext cx="9653101" cy="859536"/>
          </a:xfrm>
          <a:prstGeom prst="rect">
            <a:avLst/>
          </a:prstGeom>
        </p:spPr>
        <p:txBody>
          <a:bodyPr wrap="square">
            <a:spAutoFit/>
          </a:bodyPr>
          <a:lstStyle/>
          <a:p>
            <a:pPr algn="ctr" latinLnBrk="1">
              <a:lnSpc>
                <a:spcPct val="120000"/>
              </a:lnSpc>
              <a:spcBef>
                <a:spcPts val="300"/>
              </a:spcBef>
              <a:spcAft>
                <a:spcPts val="300"/>
              </a:spcAft>
            </a:pPr>
            <a:r>
              <a:rPr altLang="zh-CN" kern="100" lang="en-US" sz="1400">
                <a:solidFill>
                  <a:schemeClr val="tx1">
                    <a:lumMod val="85000"/>
                    <a:lumOff val="15000"/>
                  </a:schemeClr>
                </a:solidFill>
                <a:latin charset="-122" panose="020b0503020204020204" pitchFamily="34" typeface="微软雅黑"/>
                <a:ea charset="-122" panose="020b0503020204020204" pitchFamily="34" typeface="微软雅黑"/>
              </a:rPr>
              <a:t>Lorem ipsum dolor sit amet, consectetur adipisicing elit, sed do eiusmod tempor incididunt ut labore et dolore magna aliqua. Ut enim ad minim veniam, quis nostrud exercitation ullamco laboris nisi ut aliquip ex ea commodo consequat. </a:t>
            </a:r>
          </a:p>
        </p:txBody>
      </p:sp>
      <p:sp>
        <p:nvSpPr>
          <p:cNvPr id="31" name="文本框 30"/>
          <p:cNvSpPr txBox="1"/>
          <p:nvPr/>
        </p:nvSpPr>
        <p:spPr>
          <a:xfrm>
            <a:off x="3949700" y="1284267"/>
            <a:ext cx="4292600" cy="530352"/>
          </a:xfrm>
          <a:prstGeom prst="rect">
            <a:avLst/>
          </a:prstGeom>
          <a:noFill/>
        </p:spPr>
        <p:txBody>
          <a:bodyPr rtlCol="0" wrap="square">
            <a:spAutoFit/>
          </a:bodyPr>
          <a:lstStyle/>
          <a:p>
            <a:pPr algn="ctr" lvl="0">
              <a:lnSpc>
                <a:spcPct val="120000"/>
              </a:lnSpc>
              <a:spcBef>
                <a:spcPts val="300"/>
              </a:spcBef>
              <a:spcAft>
                <a:spcPts val="300"/>
              </a:spcAft>
            </a:pPr>
            <a:r>
              <a:rPr altLang="zh-CN" kern="100" lang="en-US" sz="2400">
                <a:solidFill>
                  <a:schemeClr val="tx1">
                    <a:lumMod val="85000"/>
                    <a:lumOff val="15000"/>
                  </a:schemeClr>
                </a:solidFill>
                <a:latin charset="-122" panose="020b0503020204020204" pitchFamily="34" typeface="微软雅黑"/>
                <a:ea charset="-122" panose="020b0503020204020204" pitchFamily="34" typeface="微软雅黑"/>
              </a:rPr>
              <a:t>Subtitle Here</a:t>
            </a:r>
          </a:p>
        </p:txBody>
      </p:sp>
    </p:spTree>
    <p:extLst>
      <p:ext uri="{BB962C8B-B14F-4D97-AF65-F5344CB8AC3E}">
        <p14:creationId val="635669701"/>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 presetSubtype="8">
                                  <p:stCondLst>
                                    <p:cond delay="0"/>
                                  </p:stCondLst>
                                  <p:childTnLst>
                                    <p:set>
                                      <p:cBhvr>
                                        <p:cTn dur="1" fill="hold" id="6">
                                          <p:stCondLst>
                                            <p:cond delay="0"/>
                                          </p:stCondLst>
                                        </p:cTn>
                                        <p:tgtEl>
                                          <p:spTgt spid="31"/>
                                        </p:tgtEl>
                                        <p:attrNameLst>
                                          <p:attrName>style.visibility</p:attrName>
                                        </p:attrNameLst>
                                      </p:cBhvr>
                                      <p:to>
                                        <p:strVal val="visible"/>
                                      </p:to>
                                    </p:set>
                                    <p:anim calcmode="lin" valueType="num">
                                      <p:cBhvr additive="base">
                                        <p:cTn dur="750" fill="hold" id="7"/>
                                        <p:tgtEl>
                                          <p:spTgt spid="31"/>
                                        </p:tgtEl>
                                        <p:attrNameLst>
                                          <p:attrName>ppt_x</p:attrName>
                                        </p:attrNameLst>
                                      </p:cBhvr>
                                      <p:tavLst>
                                        <p:tav tm="0">
                                          <p:val>
                                            <p:strVal val="0-#ppt_w/2"/>
                                          </p:val>
                                        </p:tav>
                                        <p:tav tm="100000">
                                          <p:val>
                                            <p:strVal val="#ppt_x"/>
                                          </p:val>
                                        </p:tav>
                                      </p:tavLst>
                                    </p:anim>
                                    <p:anim calcmode="lin" valueType="num">
                                      <p:cBhvr additive="base">
                                        <p:cTn dur="750" fill="hold" id="8"/>
                                        <p:tgtEl>
                                          <p:spTgt spid="31"/>
                                        </p:tgtEl>
                                        <p:attrNameLst>
                                          <p:attrName>ppt_y</p:attrName>
                                        </p:attrNameLst>
                                      </p:cBhvr>
                                      <p:tavLst>
                                        <p:tav tm="0">
                                          <p:val>
                                            <p:strVal val="#ppt_y"/>
                                          </p:val>
                                        </p:tav>
                                        <p:tav tm="100000">
                                          <p:val>
                                            <p:strVal val="#ppt_y"/>
                                          </p:val>
                                        </p:tav>
                                      </p:tavLst>
                                    </p:anim>
                                  </p:childTnLst>
                                </p:cTn>
                              </p:par>
                              <p:par>
                                <p:cTn fill="hold" grpId="0" id="9" nodeType="withEffect" presetClass="entr" presetID="22" presetSubtype="8">
                                  <p:stCondLst>
                                    <p:cond delay="0"/>
                                  </p:stCondLst>
                                  <p:childTnLst>
                                    <p:set>
                                      <p:cBhvr>
                                        <p:cTn dur="1" fill="hold" id="10">
                                          <p:stCondLst>
                                            <p:cond delay="0"/>
                                          </p:stCondLst>
                                        </p:cTn>
                                        <p:tgtEl>
                                          <p:spTgt spid="21"/>
                                        </p:tgtEl>
                                        <p:attrNameLst>
                                          <p:attrName>style.visibility</p:attrName>
                                        </p:attrNameLst>
                                      </p:cBhvr>
                                      <p:to>
                                        <p:strVal val="visible"/>
                                      </p:to>
                                    </p:set>
                                    <p:animEffect filter="wipe(left)" transition="in">
                                      <p:cBhvr>
                                        <p:cTn dur="1500" id="11"/>
                                        <p:tgtEl>
                                          <p:spTgt spid="21"/>
                                        </p:tgtEl>
                                      </p:cBhvr>
                                    </p:animEffect>
                                  </p:childTnLst>
                                </p:cTn>
                              </p:par>
                            </p:childTnLst>
                          </p:cTn>
                        </p:par>
                      </p:childTnLst>
                    </p:cTn>
                  </p:par>
                  <p:par>
                    <p:cTn fill="hold" id="12" nodeType="clickPar">
                      <p:stCondLst>
                        <p:cond delay="indefinite"/>
                      </p:stCondLst>
                      <p:childTnLst>
                        <p:par>
                          <p:cTn fill="hold" id="13" nodeType="afterGroup">
                            <p:stCondLst>
                              <p:cond delay="0"/>
                            </p:stCondLst>
                            <p:childTnLst>
                              <p:par>
                                <p:cTn fill="hold" grpId="0" id="14" nodeType="clickEffect" presetClass="entr" presetID="53" presetSubtype="0">
                                  <p:stCondLst>
                                    <p:cond delay="0"/>
                                  </p:stCondLst>
                                  <p:childTnLst>
                                    <p:set>
                                      <p:cBhvr>
                                        <p:cTn dur="1" fill="hold" id="15">
                                          <p:stCondLst>
                                            <p:cond delay="0"/>
                                          </p:stCondLst>
                                        </p:cTn>
                                        <p:tgtEl>
                                          <p:spTgt spid="7"/>
                                        </p:tgtEl>
                                        <p:attrNameLst>
                                          <p:attrName>style.visibility</p:attrName>
                                        </p:attrNameLst>
                                      </p:cBhvr>
                                      <p:to>
                                        <p:strVal val="visible"/>
                                      </p:to>
                                    </p:set>
                                    <p:anim calcmode="lin" valueType="num">
                                      <p:cBhvr>
                                        <p:cTn dur="750" fill="hold" id="16"/>
                                        <p:tgtEl>
                                          <p:spTgt spid="7"/>
                                        </p:tgtEl>
                                        <p:attrNameLst>
                                          <p:attrName>ppt_w</p:attrName>
                                        </p:attrNameLst>
                                      </p:cBhvr>
                                      <p:tavLst>
                                        <p:tav tm="0">
                                          <p:val>
                                            <p:fltVal val="0"/>
                                          </p:val>
                                        </p:tav>
                                        <p:tav tm="100000">
                                          <p:val>
                                            <p:strVal val="#ppt_w"/>
                                          </p:val>
                                        </p:tav>
                                      </p:tavLst>
                                    </p:anim>
                                    <p:anim calcmode="lin" valueType="num">
                                      <p:cBhvr>
                                        <p:cTn dur="750" fill="hold" id="17"/>
                                        <p:tgtEl>
                                          <p:spTgt spid="7"/>
                                        </p:tgtEl>
                                        <p:attrNameLst>
                                          <p:attrName>ppt_h</p:attrName>
                                        </p:attrNameLst>
                                      </p:cBhvr>
                                      <p:tavLst>
                                        <p:tav tm="0">
                                          <p:val>
                                            <p:fltVal val="0"/>
                                          </p:val>
                                        </p:tav>
                                        <p:tav tm="100000">
                                          <p:val>
                                            <p:strVal val="#ppt_h"/>
                                          </p:val>
                                        </p:tav>
                                      </p:tavLst>
                                    </p:anim>
                                    <p:animEffect filter="fade" transition="in">
                                      <p:cBhvr>
                                        <p:cTn dur="750" id="18"/>
                                        <p:tgtEl>
                                          <p:spTgt spid="7"/>
                                        </p:tgtEl>
                                      </p:cBhvr>
                                    </p:animEffect>
                                  </p:childTnLst>
                                </p:cTn>
                              </p:par>
                              <p:par>
                                <p:cTn fill="hold" grpId="0" id="19" nodeType="withEffect" presetClass="entr" presetID="53" presetSubtype="0">
                                  <p:stCondLst>
                                    <p:cond delay="0"/>
                                  </p:stCondLst>
                                  <p:childTnLst>
                                    <p:set>
                                      <p:cBhvr>
                                        <p:cTn dur="1" fill="hold" id="20">
                                          <p:stCondLst>
                                            <p:cond delay="0"/>
                                          </p:stCondLst>
                                        </p:cTn>
                                        <p:tgtEl>
                                          <p:spTgt spid="18"/>
                                        </p:tgtEl>
                                        <p:attrNameLst>
                                          <p:attrName>style.visibility</p:attrName>
                                        </p:attrNameLst>
                                      </p:cBhvr>
                                      <p:to>
                                        <p:strVal val="visible"/>
                                      </p:to>
                                    </p:set>
                                    <p:anim calcmode="lin" valueType="num">
                                      <p:cBhvr>
                                        <p:cTn dur="750" fill="hold" id="21"/>
                                        <p:tgtEl>
                                          <p:spTgt spid="18"/>
                                        </p:tgtEl>
                                        <p:attrNameLst>
                                          <p:attrName>ppt_w</p:attrName>
                                        </p:attrNameLst>
                                      </p:cBhvr>
                                      <p:tavLst>
                                        <p:tav tm="0">
                                          <p:val>
                                            <p:fltVal val="0"/>
                                          </p:val>
                                        </p:tav>
                                        <p:tav tm="100000">
                                          <p:val>
                                            <p:strVal val="#ppt_w"/>
                                          </p:val>
                                        </p:tav>
                                      </p:tavLst>
                                    </p:anim>
                                    <p:anim calcmode="lin" valueType="num">
                                      <p:cBhvr>
                                        <p:cTn dur="750" fill="hold" id="22"/>
                                        <p:tgtEl>
                                          <p:spTgt spid="18"/>
                                        </p:tgtEl>
                                        <p:attrNameLst>
                                          <p:attrName>ppt_h</p:attrName>
                                        </p:attrNameLst>
                                      </p:cBhvr>
                                      <p:tavLst>
                                        <p:tav tm="0">
                                          <p:val>
                                            <p:fltVal val="0"/>
                                          </p:val>
                                        </p:tav>
                                        <p:tav tm="100000">
                                          <p:val>
                                            <p:strVal val="#ppt_h"/>
                                          </p:val>
                                        </p:tav>
                                      </p:tavLst>
                                    </p:anim>
                                    <p:animEffect filter="fade" transition="in">
                                      <p:cBhvr>
                                        <p:cTn dur="750" id="23"/>
                                        <p:tgtEl>
                                          <p:spTgt spid="18"/>
                                        </p:tgtEl>
                                      </p:cBhvr>
                                    </p:animEffect>
                                  </p:childTnLst>
                                </p:cTn>
                              </p:par>
                              <p:par>
                                <p:cTn fill="hold" grpId="0" id="24" nodeType="withEffect" presetClass="entr" presetID="22" presetSubtype="8">
                                  <p:stCondLst>
                                    <p:cond delay="250"/>
                                  </p:stCondLst>
                                  <p:childTnLst>
                                    <p:set>
                                      <p:cBhvr>
                                        <p:cTn dur="1" fill="hold" id="25">
                                          <p:stCondLst>
                                            <p:cond delay="0"/>
                                          </p:stCondLst>
                                        </p:cTn>
                                        <p:tgtEl>
                                          <p:spTgt spid="19"/>
                                        </p:tgtEl>
                                        <p:attrNameLst>
                                          <p:attrName>style.visibility</p:attrName>
                                        </p:attrNameLst>
                                      </p:cBhvr>
                                      <p:to>
                                        <p:strVal val="visible"/>
                                      </p:to>
                                    </p:set>
                                    <p:animEffect filter="wipe(left)" transition="in">
                                      <p:cBhvr>
                                        <p:cTn dur="750" id="26"/>
                                        <p:tgtEl>
                                          <p:spTgt spid="19"/>
                                        </p:tgtEl>
                                      </p:cBhvr>
                                    </p:animEffect>
                                  </p:childTnLst>
                                </p:cTn>
                              </p:par>
                              <p:par>
                                <p:cTn fill="hold" grpId="0" id="27" nodeType="withEffect" presetClass="entr" presetID="22" presetSubtype="8">
                                  <p:stCondLst>
                                    <p:cond delay="250"/>
                                  </p:stCondLst>
                                  <p:childTnLst>
                                    <p:set>
                                      <p:cBhvr>
                                        <p:cTn dur="1" fill="hold" id="28">
                                          <p:stCondLst>
                                            <p:cond delay="0"/>
                                          </p:stCondLst>
                                        </p:cTn>
                                        <p:tgtEl>
                                          <p:spTgt spid="20"/>
                                        </p:tgtEl>
                                        <p:attrNameLst>
                                          <p:attrName>style.visibility</p:attrName>
                                        </p:attrNameLst>
                                      </p:cBhvr>
                                      <p:to>
                                        <p:strVal val="visible"/>
                                      </p:to>
                                    </p:set>
                                    <p:animEffect filter="wipe(left)" transition="in">
                                      <p:cBhvr>
                                        <p:cTn dur="750" id="29"/>
                                        <p:tgtEl>
                                          <p:spTgt spid="20"/>
                                        </p:tgtEl>
                                      </p:cBhvr>
                                    </p:animEffect>
                                  </p:childTnLst>
                                </p:cTn>
                              </p:par>
                            </p:childTnLst>
                          </p:cTn>
                        </p:par>
                      </p:childTnLst>
                    </p:cTn>
                  </p:par>
                  <p:par>
                    <p:cTn fill="hold" id="30" nodeType="clickPar">
                      <p:stCondLst>
                        <p:cond delay="indefinite"/>
                      </p:stCondLst>
                      <p:childTnLst>
                        <p:par>
                          <p:cTn fill="hold" id="31" nodeType="afterGroup">
                            <p:stCondLst>
                              <p:cond delay="0"/>
                            </p:stCondLst>
                            <p:childTnLst>
                              <p:par>
                                <p:cTn fill="hold" grpId="0" id="32" nodeType="clickEffect" presetClass="entr" presetID="53" presetSubtype="0">
                                  <p:stCondLst>
                                    <p:cond delay="0"/>
                                  </p:stCondLst>
                                  <p:childTnLst>
                                    <p:set>
                                      <p:cBhvr>
                                        <p:cTn dur="1" fill="hold" id="33">
                                          <p:stCondLst>
                                            <p:cond delay="0"/>
                                          </p:stCondLst>
                                        </p:cTn>
                                        <p:tgtEl>
                                          <p:spTgt spid="4"/>
                                        </p:tgtEl>
                                        <p:attrNameLst>
                                          <p:attrName>style.visibility</p:attrName>
                                        </p:attrNameLst>
                                      </p:cBhvr>
                                      <p:to>
                                        <p:strVal val="visible"/>
                                      </p:to>
                                    </p:set>
                                    <p:anim calcmode="lin" valueType="num">
                                      <p:cBhvr>
                                        <p:cTn dur="750" fill="hold" id="34"/>
                                        <p:tgtEl>
                                          <p:spTgt spid="4"/>
                                        </p:tgtEl>
                                        <p:attrNameLst>
                                          <p:attrName>ppt_w</p:attrName>
                                        </p:attrNameLst>
                                      </p:cBhvr>
                                      <p:tavLst>
                                        <p:tav tm="0">
                                          <p:val>
                                            <p:fltVal val="0"/>
                                          </p:val>
                                        </p:tav>
                                        <p:tav tm="100000">
                                          <p:val>
                                            <p:strVal val="#ppt_w"/>
                                          </p:val>
                                        </p:tav>
                                      </p:tavLst>
                                    </p:anim>
                                    <p:anim calcmode="lin" valueType="num">
                                      <p:cBhvr>
                                        <p:cTn dur="750" fill="hold" id="35"/>
                                        <p:tgtEl>
                                          <p:spTgt spid="4"/>
                                        </p:tgtEl>
                                        <p:attrNameLst>
                                          <p:attrName>ppt_h</p:attrName>
                                        </p:attrNameLst>
                                      </p:cBhvr>
                                      <p:tavLst>
                                        <p:tav tm="0">
                                          <p:val>
                                            <p:fltVal val="0"/>
                                          </p:val>
                                        </p:tav>
                                        <p:tav tm="100000">
                                          <p:val>
                                            <p:strVal val="#ppt_h"/>
                                          </p:val>
                                        </p:tav>
                                      </p:tavLst>
                                    </p:anim>
                                    <p:animEffect filter="fade" transition="in">
                                      <p:cBhvr>
                                        <p:cTn dur="750" id="36"/>
                                        <p:tgtEl>
                                          <p:spTgt spid="4"/>
                                        </p:tgtEl>
                                      </p:cBhvr>
                                    </p:animEffect>
                                  </p:childTnLst>
                                </p:cTn>
                              </p:par>
                              <p:par>
                                <p:cTn fill="hold" grpId="0" id="37" nodeType="withEffect" presetClass="entr" presetID="53" presetSubtype="0">
                                  <p:stCondLst>
                                    <p:cond delay="0"/>
                                  </p:stCondLst>
                                  <p:childTnLst>
                                    <p:set>
                                      <p:cBhvr>
                                        <p:cTn dur="1" fill="hold" id="38">
                                          <p:stCondLst>
                                            <p:cond delay="0"/>
                                          </p:stCondLst>
                                        </p:cTn>
                                        <p:tgtEl>
                                          <p:spTgt spid="17"/>
                                        </p:tgtEl>
                                        <p:attrNameLst>
                                          <p:attrName>style.visibility</p:attrName>
                                        </p:attrNameLst>
                                      </p:cBhvr>
                                      <p:to>
                                        <p:strVal val="visible"/>
                                      </p:to>
                                    </p:set>
                                    <p:anim calcmode="lin" valueType="num">
                                      <p:cBhvr>
                                        <p:cTn dur="750" fill="hold" id="39"/>
                                        <p:tgtEl>
                                          <p:spTgt spid="17"/>
                                        </p:tgtEl>
                                        <p:attrNameLst>
                                          <p:attrName>ppt_w</p:attrName>
                                        </p:attrNameLst>
                                      </p:cBhvr>
                                      <p:tavLst>
                                        <p:tav tm="0">
                                          <p:val>
                                            <p:fltVal val="0"/>
                                          </p:val>
                                        </p:tav>
                                        <p:tav tm="100000">
                                          <p:val>
                                            <p:strVal val="#ppt_w"/>
                                          </p:val>
                                        </p:tav>
                                      </p:tavLst>
                                    </p:anim>
                                    <p:anim calcmode="lin" valueType="num">
                                      <p:cBhvr>
                                        <p:cTn dur="750" fill="hold" id="40"/>
                                        <p:tgtEl>
                                          <p:spTgt spid="17"/>
                                        </p:tgtEl>
                                        <p:attrNameLst>
                                          <p:attrName>ppt_h</p:attrName>
                                        </p:attrNameLst>
                                      </p:cBhvr>
                                      <p:tavLst>
                                        <p:tav tm="0">
                                          <p:val>
                                            <p:fltVal val="0"/>
                                          </p:val>
                                        </p:tav>
                                        <p:tav tm="100000">
                                          <p:val>
                                            <p:strVal val="#ppt_h"/>
                                          </p:val>
                                        </p:tav>
                                      </p:tavLst>
                                    </p:anim>
                                    <p:animEffect filter="fade" transition="in">
                                      <p:cBhvr>
                                        <p:cTn dur="750" id="41"/>
                                        <p:tgtEl>
                                          <p:spTgt spid="17"/>
                                        </p:tgtEl>
                                      </p:cBhvr>
                                    </p:animEffect>
                                  </p:childTnLst>
                                </p:cTn>
                              </p:par>
                              <p:par>
                                <p:cTn fill="hold" grpId="0" id="42" nodeType="withEffect" presetClass="entr" presetID="22" presetSubtype="8">
                                  <p:stCondLst>
                                    <p:cond delay="250"/>
                                  </p:stCondLst>
                                  <p:childTnLst>
                                    <p:set>
                                      <p:cBhvr>
                                        <p:cTn dur="1" fill="hold" id="43">
                                          <p:stCondLst>
                                            <p:cond delay="0"/>
                                          </p:stCondLst>
                                        </p:cTn>
                                        <p:tgtEl>
                                          <p:spTgt spid="24"/>
                                        </p:tgtEl>
                                        <p:attrNameLst>
                                          <p:attrName>style.visibility</p:attrName>
                                        </p:attrNameLst>
                                      </p:cBhvr>
                                      <p:to>
                                        <p:strVal val="visible"/>
                                      </p:to>
                                    </p:set>
                                    <p:animEffect filter="wipe(left)" transition="in">
                                      <p:cBhvr>
                                        <p:cTn dur="750" id="44"/>
                                        <p:tgtEl>
                                          <p:spTgt spid="24"/>
                                        </p:tgtEl>
                                      </p:cBhvr>
                                    </p:animEffect>
                                  </p:childTnLst>
                                </p:cTn>
                              </p:par>
                              <p:par>
                                <p:cTn fill="hold" grpId="0" id="45" nodeType="withEffect" presetClass="entr" presetID="22" presetSubtype="8">
                                  <p:stCondLst>
                                    <p:cond delay="250"/>
                                  </p:stCondLst>
                                  <p:childTnLst>
                                    <p:set>
                                      <p:cBhvr>
                                        <p:cTn dur="1" fill="hold" id="46">
                                          <p:stCondLst>
                                            <p:cond delay="0"/>
                                          </p:stCondLst>
                                        </p:cTn>
                                        <p:tgtEl>
                                          <p:spTgt spid="25"/>
                                        </p:tgtEl>
                                        <p:attrNameLst>
                                          <p:attrName>style.visibility</p:attrName>
                                        </p:attrNameLst>
                                      </p:cBhvr>
                                      <p:to>
                                        <p:strVal val="visible"/>
                                      </p:to>
                                    </p:set>
                                    <p:animEffect filter="wipe(left)" transition="in">
                                      <p:cBhvr>
                                        <p:cTn dur="750" id="47"/>
                                        <p:tgtEl>
                                          <p:spTgt spid="25"/>
                                        </p:tgtEl>
                                      </p:cBhvr>
                                    </p:animEffect>
                                  </p:childTnLst>
                                </p:cTn>
                              </p:par>
                            </p:childTnLst>
                          </p:cTn>
                        </p:par>
                      </p:childTnLst>
                    </p:cTn>
                  </p:par>
                  <p:par>
                    <p:cTn fill="hold" id="48" nodeType="clickPar">
                      <p:stCondLst>
                        <p:cond delay="indefinite"/>
                      </p:stCondLst>
                      <p:childTnLst>
                        <p:par>
                          <p:cTn fill="hold" id="49" nodeType="afterGroup">
                            <p:stCondLst>
                              <p:cond delay="0"/>
                            </p:stCondLst>
                            <p:childTnLst>
                              <p:par>
                                <p:cTn fill="hold" grpId="0" id="50" nodeType="clickEffect" presetClass="entr" presetID="53" presetSubtype="0">
                                  <p:stCondLst>
                                    <p:cond delay="0"/>
                                  </p:stCondLst>
                                  <p:childTnLst>
                                    <p:set>
                                      <p:cBhvr>
                                        <p:cTn dur="1" fill="hold" id="51">
                                          <p:stCondLst>
                                            <p:cond delay="0"/>
                                          </p:stCondLst>
                                        </p:cTn>
                                        <p:tgtEl>
                                          <p:spTgt spid="3"/>
                                        </p:tgtEl>
                                        <p:attrNameLst>
                                          <p:attrName>style.visibility</p:attrName>
                                        </p:attrNameLst>
                                      </p:cBhvr>
                                      <p:to>
                                        <p:strVal val="visible"/>
                                      </p:to>
                                    </p:set>
                                    <p:anim calcmode="lin" valueType="num">
                                      <p:cBhvr>
                                        <p:cTn dur="750" fill="hold" id="52"/>
                                        <p:tgtEl>
                                          <p:spTgt spid="3"/>
                                        </p:tgtEl>
                                        <p:attrNameLst>
                                          <p:attrName>ppt_w</p:attrName>
                                        </p:attrNameLst>
                                      </p:cBhvr>
                                      <p:tavLst>
                                        <p:tav tm="0">
                                          <p:val>
                                            <p:fltVal val="0"/>
                                          </p:val>
                                        </p:tav>
                                        <p:tav tm="100000">
                                          <p:val>
                                            <p:strVal val="#ppt_w"/>
                                          </p:val>
                                        </p:tav>
                                      </p:tavLst>
                                    </p:anim>
                                    <p:anim calcmode="lin" valueType="num">
                                      <p:cBhvr>
                                        <p:cTn dur="750" fill="hold" id="53"/>
                                        <p:tgtEl>
                                          <p:spTgt spid="3"/>
                                        </p:tgtEl>
                                        <p:attrNameLst>
                                          <p:attrName>ppt_h</p:attrName>
                                        </p:attrNameLst>
                                      </p:cBhvr>
                                      <p:tavLst>
                                        <p:tav tm="0">
                                          <p:val>
                                            <p:fltVal val="0"/>
                                          </p:val>
                                        </p:tav>
                                        <p:tav tm="100000">
                                          <p:val>
                                            <p:strVal val="#ppt_h"/>
                                          </p:val>
                                        </p:tav>
                                      </p:tavLst>
                                    </p:anim>
                                    <p:animEffect filter="fade" transition="in">
                                      <p:cBhvr>
                                        <p:cTn dur="750" id="54"/>
                                        <p:tgtEl>
                                          <p:spTgt spid="3"/>
                                        </p:tgtEl>
                                      </p:cBhvr>
                                    </p:animEffect>
                                  </p:childTnLst>
                                </p:cTn>
                              </p:par>
                              <p:par>
                                <p:cTn fill="hold" id="55" nodeType="withEffect" presetClass="entr" presetID="53" presetSubtype="0">
                                  <p:stCondLst>
                                    <p:cond delay="0"/>
                                  </p:stCondLst>
                                  <p:childTnLst>
                                    <p:set>
                                      <p:cBhvr>
                                        <p:cTn dur="1" fill="hold" id="56">
                                          <p:stCondLst>
                                            <p:cond delay="0"/>
                                          </p:stCondLst>
                                        </p:cTn>
                                        <p:tgtEl>
                                          <p:spTgt spid="8"/>
                                        </p:tgtEl>
                                        <p:attrNameLst>
                                          <p:attrName>style.visibility</p:attrName>
                                        </p:attrNameLst>
                                      </p:cBhvr>
                                      <p:to>
                                        <p:strVal val="visible"/>
                                      </p:to>
                                    </p:set>
                                    <p:anim calcmode="lin" valueType="num">
                                      <p:cBhvr>
                                        <p:cTn dur="750" fill="hold" id="57"/>
                                        <p:tgtEl>
                                          <p:spTgt spid="8"/>
                                        </p:tgtEl>
                                        <p:attrNameLst>
                                          <p:attrName>ppt_w</p:attrName>
                                        </p:attrNameLst>
                                      </p:cBhvr>
                                      <p:tavLst>
                                        <p:tav tm="0">
                                          <p:val>
                                            <p:fltVal val="0"/>
                                          </p:val>
                                        </p:tav>
                                        <p:tav tm="100000">
                                          <p:val>
                                            <p:strVal val="#ppt_w"/>
                                          </p:val>
                                        </p:tav>
                                      </p:tavLst>
                                    </p:anim>
                                    <p:anim calcmode="lin" valueType="num">
                                      <p:cBhvr>
                                        <p:cTn dur="750" fill="hold" id="58"/>
                                        <p:tgtEl>
                                          <p:spTgt spid="8"/>
                                        </p:tgtEl>
                                        <p:attrNameLst>
                                          <p:attrName>ppt_h</p:attrName>
                                        </p:attrNameLst>
                                      </p:cBhvr>
                                      <p:tavLst>
                                        <p:tav tm="0">
                                          <p:val>
                                            <p:fltVal val="0"/>
                                          </p:val>
                                        </p:tav>
                                        <p:tav tm="100000">
                                          <p:val>
                                            <p:strVal val="#ppt_h"/>
                                          </p:val>
                                        </p:tav>
                                      </p:tavLst>
                                    </p:anim>
                                    <p:animEffect filter="fade" transition="in">
                                      <p:cBhvr>
                                        <p:cTn dur="750" id="59"/>
                                        <p:tgtEl>
                                          <p:spTgt spid="8"/>
                                        </p:tgtEl>
                                      </p:cBhvr>
                                    </p:animEffect>
                                  </p:childTnLst>
                                </p:cTn>
                              </p:par>
                              <p:par>
                                <p:cTn fill="hold" grpId="0" id="60" nodeType="withEffect" presetClass="entr" presetID="22" presetSubtype="8">
                                  <p:stCondLst>
                                    <p:cond delay="250"/>
                                  </p:stCondLst>
                                  <p:childTnLst>
                                    <p:set>
                                      <p:cBhvr>
                                        <p:cTn dur="1" fill="hold" id="61">
                                          <p:stCondLst>
                                            <p:cond delay="0"/>
                                          </p:stCondLst>
                                        </p:cTn>
                                        <p:tgtEl>
                                          <p:spTgt spid="26"/>
                                        </p:tgtEl>
                                        <p:attrNameLst>
                                          <p:attrName>style.visibility</p:attrName>
                                        </p:attrNameLst>
                                      </p:cBhvr>
                                      <p:to>
                                        <p:strVal val="visible"/>
                                      </p:to>
                                    </p:set>
                                    <p:animEffect filter="wipe(left)" transition="in">
                                      <p:cBhvr>
                                        <p:cTn dur="750" id="62"/>
                                        <p:tgtEl>
                                          <p:spTgt spid="26"/>
                                        </p:tgtEl>
                                      </p:cBhvr>
                                    </p:animEffect>
                                  </p:childTnLst>
                                </p:cTn>
                              </p:par>
                              <p:par>
                                <p:cTn fill="hold" grpId="0" id="63" nodeType="withEffect" presetClass="entr" presetID="22" presetSubtype="8">
                                  <p:stCondLst>
                                    <p:cond delay="250"/>
                                  </p:stCondLst>
                                  <p:childTnLst>
                                    <p:set>
                                      <p:cBhvr>
                                        <p:cTn dur="1" fill="hold" id="64">
                                          <p:stCondLst>
                                            <p:cond delay="0"/>
                                          </p:stCondLst>
                                        </p:cTn>
                                        <p:tgtEl>
                                          <p:spTgt spid="27"/>
                                        </p:tgtEl>
                                        <p:attrNameLst>
                                          <p:attrName>style.visibility</p:attrName>
                                        </p:attrNameLst>
                                      </p:cBhvr>
                                      <p:to>
                                        <p:strVal val="visible"/>
                                      </p:to>
                                    </p:set>
                                    <p:animEffect filter="wipe(left)" transition="in">
                                      <p:cBhvr>
                                        <p:cTn dur="750" id="65"/>
                                        <p:tgtEl>
                                          <p:spTgt spid="27"/>
                                        </p:tgtEl>
                                      </p:cBhvr>
                                    </p:animEffect>
                                  </p:childTnLst>
                                </p:cTn>
                              </p:par>
                            </p:childTnLst>
                          </p:cTn>
                        </p:par>
                      </p:childTnLst>
                    </p:cTn>
                  </p:par>
                  <p:par>
                    <p:cTn fill="hold" id="66" nodeType="clickPar">
                      <p:stCondLst>
                        <p:cond delay="indefinite"/>
                      </p:stCondLst>
                      <p:childTnLst>
                        <p:par>
                          <p:cTn fill="hold" id="67" nodeType="afterGroup">
                            <p:stCondLst>
                              <p:cond delay="0"/>
                            </p:stCondLst>
                            <p:childTnLst>
                              <p:par>
                                <p:cTn fill="hold" grpId="0" id="68" nodeType="clickEffect" presetClass="entr" presetID="53" presetSubtype="0">
                                  <p:stCondLst>
                                    <p:cond delay="0"/>
                                  </p:stCondLst>
                                  <p:childTnLst>
                                    <p:set>
                                      <p:cBhvr>
                                        <p:cTn dur="1" fill="hold" id="69">
                                          <p:stCondLst>
                                            <p:cond delay="0"/>
                                          </p:stCondLst>
                                        </p:cTn>
                                        <p:tgtEl>
                                          <p:spTgt spid="5"/>
                                        </p:tgtEl>
                                        <p:attrNameLst>
                                          <p:attrName>style.visibility</p:attrName>
                                        </p:attrNameLst>
                                      </p:cBhvr>
                                      <p:to>
                                        <p:strVal val="visible"/>
                                      </p:to>
                                    </p:set>
                                    <p:anim calcmode="lin" valueType="num">
                                      <p:cBhvr>
                                        <p:cTn dur="750" fill="hold" id="70"/>
                                        <p:tgtEl>
                                          <p:spTgt spid="5"/>
                                        </p:tgtEl>
                                        <p:attrNameLst>
                                          <p:attrName>ppt_w</p:attrName>
                                        </p:attrNameLst>
                                      </p:cBhvr>
                                      <p:tavLst>
                                        <p:tav tm="0">
                                          <p:val>
                                            <p:fltVal val="0"/>
                                          </p:val>
                                        </p:tav>
                                        <p:tav tm="100000">
                                          <p:val>
                                            <p:strVal val="#ppt_w"/>
                                          </p:val>
                                        </p:tav>
                                      </p:tavLst>
                                    </p:anim>
                                    <p:anim calcmode="lin" valueType="num">
                                      <p:cBhvr>
                                        <p:cTn dur="750" fill="hold" id="71"/>
                                        <p:tgtEl>
                                          <p:spTgt spid="5"/>
                                        </p:tgtEl>
                                        <p:attrNameLst>
                                          <p:attrName>ppt_h</p:attrName>
                                        </p:attrNameLst>
                                      </p:cBhvr>
                                      <p:tavLst>
                                        <p:tav tm="0">
                                          <p:val>
                                            <p:fltVal val="0"/>
                                          </p:val>
                                        </p:tav>
                                        <p:tav tm="100000">
                                          <p:val>
                                            <p:strVal val="#ppt_h"/>
                                          </p:val>
                                        </p:tav>
                                      </p:tavLst>
                                    </p:anim>
                                    <p:animEffect filter="fade" transition="in">
                                      <p:cBhvr>
                                        <p:cTn dur="750" id="72"/>
                                        <p:tgtEl>
                                          <p:spTgt spid="5"/>
                                        </p:tgtEl>
                                      </p:cBhvr>
                                    </p:animEffect>
                                  </p:childTnLst>
                                </p:cTn>
                              </p:par>
                              <p:par>
                                <p:cTn fill="hold" id="73" nodeType="withEffect" presetClass="entr" presetID="53" presetSubtype="0">
                                  <p:stCondLst>
                                    <p:cond delay="0"/>
                                  </p:stCondLst>
                                  <p:childTnLst>
                                    <p:set>
                                      <p:cBhvr>
                                        <p:cTn dur="1" fill="hold" id="74">
                                          <p:stCondLst>
                                            <p:cond delay="0"/>
                                          </p:stCondLst>
                                        </p:cTn>
                                        <p:tgtEl>
                                          <p:spTgt spid="12"/>
                                        </p:tgtEl>
                                        <p:attrNameLst>
                                          <p:attrName>style.visibility</p:attrName>
                                        </p:attrNameLst>
                                      </p:cBhvr>
                                      <p:to>
                                        <p:strVal val="visible"/>
                                      </p:to>
                                    </p:set>
                                    <p:anim calcmode="lin" valueType="num">
                                      <p:cBhvr>
                                        <p:cTn dur="750" fill="hold" id="75"/>
                                        <p:tgtEl>
                                          <p:spTgt spid="12"/>
                                        </p:tgtEl>
                                        <p:attrNameLst>
                                          <p:attrName>ppt_w</p:attrName>
                                        </p:attrNameLst>
                                      </p:cBhvr>
                                      <p:tavLst>
                                        <p:tav tm="0">
                                          <p:val>
                                            <p:fltVal val="0"/>
                                          </p:val>
                                        </p:tav>
                                        <p:tav tm="100000">
                                          <p:val>
                                            <p:strVal val="#ppt_w"/>
                                          </p:val>
                                        </p:tav>
                                      </p:tavLst>
                                    </p:anim>
                                    <p:anim calcmode="lin" valueType="num">
                                      <p:cBhvr>
                                        <p:cTn dur="750" fill="hold" id="76"/>
                                        <p:tgtEl>
                                          <p:spTgt spid="12"/>
                                        </p:tgtEl>
                                        <p:attrNameLst>
                                          <p:attrName>ppt_h</p:attrName>
                                        </p:attrNameLst>
                                      </p:cBhvr>
                                      <p:tavLst>
                                        <p:tav tm="0">
                                          <p:val>
                                            <p:fltVal val="0"/>
                                          </p:val>
                                        </p:tav>
                                        <p:tav tm="100000">
                                          <p:val>
                                            <p:strVal val="#ppt_h"/>
                                          </p:val>
                                        </p:tav>
                                      </p:tavLst>
                                    </p:anim>
                                    <p:animEffect filter="fade" transition="in">
                                      <p:cBhvr>
                                        <p:cTn dur="750" id="77"/>
                                        <p:tgtEl>
                                          <p:spTgt spid="12"/>
                                        </p:tgtEl>
                                      </p:cBhvr>
                                    </p:animEffect>
                                  </p:childTnLst>
                                </p:cTn>
                              </p:par>
                              <p:par>
                                <p:cTn fill="hold" grpId="0" id="78" nodeType="withEffect" presetClass="entr" presetID="22" presetSubtype="8">
                                  <p:stCondLst>
                                    <p:cond delay="250"/>
                                  </p:stCondLst>
                                  <p:childTnLst>
                                    <p:set>
                                      <p:cBhvr>
                                        <p:cTn dur="1" fill="hold" id="79">
                                          <p:stCondLst>
                                            <p:cond delay="0"/>
                                          </p:stCondLst>
                                        </p:cTn>
                                        <p:tgtEl>
                                          <p:spTgt spid="28"/>
                                        </p:tgtEl>
                                        <p:attrNameLst>
                                          <p:attrName>style.visibility</p:attrName>
                                        </p:attrNameLst>
                                      </p:cBhvr>
                                      <p:to>
                                        <p:strVal val="visible"/>
                                      </p:to>
                                    </p:set>
                                    <p:animEffect filter="wipe(left)" transition="in">
                                      <p:cBhvr>
                                        <p:cTn dur="750" id="80"/>
                                        <p:tgtEl>
                                          <p:spTgt spid="28"/>
                                        </p:tgtEl>
                                      </p:cBhvr>
                                    </p:animEffect>
                                  </p:childTnLst>
                                </p:cTn>
                              </p:par>
                              <p:par>
                                <p:cTn fill="hold" grpId="0" id="81" nodeType="withEffect" presetClass="entr" presetID="22" presetSubtype="8">
                                  <p:stCondLst>
                                    <p:cond delay="250"/>
                                  </p:stCondLst>
                                  <p:childTnLst>
                                    <p:set>
                                      <p:cBhvr>
                                        <p:cTn dur="1" fill="hold" id="82">
                                          <p:stCondLst>
                                            <p:cond delay="0"/>
                                          </p:stCondLst>
                                        </p:cTn>
                                        <p:tgtEl>
                                          <p:spTgt spid="29"/>
                                        </p:tgtEl>
                                        <p:attrNameLst>
                                          <p:attrName>style.visibility</p:attrName>
                                        </p:attrNameLst>
                                      </p:cBhvr>
                                      <p:to>
                                        <p:strVal val="visible"/>
                                      </p:to>
                                    </p:set>
                                    <p:animEffect filter="wipe(left)" transition="in">
                                      <p:cBhvr>
                                        <p:cTn dur="750" id="83"/>
                                        <p:tgtEl>
                                          <p:spTgt spid="29"/>
                                        </p:tgtEl>
                                      </p:cBhvr>
                                    </p:animEffect>
                                  </p:childTnLst>
                                </p:cTn>
                              </p:par>
                            </p:childTnLst>
                          </p:cTn>
                        </p:par>
                      </p:childTnLst>
                    </p:cTn>
                  </p:par>
                  <p:par>
                    <p:cTn fill="hold" id="84" nodeType="clickPar">
                      <p:stCondLst>
                        <p:cond delay="indefinite"/>
                      </p:stCondLst>
                      <p:childTnLst>
                        <p:par>
                          <p:cTn fill="hold" id="85" nodeType="afterGroup">
                            <p:stCondLst>
                              <p:cond delay="0"/>
                            </p:stCondLst>
                            <p:childTnLst>
                              <p:par>
                                <p:cTn fill="hold" grpId="0" id="86" nodeType="clickEffect" presetClass="entr" presetID="53" presetSubtype="0">
                                  <p:stCondLst>
                                    <p:cond delay="0"/>
                                  </p:stCondLst>
                                  <p:childTnLst>
                                    <p:set>
                                      <p:cBhvr>
                                        <p:cTn dur="1" fill="hold" id="87">
                                          <p:stCondLst>
                                            <p:cond delay="0"/>
                                          </p:stCondLst>
                                        </p:cTn>
                                        <p:tgtEl>
                                          <p:spTgt spid="6"/>
                                        </p:tgtEl>
                                        <p:attrNameLst>
                                          <p:attrName>style.visibility</p:attrName>
                                        </p:attrNameLst>
                                      </p:cBhvr>
                                      <p:to>
                                        <p:strVal val="visible"/>
                                      </p:to>
                                    </p:set>
                                    <p:anim calcmode="lin" valueType="num">
                                      <p:cBhvr>
                                        <p:cTn dur="750" fill="hold" id="88"/>
                                        <p:tgtEl>
                                          <p:spTgt spid="6"/>
                                        </p:tgtEl>
                                        <p:attrNameLst>
                                          <p:attrName>ppt_w</p:attrName>
                                        </p:attrNameLst>
                                      </p:cBhvr>
                                      <p:tavLst>
                                        <p:tav tm="0">
                                          <p:val>
                                            <p:fltVal val="0"/>
                                          </p:val>
                                        </p:tav>
                                        <p:tav tm="100000">
                                          <p:val>
                                            <p:strVal val="#ppt_w"/>
                                          </p:val>
                                        </p:tav>
                                      </p:tavLst>
                                    </p:anim>
                                    <p:anim calcmode="lin" valueType="num">
                                      <p:cBhvr>
                                        <p:cTn dur="750" fill="hold" id="89"/>
                                        <p:tgtEl>
                                          <p:spTgt spid="6"/>
                                        </p:tgtEl>
                                        <p:attrNameLst>
                                          <p:attrName>ppt_h</p:attrName>
                                        </p:attrNameLst>
                                      </p:cBhvr>
                                      <p:tavLst>
                                        <p:tav tm="0">
                                          <p:val>
                                            <p:fltVal val="0"/>
                                          </p:val>
                                        </p:tav>
                                        <p:tav tm="100000">
                                          <p:val>
                                            <p:strVal val="#ppt_h"/>
                                          </p:val>
                                        </p:tav>
                                      </p:tavLst>
                                    </p:anim>
                                    <p:animEffect filter="fade" transition="in">
                                      <p:cBhvr>
                                        <p:cTn dur="750" id="90"/>
                                        <p:tgtEl>
                                          <p:spTgt spid="6"/>
                                        </p:tgtEl>
                                      </p:cBhvr>
                                    </p:animEffect>
                                  </p:childTnLst>
                                </p:cTn>
                              </p:par>
                              <p:par>
                                <p:cTn fill="hold" grpId="0" id="91" nodeType="withEffect" presetClass="entr" presetID="53" presetSubtype="0">
                                  <p:stCondLst>
                                    <p:cond delay="0"/>
                                  </p:stCondLst>
                                  <p:childTnLst>
                                    <p:set>
                                      <p:cBhvr>
                                        <p:cTn dur="1" fill="hold" id="92">
                                          <p:stCondLst>
                                            <p:cond delay="0"/>
                                          </p:stCondLst>
                                        </p:cTn>
                                        <p:tgtEl>
                                          <p:spTgt spid="11"/>
                                        </p:tgtEl>
                                        <p:attrNameLst>
                                          <p:attrName>style.visibility</p:attrName>
                                        </p:attrNameLst>
                                      </p:cBhvr>
                                      <p:to>
                                        <p:strVal val="visible"/>
                                      </p:to>
                                    </p:set>
                                    <p:anim calcmode="lin" valueType="num">
                                      <p:cBhvr>
                                        <p:cTn dur="750" fill="hold" id="93"/>
                                        <p:tgtEl>
                                          <p:spTgt spid="11"/>
                                        </p:tgtEl>
                                        <p:attrNameLst>
                                          <p:attrName>ppt_w</p:attrName>
                                        </p:attrNameLst>
                                      </p:cBhvr>
                                      <p:tavLst>
                                        <p:tav tm="0">
                                          <p:val>
                                            <p:fltVal val="0"/>
                                          </p:val>
                                        </p:tav>
                                        <p:tav tm="100000">
                                          <p:val>
                                            <p:strVal val="#ppt_w"/>
                                          </p:val>
                                        </p:tav>
                                      </p:tavLst>
                                    </p:anim>
                                    <p:anim calcmode="lin" valueType="num">
                                      <p:cBhvr>
                                        <p:cTn dur="750" fill="hold" id="94"/>
                                        <p:tgtEl>
                                          <p:spTgt spid="11"/>
                                        </p:tgtEl>
                                        <p:attrNameLst>
                                          <p:attrName>ppt_h</p:attrName>
                                        </p:attrNameLst>
                                      </p:cBhvr>
                                      <p:tavLst>
                                        <p:tav tm="0">
                                          <p:val>
                                            <p:fltVal val="0"/>
                                          </p:val>
                                        </p:tav>
                                        <p:tav tm="100000">
                                          <p:val>
                                            <p:strVal val="#ppt_h"/>
                                          </p:val>
                                        </p:tav>
                                      </p:tavLst>
                                    </p:anim>
                                    <p:animEffect filter="fade" transition="in">
                                      <p:cBhvr>
                                        <p:cTn dur="750" id="95"/>
                                        <p:tgtEl>
                                          <p:spTgt spid="11"/>
                                        </p:tgtEl>
                                      </p:cBhvr>
                                    </p:animEffect>
                                  </p:childTnLst>
                                </p:cTn>
                              </p:par>
                              <p:par>
                                <p:cTn fill="hold" grpId="0" id="96" nodeType="withEffect" presetClass="entr" presetID="22" presetSubtype="8">
                                  <p:stCondLst>
                                    <p:cond delay="250"/>
                                  </p:stCondLst>
                                  <p:childTnLst>
                                    <p:set>
                                      <p:cBhvr>
                                        <p:cTn dur="1" fill="hold" id="97">
                                          <p:stCondLst>
                                            <p:cond delay="0"/>
                                          </p:stCondLst>
                                        </p:cTn>
                                        <p:tgtEl>
                                          <p:spTgt spid="22"/>
                                        </p:tgtEl>
                                        <p:attrNameLst>
                                          <p:attrName>style.visibility</p:attrName>
                                        </p:attrNameLst>
                                      </p:cBhvr>
                                      <p:to>
                                        <p:strVal val="visible"/>
                                      </p:to>
                                    </p:set>
                                    <p:animEffect filter="wipe(left)" transition="in">
                                      <p:cBhvr>
                                        <p:cTn dur="750" id="98"/>
                                        <p:tgtEl>
                                          <p:spTgt spid="22"/>
                                        </p:tgtEl>
                                      </p:cBhvr>
                                    </p:animEffect>
                                  </p:childTnLst>
                                </p:cTn>
                              </p:par>
                              <p:par>
                                <p:cTn fill="hold" grpId="0" id="99" nodeType="withEffect" presetClass="entr" presetID="22" presetSubtype="8">
                                  <p:stCondLst>
                                    <p:cond delay="250"/>
                                  </p:stCondLst>
                                  <p:childTnLst>
                                    <p:set>
                                      <p:cBhvr>
                                        <p:cTn dur="1" fill="hold" id="100">
                                          <p:stCondLst>
                                            <p:cond delay="0"/>
                                          </p:stCondLst>
                                        </p:cTn>
                                        <p:tgtEl>
                                          <p:spTgt spid="23"/>
                                        </p:tgtEl>
                                        <p:attrNameLst>
                                          <p:attrName>style.visibility</p:attrName>
                                        </p:attrNameLst>
                                      </p:cBhvr>
                                      <p:to>
                                        <p:strVal val="visible"/>
                                      </p:to>
                                    </p:set>
                                    <p:animEffect filter="wipe(left)" transition="in">
                                      <p:cBhvr>
                                        <p:cTn dur="750" id="101"/>
                                        <p:tgtEl>
                                          <p:spTgt spid="2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
      <p:bldP grpId="0" spid="6"/>
      <p:bldP grpId="0" spid="7"/>
      <p:bldP grpId="0" spid="11"/>
      <p:bldP grpId="0" spid="17"/>
      <p:bldP grpId="0" spid="18"/>
      <p:bldP grpId="0" spid="19"/>
      <p:bldP grpId="0" spid="20"/>
      <p:bldP grpId="0" spid="22"/>
      <p:bldP grpId="0" spid="23"/>
      <p:bldP grpId="0" spid="24"/>
      <p:bldP grpId="0" spid="25"/>
      <p:bldP grpId="0" spid="26"/>
      <p:bldP grpId="0" spid="27"/>
      <p:bldP grpId="0" spid="28"/>
      <p:bldP grpId="0" spid="29"/>
      <p:bldP grpId="0" spid="21"/>
      <p:bldP grpId="0" spid="31"/>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圆角 1"/>
          <p:cNvSpPr/>
          <p:nvPr/>
        </p:nvSpPr>
        <p:spPr>
          <a:xfrm>
            <a:off x="807357" y="1887537"/>
            <a:ext cx="1849438" cy="4114800"/>
          </a:xfrm>
          <a:prstGeom prst="roundRect">
            <a:avLst>
              <a:gd fmla="val 9972" name="adj"/>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矩形: 圆角 2"/>
          <p:cNvSpPr/>
          <p:nvPr/>
        </p:nvSpPr>
        <p:spPr>
          <a:xfrm>
            <a:off x="2962389" y="1887537"/>
            <a:ext cx="1849438" cy="4114800"/>
          </a:xfrm>
          <a:prstGeom prst="roundRect">
            <a:avLst>
              <a:gd fmla="val 9972" name="adj"/>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矩形: 圆角 3"/>
          <p:cNvSpPr/>
          <p:nvPr/>
        </p:nvSpPr>
        <p:spPr>
          <a:xfrm>
            <a:off x="5117420" y="1887537"/>
            <a:ext cx="1849438" cy="4114800"/>
          </a:xfrm>
          <a:prstGeom prst="roundRect">
            <a:avLst>
              <a:gd fmla="val 9972" name="adj"/>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5" name="直接连接符 4"/>
          <p:cNvCxnSpPr/>
          <p:nvPr/>
        </p:nvCxnSpPr>
        <p:spPr>
          <a:xfrm flipV="1">
            <a:off x="4656864" y="5373529"/>
            <a:ext cx="615520" cy="5715"/>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nvGrpSpPr>
          <p:cNvPr id="6" name="组合 5"/>
          <p:cNvGrpSpPr/>
          <p:nvPr/>
        </p:nvGrpSpPr>
        <p:grpSpPr>
          <a:xfrm>
            <a:off x="2515903" y="4036219"/>
            <a:ext cx="599282" cy="1300162"/>
            <a:chOff x="2254646" y="4036219"/>
            <a:chExt cx="599282" cy="1300162"/>
          </a:xfrm>
        </p:grpSpPr>
        <p:cxnSp>
          <p:nvCxnSpPr>
            <p:cNvPr id="7" name="直接连接符 6"/>
            <p:cNvCxnSpPr/>
            <p:nvPr/>
          </p:nvCxnSpPr>
          <p:spPr>
            <a:xfrm flipV="1">
              <a:off x="2254646" y="4036219"/>
              <a:ext cx="599282" cy="650081"/>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2254646" y="4686300"/>
              <a:ext cx="599282" cy="650081"/>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9" name="组合 8"/>
          <p:cNvGrpSpPr/>
          <p:nvPr/>
        </p:nvGrpSpPr>
        <p:grpSpPr>
          <a:xfrm>
            <a:off x="4664982" y="3592314"/>
            <a:ext cx="607401" cy="887810"/>
            <a:chOff x="4420395" y="3586163"/>
            <a:chExt cx="582612" cy="887810"/>
          </a:xfrm>
        </p:grpSpPr>
        <p:cxnSp>
          <p:nvCxnSpPr>
            <p:cNvPr id="10" name="直接连接符 9"/>
            <p:cNvCxnSpPr/>
            <p:nvPr/>
          </p:nvCxnSpPr>
          <p:spPr>
            <a:xfrm flipV="1">
              <a:off x="4420395" y="3586163"/>
              <a:ext cx="582612" cy="450056"/>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4420395" y="4023917"/>
              <a:ext cx="582612" cy="450056"/>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2" name="矩形: 圆角 11"/>
          <p:cNvSpPr/>
          <p:nvPr/>
        </p:nvSpPr>
        <p:spPr>
          <a:xfrm>
            <a:off x="954201" y="4300538"/>
            <a:ext cx="1555750" cy="785812"/>
          </a:xfrm>
          <a:prstGeom prst="roundRect">
            <a:avLst>
              <a:gd fmla="val 7521" name="adj"/>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kern="100" lang="en-US">
                <a:solidFill>
                  <a:schemeClr val="bg1">
                    <a:lumMod val="95000"/>
                  </a:schemeClr>
                </a:solidFill>
                <a:latin charset="-122" panose="020b0503020204020204" pitchFamily="34" typeface="微软雅黑"/>
                <a:ea charset="-122" panose="020b0503020204020204" pitchFamily="34" typeface="微软雅黑"/>
              </a:rPr>
              <a:t>Keyword</a:t>
            </a:r>
          </a:p>
        </p:txBody>
      </p:sp>
      <p:sp>
        <p:nvSpPr>
          <p:cNvPr id="13" name="矩形: 圆角 12"/>
          <p:cNvSpPr/>
          <p:nvPr/>
        </p:nvSpPr>
        <p:spPr>
          <a:xfrm>
            <a:off x="3109233" y="3643313"/>
            <a:ext cx="1555750" cy="785812"/>
          </a:xfrm>
          <a:prstGeom prst="roundRect">
            <a:avLst>
              <a:gd fmla="val 7521" name="adj"/>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spcBef>
                <a:spcPts val="300"/>
              </a:spcBef>
              <a:spcAft>
                <a:spcPts val="300"/>
              </a:spcAft>
            </a:pPr>
            <a:r>
              <a:rPr altLang="zh-CN" kern="100" lang="en-US">
                <a:solidFill>
                  <a:schemeClr val="bg1">
                    <a:lumMod val="95000"/>
                  </a:schemeClr>
                </a:solidFill>
                <a:latin charset="-122" panose="020b0503020204020204" pitchFamily="34" typeface="微软雅黑"/>
                <a:ea charset="-122" panose="020b0503020204020204" pitchFamily="34" typeface="微软雅黑"/>
              </a:rPr>
              <a:t>Keyword</a:t>
            </a:r>
          </a:p>
        </p:txBody>
      </p:sp>
      <p:sp>
        <p:nvSpPr>
          <p:cNvPr id="14" name="矩形: 圆角 13"/>
          <p:cNvSpPr/>
          <p:nvPr/>
        </p:nvSpPr>
        <p:spPr>
          <a:xfrm>
            <a:off x="3109233" y="4986338"/>
            <a:ext cx="1555750" cy="785812"/>
          </a:xfrm>
          <a:prstGeom prst="roundRect">
            <a:avLst>
              <a:gd fmla="val 7521" name="adj"/>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spcBef>
                <a:spcPts val="300"/>
              </a:spcBef>
              <a:spcAft>
                <a:spcPts val="300"/>
              </a:spcAft>
            </a:pPr>
            <a:r>
              <a:rPr altLang="zh-CN" kern="100" lang="en-US">
                <a:solidFill>
                  <a:schemeClr val="bg1">
                    <a:lumMod val="95000"/>
                  </a:schemeClr>
                </a:solidFill>
                <a:latin charset="-122" panose="020b0503020204020204" pitchFamily="34" typeface="微软雅黑"/>
                <a:ea charset="-122" panose="020b0503020204020204" pitchFamily="34" typeface="微软雅黑"/>
              </a:rPr>
              <a:t>Keyword</a:t>
            </a:r>
          </a:p>
        </p:txBody>
      </p:sp>
      <p:sp>
        <p:nvSpPr>
          <p:cNvPr id="15" name="矩形: 圆角 14"/>
          <p:cNvSpPr/>
          <p:nvPr/>
        </p:nvSpPr>
        <p:spPr>
          <a:xfrm>
            <a:off x="5264264" y="4986338"/>
            <a:ext cx="1555750" cy="785812"/>
          </a:xfrm>
          <a:prstGeom prst="roundRect">
            <a:avLst>
              <a:gd fmla="val 7521" name="adj"/>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spcBef>
                <a:spcPts val="300"/>
              </a:spcBef>
              <a:spcAft>
                <a:spcPts val="300"/>
              </a:spcAft>
            </a:pPr>
            <a:r>
              <a:rPr altLang="zh-CN" kern="100" lang="en-US">
                <a:solidFill>
                  <a:schemeClr val="bg1">
                    <a:lumMod val="95000"/>
                  </a:schemeClr>
                </a:solidFill>
                <a:latin charset="-122" panose="020b0503020204020204" pitchFamily="34" typeface="微软雅黑"/>
                <a:ea charset="-122" panose="020b0503020204020204" pitchFamily="34" typeface="微软雅黑"/>
              </a:rPr>
              <a:t>Keyword</a:t>
            </a:r>
          </a:p>
        </p:txBody>
      </p:sp>
      <p:sp>
        <p:nvSpPr>
          <p:cNvPr id="16" name="矩形: 圆角 15"/>
          <p:cNvSpPr/>
          <p:nvPr/>
        </p:nvSpPr>
        <p:spPr>
          <a:xfrm>
            <a:off x="5264264" y="4089798"/>
            <a:ext cx="1555750" cy="785812"/>
          </a:xfrm>
          <a:prstGeom prst="roundRect">
            <a:avLst>
              <a:gd fmla="val 7521" name="adj"/>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spcBef>
                <a:spcPts val="300"/>
              </a:spcBef>
              <a:spcAft>
                <a:spcPts val="300"/>
              </a:spcAft>
            </a:pPr>
            <a:r>
              <a:rPr altLang="zh-CN" kern="100" lang="en-US">
                <a:solidFill>
                  <a:schemeClr val="bg1">
                    <a:lumMod val="95000"/>
                  </a:schemeClr>
                </a:solidFill>
                <a:latin charset="-122" panose="020b0503020204020204" pitchFamily="34" typeface="微软雅黑"/>
                <a:ea charset="-122" panose="020b0503020204020204" pitchFamily="34" typeface="微软雅黑"/>
              </a:rPr>
              <a:t>Keyword</a:t>
            </a:r>
          </a:p>
        </p:txBody>
      </p:sp>
      <p:sp>
        <p:nvSpPr>
          <p:cNvPr id="17" name="矩形: 圆角 16"/>
          <p:cNvSpPr/>
          <p:nvPr/>
        </p:nvSpPr>
        <p:spPr>
          <a:xfrm>
            <a:off x="5264264" y="3193257"/>
            <a:ext cx="1555750" cy="785812"/>
          </a:xfrm>
          <a:prstGeom prst="roundRect">
            <a:avLst>
              <a:gd fmla="val 7521" name="adj"/>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spcBef>
                <a:spcPts val="300"/>
              </a:spcBef>
              <a:spcAft>
                <a:spcPts val="300"/>
              </a:spcAft>
            </a:pPr>
            <a:r>
              <a:rPr altLang="zh-CN" kern="100" lang="en-US">
                <a:solidFill>
                  <a:schemeClr val="bg1">
                    <a:lumMod val="95000"/>
                  </a:schemeClr>
                </a:solidFill>
                <a:latin charset="-122" panose="020b0503020204020204" pitchFamily="34" typeface="微软雅黑"/>
                <a:ea charset="-122" panose="020b0503020204020204" pitchFamily="34" typeface="微软雅黑"/>
              </a:rPr>
              <a:t>Keyword</a:t>
            </a:r>
          </a:p>
        </p:txBody>
      </p:sp>
      <p:sp>
        <p:nvSpPr>
          <p:cNvPr id="24" name="文本框 23"/>
          <p:cNvSpPr txBox="1"/>
          <p:nvPr/>
        </p:nvSpPr>
        <p:spPr>
          <a:xfrm>
            <a:off x="1067880" y="2297316"/>
            <a:ext cx="1328393" cy="530352"/>
          </a:xfrm>
          <a:prstGeom prst="rect">
            <a:avLst/>
          </a:prstGeom>
          <a:noFill/>
        </p:spPr>
        <p:txBody>
          <a:bodyPr rtlCol="0" wrap="square">
            <a:spAutoFit/>
          </a:bodyPr>
          <a:lstStyle>
            <a:defPPr>
              <a:defRPr lang="zh-CN"/>
            </a:defPPr>
            <a:lvl1pPr algn="ctr">
              <a:lnSpc>
                <a:spcPct val="120000"/>
              </a:lnSpc>
              <a:spcBef>
                <a:spcPts val="300"/>
              </a:spcBef>
              <a:spcAft>
                <a:spcPts val="300"/>
              </a:spcAft>
              <a:defRPr kern="100" sz="2400">
                <a:solidFill>
                  <a:schemeClr val="tx1">
                    <a:lumMod val="85000"/>
                    <a:lumOff val="15000"/>
                  </a:schemeClr>
                </a:solidFill>
                <a:latin charset="-122" panose="020b0503020204020204" pitchFamily="34" typeface="微软雅黑"/>
                <a:ea charset="-122" panose="020b0503020204020204" pitchFamily="34" typeface="微软雅黑"/>
              </a:defRPr>
            </a:lvl1pPr>
          </a:lstStyle>
          <a:p>
            <a:r>
              <a:rPr altLang="zh-CN" lang="en-US"/>
              <a:t>Subtitle</a:t>
            </a:r>
          </a:p>
        </p:txBody>
      </p:sp>
      <p:sp>
        <p:nvSpPr>
          <p:cNvPr id="25" name="文本框 24"/>
          <p:cNvSpPr txBox="1"/>
          <p:nvPr/>
        </p:nvSpPr>
        <p:spPr>
          <a:xfrm>
            <a:off x="3222912" y="2297316"/>
            <a:ext cx="1328393" cy="530352"/>
          </a:xfrm>
          <a:prstGeom prst="rect">
            <a:avLst/>
          </a:prstGeom>
          <a:noFill/>
        </p:spPr>
        <p:txBody>
          <a:bodyPr rtlCol="0" wrap="square">
            <a:spAutoFit/>
          </a:bodyPr>
          <a:lstStyle>
            <a:defPPr>
              <a:defRPr lang="zh-CN"/>
            </a:defPPr>
            <a:lvl1pPr algn="ctr">
              <a:lnSpc>
                <a:spcPct val="120000"/>
              </a:lnSpc>
              <a:spcBef>
                <a:spcPts val="300"/>
              </a:spcBef>
              <a:spcAft>
                <a:spcPts val="300"/>
              </a:spcAft>
              <a:defRPr kern="100" sz="2400">
                <a:solidFill>
                  <a:schemeClr val="tx1">
                    <a:lumMod val="85000"/>
                    <a:lumOff val="15000"/>
                  </a:schemeClr>
                </a:solidFill>
                <a:latin charset="-122" panose="020b0503020204020204" pitchFamily="34" typeface="微软雅黑"/>
                <a:ea charset="-122" panose="020b0503020204020204" pitchFamily="34" typeface="微软雅黑"/>
              </a:defRPr>
            </a:lvl1pPr>
          </a:lstStyle>
          <a:p>
            <a:r>
              <a:rPr altLang="zh-CN" lang="en-US"/>
              <a:t>Subtitle</a:t>
            </a:r>
          </a:p>
        </p:txBody>
      </p:sp>
      <p:sp>
        <p:nvSpPr>
          <p:cNvPr id="26" name="文本框 25"/>
          <p:cNvSpPr txBox="1"/>
          <p:nvPr/>
        </p:nvSpPr>
        <p:spPr>
          <a:xfrm>
            <a:off x="5377943" y="2297316"/>
            <a:ext cx="1328393" cy="530352"/>
          </a:xfrm>
          <a:prstGeom prst="rect">
            <a:avLst/>
          </a:prstGeom>
          <a:noFill/>
        </p:spPr>
        <p:txBody>
          <a:bodyPr rtlCol="0" wrap="square">
            <a:spAutoFit/>
          </a:bodyPr>
          <a:lstStyle>
            <a:defPPr>
              <a:defRPr lang="zh-CN"/>
            </a:defPPr>
            <a:lvl1pPr algn="ctr">
              <a:lnSpc>
                <a:spcPct val="120000"/>
              </a:lnSpc>
              <a:spcBef>
                <a:spcPts val="300"/>
              </a:spcBef>
              <a:spcAft>
                <a:spcPts val="300"/>
              </a:spcAft>
              <a:defRPr kern="100" sz="2400">
                <a:solidFill>
                  <a:schemeClr val="tx1">
                    <a:lumMod val="85000"/>
                    <a:lumOff val="15000"/>
                  </a:schemeClr>
                </a:solidFill>
                <a:latin charset="-122" panose="020b0503020204020204" pitchFamily="34" typeface="微软雅黑"/>
                <a:ea charset="-122" panose="020b0503020204020204" pitchFamily="34" typeface="微软雅黑"/>
              </a:defRPr>
            </a:lvl1pPr>
          </a:lstStyle>
          <a:p>
            <a:r>
              <a:rPr altLang="zh-CN" lang="en-US"/>
              <a:t>Subtitle</a:t>
            </a:r>
          </a:p>
        </p:txBody>
      </p:sp>
      <p:sp>
        <p:nvSpPr>
          <p:cNvPr id="27" name="文本框 26"/>
          <p:cNvSpPr txBox="1"/>
          <p:nvPr/>
        </p:nvSpPr>
        <p:spPr>
          <a:xfrm>
            <a:off x="7296145" y="2231993"/>
            <a:ext cx="4141111" cy="530352"/>
          </a:xfrm>
          <a:prstGeom prst="rect">
            <a:avLst/>
          </a:prstGeom>
          <a:noFill/>
        </p:spPr>
        <p:txBody>
          <a:bodyPr rtlCol="0" wrap="square">
            <a:spAutoFit/>
          </a:bodyPr>
          <a:lstStyle/>
          <a:p>
            <a:pPr algn="ctr">
              <a:lnSpc>
                <a:spcPct val="120000"/>
              </a:lnSpc>
              <a:spcBef>
                <a:spcPts val="300"/>
              </a:spcBef>
              <a:spcAft>
                <a:spcPts val="300"/>
              </a:spcAft>
            </a:pPr>
            <a:r>
              <a:rPr altLang="zh-CN" kern="100" lang="en-US" sz="2400">
                <a:solidFill>
                  <a:schemeClr val="tx1">
                    <a:lumMod val="85000"/>
                    <a:lumOff val="15000"/>
                  </a:schemeClr>
                </a:solidFill>
                <a:latin charset="-122" panose="020b0503020204020204" pitchFamily="34" typeface="微软雅黑"/>
                <a:ea charset="-122" panose="020b0503020204020204" pitchFamily="34" typeface="微软雅黑"/>
              </a:rPr>
              <a:t>Add Your Subtitle Here</a:t>
            </a:r>
          </a:p>
        </p:txBody>
      </p:sp>
      <p:cxnSp>
        <p:nvCxnSpPr>
          <p:cNvPr id="28" name="直接连接符 27"/>
          <p:cNvCxnSpPr/>
          <p:nvPr/>
        </p:nvCxnSpPr>
        <p:spPr>
          <a:xfrm flipV="1">
            <a:off x="8226862" y="3046912"/>
            <a:ext cx="2279677" cy="1"/>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9" name="矩形 28"/>
          <p:cNvSpPr/>
          <p:nvPr/>
        </p:nvSpPr>
        <p:spPr>
          <a:xfrm>
            <a:off x="7296145" y="3326300"/>
            <a:ext cx="4141111" cy="2139697"/>
          </a:xfrm>
          <a:prstGeom prst="rect">
            <a:avLst/>
          </a:prstGeom>
        </p:spPr>
        <p:txBody>
          <a:bodyPr wrap="square">
            <a:spAutoFit/>
          </a:bodyPr>
          <a:lstStyle/>
          <a:p>
            <a:pPr algn="just" latinLnBrk="1">
              <a:lnSpc>
                <a:spcPct val="120000"/>
              </a:lnSpc>
              <a:spcBef>
                <a:spcPts val="300"/>
              </a:spcBef>
              <a:spcAft>
                <a:spcPts val="300"/>
              </a:spcAft>
            </a:pPr>
            <a:r>
              <a:rPr altLang="zh-CN" kern="100" lang="en-US" sz="1400">
                <a:solidFill>
                  <a:schemeClr val="tx1">
                    <a:lumMod val="85000"/>
                    <a:lumOff val="15000"/>
                  </a:schemeClr>
                </a:solidFill>
                <a:latin charset="-122" panose="020b0503020204020204" pitchFamily="34" typeface="微软雅黑"/>
                <a:ea charset="-122" panose="020b0503020204020204" pitchFamily="34" typeface="微软雅黑"/>
              </a:rPr>
              <a:t>Lorem ipsum dolor sit amet, consectetur adipisicing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p:txBody>
      </p:sp>
    </p:spTree>
    <p:extLst>
      <p:ext uri="{BB962C8B-B14F-4D97-AF65-F5344CB8AC3E}">
        <p14:creationId val="1614287913"/>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 presetSubtype="4">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750" fill="hold" id="7"/>
                                        <p:tgtEl>
                                          <p:spTgt spid="2"/>
                                        </p:tgtEl>
                                        <p:attrNameLst>
                                          <p:attrName>ppt_x</p:attrName>
                                        </p:attrNameLst>
                                      </p:cBhvr>
                                      <p:tavLst>
                                        <p:tav tm="0">
                                          <p:val>
                                            <p:strVal val="#ppt_x"/>
                                          </p:val>
                                        </p:tav>
                                        <p:tav tm="100000">
                                          <p:val>
                                            <p:strVal val="#ppt_x"/>
                                          </p:val>
                                        </p:tav>
                                      </p:tavLst>
                                    </p:anim>
                                    <p:anim calcmode="lin" valueType="num">
                                      <p:cBhvr additive="base">
                                        <p:cTn dur="750" fill="hold" id="8"/>
                                        <p:tgtEl>
                                          <p:spTgt spid="2"/>
                                        </p:tgtEl>
                                        <p:attrNameLst>
                                          <p:attrName>ppt_y</p:attrName>
                                        </p:attrNameLst>
                                      </p:cBhvr>
                                      <p:tavLst>
                                        <p:tav tm="0">
                                          <p:val>
                                            <p:strVal val="1+#ppt_h/2"/>
                                          </p:val>
                                        </p:tav>
                                        <p:tav tm="100000">
                                          <p:val>
                                            <p:strVal val="#ppt_y"/>
                                          </p:val>
                                        </p:tav>
                                      </p:tavLst>
                                    </p:anim>
                                  </p:childTnLst>
                                </p:cTn>
                              </p:par>
                              <p:par>
                                <p:cTn fill="hold" grpId="0" id="9" nodeType="withEffect" presetClass="entr" presetID="2" presetSubtype="4">
                                  <p:stCondLst>
                                    <p:cond delay="250"/>
                                  </p:stCondLst>
                                  <p:childTnLst>
                                    <p:set>
                                      <p:cBhvr>
                                        <p:cTn dur="1" fill="hold" id="10">
                                          <p:stCondLst>
                                            <p:cond delay="0"/>
                                          </p:stCondLst>
                                        </p:cTn>
                                        <p:tgtEl>
                                          <p:spTgt spid="3"/>
                                        </p:tgtEl>
                                        <p:attrNameLst>
                                          <p:attrName>style.visibility</p:attrName>
                                        </p:attrNameLst>
                                      </p:cBhvr>
                                      <p:to>
                                        <p:strVal val="visible"/>
                                      </p:to>
                                    </p:set>
                                    <p:anim calcmode="lin" valueType="num">
                                      <p:cBhvr additive="base">
                                        <p:cTn dur="750" fill="hold" id="11"/>
                                        <p:tgtEl>
                                          <p:spTgt spid="3"/>
                                        </p:tgtEl>
                                        <p:attrNameLst>
                                          <p:attrName>ppt_x</p:attrName>
                                        </p:attrNameLst>
                                      </p:cBhvr>
                                      <p:tavLst>
                                        <p:tav tm="0">
                                          <p:val>
                                            <p:strVal val="#ppt_x"/>
                                          </p:val>
                                        </p:tav>
                                        <p:tav tm="100000">
                                          <p:val>
                                            <p:strVal val="#ppt_x"/>
                                          </p:val>
                                        </p:tav>
                                      </p:tavLst>
                                    </p:anim>
                                    <p:anim calcmode="lin" valueType="num">
                                      <p:cBhvr additive="base">
                                        <p:cTn dur="750" fill="hold" id="12"/>
                                        <p:tgtEl>
                                          <p:spTgt spid="3"/>
                                        </p:tgtEl>
                                        <p:attrNameLst>
                                          <p:attrName>ppt_y</p:attrName>
                                        </p:attrNameLst>
                                      </p:cBhvr>
                                      <p:tavLst>
                                        <p:tav tm="0">
                                          <p:val>
                                            <p:strVal val="1+#ppt_h/2"/>
                                          </p:val>
                                        </p:tav>
                                        <p:tav tm="100000">
                                          <p:val>
                                            <p:strVal val="#ppt_y"/>
                                          </p:val>
                                        </p:tav>
                                      </p:tavLst>
                                    </p:anim>
                                  </p:childTnLst>
                                </p:cTn>
                              </p:par>
                              <p:par>
                                <p:cTn fill="hold" grpId="0" id="13" nodeType="withEffect" presetClass="entr" presetID="2" presetSubtype="4">
                                  <p:stCondLst>
                                    <p:cond delay="500"/>
                                  </p:stCondLst>
                                  <p:childTnLst>
                                    <p:set>
                                      <p:cBhvr>
                                        <p:cTn dur="1" fill="hold" id="14">
                                          <p:stCondLst>
                                            <p:cond delay="0"/>
                                          </p:stCondLst>
                                        </p:cTn>
                                        <p:tgtEl>
                                          <p:spTgt spid="4"/>
                                        </p:tgtEl>
                                        <p:attrNameLst>
                                          <p:attrName>style.visibility</p:attrName>
                                        </p:attrNameLst>
                                      </p:cBhvr>
                                      <p:to>
                                        <p:strVal val="visible"/>
                                      </p:to>
                                    </p:set>
                                    <p:anim calcmode="lin" valueType="num">
                                      <p:cBhvr additive="base">
                                        <p:cTn dur="750" fill="hold" id="15"/>
                                        <p:tgtEl>
                                          <p:spTgt spid="4"/>
                                        </p:tgtEl>
                                        <p:attrNameLst>
                                          <p:attrName>ppt_x</p:attrName>
                                        </p:attrNameLst>
                                      </p:cBhvr>
                                      <p:tavLst>
                                        <p:tav tm="0">
                                          <p:val>
                                            <p:strVal val="#ppt_x"/>
                                          </p:val>
                                        </p:tav>
                                        <p:tav tm="100000">
                                          <p:val>
                                            <p:strVal val="#ppt_x"/>
                                          </p:val>
                                        </p:tav>
                                      </p:tavLst>
                                    </p:anim>
                                    <p:anim calcmode="lin" valueType="num">
                                      <p:cBhvr additive="base">
                                        <p:cTn dur="750" fill="hold" id="16"/>
                                        <p:tgtEl>
                                          <p:spTgt spid="4"/>
                                        </p:tgtEl>
                                        <p:attrNameLst>
                                          <p:attrName>ppt_y</p:attrName>
                                        </p:attrNameLst>
                                      </p:cBhvr>
                                      <p:tavLst>
                                        <p:tav tm="0">
                                          <p:val>
                                            <p:strVal val="1+#ppt_h/2"/>
                                          </p:val>
                                        </p:tav>
                                        <p:tav tm="100000">
                                          <p:val>
                                            <p:strVal val="#ppt_y"/>
                                          </p:val>
                                        </p:tav>
                                      </p:tavLst>
                                    </p:anim>
                                  </p:childTnLst>
                                </p:cTn>
                              </p:par>
                              <p:par>
                                <p:cTn fill="hold" grpId="0" id="17" nodeType="withEffect" presetClass="entr" presetID="53" presetSubtype="0">
                                  <p:stCondLst>
                                    <p:cond delay="500"/>
                                  </p:stCondLst>
                                  <p:childTnLst>
                                    <p:set>
                                      <p:cBhvr>
                                        <p:cTn dur="1" fill="hold" id="18">
                                          <p:stCondLst>
                                            <p:cond delay="0"/>
                                          </p:stCondLst>
                                        </p:cTn>
                                        <p:tgtEl>
                                          <p:spTgt spid="24"/>
                                        </p:tgtEl>
                                        <p:attrNameLst>
                                          <p:attrName>style.visibility</p:attrName>
                                        </p:attrNameLst>
                                      </p:cBhvr>
                                      <p:to>
                                        <p:strVal val="visible"/>
                                      </p:to>
                                    </p:set>
                                    <p:anim calcmode="lin" valueType="num">
                                      <p:cBhvr>
                                        <p:cTn dur="750" fill="hold" id="19"/>
                                        <p:tgtEl>
                                          <p:spTgt spid="24"/>
                                        </p:tgtEl>
                                        <p:attrNameLst>
                                          <p:attrName>ppt_w</p:attrName>
                                        </p:attrNameLst>
                                      </p:cBhvr>
                                      <p:tavLst>
                                        <p:tav tm="0">
                                          <p:val>
                                            <p:fltVal val="0"/>
                                          </p:val>
                                        </p:tav>
                                        <p:tav tm="100000">
                                          <p:val>
                                            <p:strVal val="#ppt_w"/>
                                          </p:val>
                                        </p:tav>
                                      </p:tavLst>
                                    </p:anim>
                                    <p:anim calcmode="lin" valueType="num">
                                      <p:cBhvr>
                                        <p:cTn dur="750" fill="hold" id="20"/>
                                        <p:tgtEl>
                                          <p:spTgt spid="24"/>
                                        </p:tgtEl>
                                        <p:attrNameLst>
                                          <p:attrName>ppt_h</p:attrName>
                                        </p:attrNameLst>
                                      </p:cBhvr>
                                      <p:tavLst>
                                        <p:tav tm="0">
                                          <p:val>
                                            <p:fltVal val="0"/>
                                          </p:val>
                                        </p:tav>
                                        <p:tav tm="100000">
                                          <p:val>
                                            <p:strVal val="#ppt_h"/>
                                          </p:val>
                                        </p:tav>
                                      </p:tavLst>
                                    </p:anim>
                                    <p:animEffect filter="fade" transition="in">
                                      <p:cBhvr>
                                        <p:cTn dur="750" id="21"/>
                                        <p:tgtEl>
                                          <p:spTgt spid="24"/>
                                        </p:tgtEl>
                                      </p:cBhvr>
                                    </p:animEffect>
                                  </p:childTnLst>
                                </p:cTn>
                              </p:par>
                              <p:par>
                                <p:cTn fill="hold" grpId="0" id="22" nodeType="withEffect" presetClass="entr" presetID="53" presetSubtype="0">
                                  <p:stCondLst>
                                    <p:cond delay="750"/>
                                  </p:stCondLst>
                                  <p:childTnLst>
                                    <p:set>
                                      <p:cBhvr>
                                        <p:cTn dur="1" fill="hold" id="23">
                                          <p:stCondLst>
                                            <p:cond delay="0"/>
                                          </p:stCondLst>
                                        </p:cTn>
                                        <p:tgtEl>
                                          <p:spTgt spid="25"/>
                                        </p:tgtEl>
                                        <p:attrNameLst>
                                          <p:attrName>style.visibility</p:attrName>
                                        </p:attrNameLst>
                                      </p:cBhvr>
                                      <p:to>
                                        <p:strVal val="visible"/>
                                      </p:to>
                                    </p:set>
                                    <p:anim calcmode="lin" valueType="num">
                                      <p:cBhvr>
                                        <p:cTn dur="750" fill="hold" id="24"/>
                                        <p:tgtEl>
                                          <p:spTgt spid="25"/>
                                        </p:tgtEl>
                                        <p:attrNameLst>
                                          <p:attrName>ppt_w</p:attrName>
                                        </p:attrNameLst>
                                      </p:cBhvr>
                                      <p:tavLst>
                                        <p:tav tm="0">
                                          <p:val>
                                            <p:fltVal val="0"/>
                                          </p:val>
                                        </p:tav>
                                        <p:tav tm="100000">
                                          <p:val>
                                            <p:strVal val="#ppt_w"/>
                                          </p:val>
                                        </p:tav>
                                      </p:tavLst>
                                    </p:anim>
                                    <p:anim calcmode="lin" valueType="num">
                                      <p:cBhvr>
                                        <p:cTn dur="750" fill="hold" id="25"/>
                                        <p:tgtEl>
                                          <p:spTgt spid="25"/>
                                        </p:tgtEl>
                                        <p:attrNameLst>
                                          <p:attrName>ppt_h</p:attrName>
                                        </p:attrNameLst>
                                      </p:cBhvr>
                                      <p:tavLst>
                                        <p:tav tm="0">
                                          <p:val>
                                            <p:fltVal val="0"/>
                                          </p:val>
                                        </p:tav>
                                        <p:tav tm="100000">
                                          <p:val>
                                            <p:strVal val="#ppt_h"/>
                                          </p:val>
                                        </p:tav>
                                      </p:tavLst>
                                    </p:anim>
                                    <p:animEffect filter="fade" transition="in">
                                      <p:cBhvr>
                                        <p:cTn dur="750" id="26"/>
                                        <p:tgtEl>
                                          <p:spTgt spid="25"/>
                                        </p:tgtEl>
                                      </p:cBhvr>
                                    </p:animEffect>
                                  </p:childTnLst>
                                </p:cTn>
                              </p:par>
                              <p:par>
                                <p:cTn fill="hold" grpId="0" id="27" nodeType="withEffect" presetClass="entr" presetID="53" presetSubtype="0">
                                  <p:stCondLst>
                                    <p:cond delay="1000"/>
                                  </p:stCondLst>
                                  <p:childTnLst>
                                    <p:set>
                                      <p:cBhvr>
                                        <p:cTn dur="1" fill="hold" id="28">
                                          <p:stCondLst>
                                            <p:cond delay="0"/>
                                          </p:stCondLst>
                                        </p:cTn>
                                        <p:tgtEl>
                                          <p:spTgt spid="26"/>
                                        </p:tgtEl>
                                        <p:attrNameLst>
                                          <p:attrName>style.visibility</p:attrName>
                                        </p:attrNameLst>
                                      </p:cBhvr>
                                      <p:to>
                                        <p:strVal val="visible"/>
                                      </p:to>
                                    </p:set>
                                    <p:anim calcmode="lin" valueType="num">
                                      <p:cBhvr>
                                        <p:cTn dur="750" fill="hold" id="29"/>
                                        <p:tgtEl>
                                          <p:spTgt spid="26"/>
                                        </p:tgtEl>
                                        <p:attrNameLst>
                                          <p:attrName>ppt_w</p:attrName>
                                        </p:attrNameLst>
                                      </p:cBhvr>
                                      <p:tavLst>
                                        <p:tav tm="0">
                                          <p:val>
                                            <p:fltVal val="0"/>
                                          </p:val>
                                        </p:tav>
                                        <p:tav tm="100000">
                                          <p:val>
                                            <p:strVal val="#ppt_w"/>
                                          </p:val>
                                        </p:tav>
                                      </p:tavLst>
                                    </p:anim>
                                    <p:anim calcmode="lin" valueType="num">
                                      <p:cBhvr>
                                        <p:cTn dur="750" fill="hold" id="30"/>
                                        <p:tgtEl>
                                          <p:spTgt spid="26"/>
                                        </p:tgtEl>
                                        <p:attrNameLst>
                                          <p:attrName>ppt_h</p:attrName>
                                        </p:attrNameLst>
                                      </p:cBhvr>
                                      <p:tavLst>
                                        <p:tav tm="0">
                                          <p:val>
                                            <p:fltVal val="0"/>
                                          </p:val>
                                        </p:tav>
                                        <p:tav tm="100000">
                                          <p:val>
                                            <p:strVal val="#ppt_h"/>
                                          </p:val>
                                        </p:tav>
                                      </p:tavLst>
                                    </p:anim>
                                    <p:animEffect filter="fade" transition="in">
                                      <p:cBhvr>
                                        <p:cTn dur="750" id="31"/>
                                        <p:tgtEl>
                                          <p:spTgt spid="26"/>
                                        </p:tgtEl>
                                      </p:cBhvr>
                                    </p:animEffect>
                                  </p:childTnLst>
                                </p:cTn>
                              </p:par>
                              <p:par>
                                <p:cTn fill="hold" grpId="0" id="32" nodeType="withEffect" presetClass="entr" presetID="2" presetSubtype="4">
                                  <p:stCondLst>
                                    <p:cond delay="1750"/>
                                  </p:stCondLst>
                                  <p:childTnLst>
                                    <p:set>
                                      <p:cBhvr>
                                        <p:cTn dur="1" fill="hold" id="33">
                                          <p:stCondLst>
                                            <p:cond delay="0"/>
                                          </p:stCondLst>
                                        </p:cTn>
                                        <p:tgtEl>
                                          <p:spTgt spid="12"/>
                                        </p:tgtEl>
                                        <p:attrNameLst>
                                          <p:attrName>style.visibility</p:attrName>
                                        </p:attrNameLst>
                                      </p:cBhvr>
                                      <p:to>
                                        <p:strVal val="visible"/>
                                      </p:to>
                                    </p:set>
                                    <p:anim calcmode="lin" valueType="num">
                                      <p:cBhvr additive="base">
                                        <p:cTn dur="750" fill="hold" id="34"/>
                                        <p:tgtEl>
                                          <p:spTgt spid="12"/>
                                        </p:tgtEl>
                                        <p:attrNameLst>
                                          <p:attrName>ppt_x</p:attrName>
                                        </p:attrNameLst>
                                      </p:cBhvr>
                                      <p:tavLst>
                                        <p:tav tm="0">
                                          <p:val>
                                            <p:strVal val="#ppt_x"/>
                                          </p:val>
                                        </p:tav>
                                        <p:tav tm="100000">
                                          <p:val>
                                            <p:strVal val="#ppt_x"/>
                                          </p:val>
                                        </p:tav>
                                      </p:tavLst>
                                    </p:anim>
                                    <p:anim calcmode="lin" valueType="num">
                                      <p:cBhvr additive="base">
                                        <p:cTn dur="750" fill="hold" id="35"/>
                                        <p:tgtEl>
                                          <p:spTgt spid="12"/>
                                        </p:tgtEl>
                                        <p:attrNameLst>
                                          <p:attrName>ppt_y</p:attrName>
                                        </p:attrNameLst>
                                      </p:cBhvr>
                                      <p:tavLst>
                                        <p:tav tm="0">
                                          <p:val>
                                            <p:strVal val="1+#ppt_h/2"/>
                                          </p:val>
                                        </p:tav>
                                        <p:tav tm="100000">
                                          <p:val>
                                            <p:strVal val="#ppt_y"/>
                                          </p:val>
                                        </p:tav>
                                      </p:tavLst>
                                    </p:anim>
                                  </p:childTnLst>
                                </p:cTn>
                              </p:par>
                              <p:par>
                                <p:cTn fill="hold" grpId="0" id="36" nodeType="withEffect" presetClass="entr" presetID="2" presetSubtype="4">
                                  <p:stCondLst>
                                    <p:cond delay="1750"/>
                                  </p:stCondLst>
                                  <p:childTnLst>
                                    <p:set>
                                      <p:cBhvr>
                                        <p:cTn dur="1" fill="hold" id="37">
                                          <p:stCondLst>
                                            <p:cond delay="0"/>
                                          </p:stCondLst>
                                        </p:cTn>
                                        <p:tgtEl>
                                          <p:spTgt spid="13"/>
                                        </p:tgtEl>
                                        <p:attrNameLst>
                                          <p:attrName>style.visibility</p:attrName>
                                        </p:attrNameLst>
                                      </p:cBhvr>
                                      <p:to>
                                        <p:strVal val="visible"/>
                                      </p:to>
                                    </p:set>
                                    <p:anim calcmode="lin" valueType="num">
                                      <p:cBhvr additive="base">
                                        <p:cTn dur="750" fill="hold" id="38"/>
                                        <p:tgtEl>
                                          <p:spTgt spid="13"/>
                                        </p:tgtEl>
                                        <p:attrNameLst>
                                          <p:attrName>ppt_x</p:attrName>
                                        </p:attrNameLst>
                                      </p:cBhvr>
                                      <p:tavLst>
                                        <p:tav tm="0">
                                          <p:val>
                                            <p:strVal val="#ppt_x"/>
                                          </p:val>
                                        </p:tav>
                                        <p:tav tm="100000">
                                          <p:val>
                                            <p:strVal val="#ppt_x"/>
                                          </p:val>
                                        </p:tav>
                                      </p:tavLst>
                                    </p:anim>
                                    <p:anim calcmode="lin" valueType="num">
                                      <p:cBhvr additive="base">
                                        <p:cTn dur="750" fill="hold" id="39"/>
                                        <p:tgtEl>
                                          <p:spTgt spid="13"/>
                                        </p:tgtEl>
                                        <p:attrNameLst>
                                          <p:attrName>ppt_y</p:attrName>
                                        </p:attrNameLst>
                                      </p:cBhvr>
                                      <p:tavLst>
                                        <p:tav tm="0">
                                          <p:val>
                                            <p:strVal val="1+#ppt_h/2"/>
                                          </p:val>
                                        </p:tav>
                                        <p:tav tm="100000">
                                          <p:val>
                                            <p:strVal val="#ppt_y"/>
                                          </p:val>
                                        </p:tav>
                                      </p:tavLst>
                                    </p:anim>
                                  </p:childTnLst>
                                </p:cTn>
                              </p:par>
                              <p:par>
                                <p:cTn fill="hold" grpId="0" id="40" nodeType="withEffect" presetClass="entr" presetID="2" presetSubtype="4">
                                  <p:stCondLst>
                                    <p:cond delay="1750"/>
                                  </p:stCondLst>
                                  <p:childTnLst>
                                    <p:set>
                                      <p:cBhvr>
                                        <p:cTn dur="1" fill="hold" id="41">
                                          <p:stCondLst>
                                            <p:cond delay="0"/>
                                          </p:stCondLst>
                                        </p:cTn>
                                        <p:tgtEl>
                                          <p:spTgt spid="14"/>
                                        </p:tgtEl>
                                        <p:attrNameLst>
                                          <p:attrName>style.visibility</p:attrName>
                                        </p:attrNameLst>
                                      </p:cBhvr>
                                      <p:to>
                                        <p:strVal val="visible"/>
                                      </p:to>
                                    </p:set>
                                    <p:anim calcmode="lin" valueType="num">
                                      <p:cBhvr additive="base">
                                        <p:cTn dur="750" fill="hold" id="42"/>
                                        <p:tgtEl>
                                          <p:spTgt spid="14"/>
                                        </p:tgtEl>
                                        <p:attrNameLst>
                                          <p:attrName>ppt_x</p:attrName>
                                        </p:attrNameLst>
                                      </p:cBhvr>
                                      <p:tavLst>
                                        <p:tav tm="0">
                                          <p:val>
                                            <p:strVal val="#ppt_x"/>
                                          </p:val>
                                        </p:tav>
                                        <p:tav tm="100000">
                                          <p:val>
                                            <p:strVal val="#ppt_x"/>
                                          </p:val>
                                        </p:tav>
                                      </p:tavLst>
                                    </p:anim>
                                    <p:anim calcmode="lin" valueType="num">
                                      <p:cBhvr additive="base">
                                        <p:cTn dur="750" fill="hold" id="43"/>
                                        <p:tgtEl>
                                          <p:spTgt spid="14"/>
                                        </p:tgtEl>
                                        <p:attrNameLst>
                                          <p:attrName>ppt_y</p:attrName>
                                        </p:attrNameLst>
                                      </p:cBhvr>
                                      <p:tavLst>
                                        <p:tav tm="0">
                                          <p:val>
                                            <p:strVal val="1+#ppt_h/2"/>
                                          </p:val>
                                        </p:tav>
                                        <p:tav tm="100000">
                                          <p:val>
                                            <p:strVal val="#ppt_y"/>
                                          </p:val>
                                        </p:tav>
                                      </p:tavLst>
                                    </p:anim>
                                  </p:childTnLst>
                                </p:cTn>
                              </p:par>
                              <p:par>
                                <p:cTn fill="hold" grpId="0" id="44" nodeType="withEffect" presetClass="entr" presetID="2" presetSubtype="4">
                                  <p:stCondLst>
                                    <p:cond delay="1750"/>
                                  </p:stCondLst>
                                  <p:childTnLst>
                                    <p:set>
                                      <p:cBhvr>
                                        <p:cTn dur="1" fill="hold" id="45">
                                          <p:stCondLst>
                                            <p:cond delay="0"/>
                                          </p:stCondLst>
                                        </p:cTn>
                                        <p:tgtEl>
                                          <p:spTgt spid="17"/>
                                        </p:tgtEl>
                                        <p:attrNameLst>
                                          <p:attrName>style.visibility</p:attrName>
                                        </p:attrNameLst>
                                      </p:cBhvr>
                                      <p:to>
                                        <p:strVal val="visible"/>
                                      </p:to>
                                    </p:set>
                                    <p:anim calcmode="lin" valueType="num">
                                      <p:cBhvr additive="base">
                                        <p:cTn dur="750" fill="hold" id="46"/>
                                        <p:tgtEl>
                                          <p:spTgt spid="17"/>
                                        </p:tgtEl>
                                        <p:attrNameLst>
                                          <p:attrName>ppt_x</p:attrName>
                                        </p:attrNameLst>
                                      </p:cBhvr>
                                      <p:tavLst>
                                        <p:tav tm="0">
                                          <p:val>
                                            <p:strVal val="#ppt_x"/>
                                          </p:val>
                                        </p:tav>
                                        <p:tav tm="100000">
                                          <p:val>
                                            <p:strVal val="#ppt_x"/>
                                          </p:val>
                                        </p:tav>
                                      </p:tavLst>
                                    </p:anim>
                                    <p:anim calcmode="lin" valueType="num">
                                      <p:cBhvr additive="base">
                                        <p:cTn dur="750" fill="hold" id="47"/>
                                        <p:tgtEl>
                                          <p:spTgt spid="17"/>
                                        </p:tgtEl>
                                        <p:attrNameLst>
                                          <p:attrName>ppt_y</p:attrName>
                                        </p:attrNameLst>
                                      </p:cBhvr>
                                      <p:tavLst>
                                        <p:tav tm="0">
                                          <p:val>
                                            <p:strVal val="1+#ppt_h/2"/>
                                          </p:val>
                                        </p:tav>
                                        <p:tav tm="100000">
                                          <p:val>
                                            <p:strVal val="#ppt_y"/>
                                          </p:val>
                                        </p:tav>
                                      </p:tavLst>
                                    </p:anim>
                                  </p:childTnLst>
                                </p:cTn>
                              </p:par>
                              <p:par>
                                <p:cTn fill="hold" grpId="0" id="48" nodeType="withEffect" presetClass="entr" presetID="2" presetSubtype="4">
                                  <p:stCondLst>
                                    <p:cond delay="1750"/>
                                  </p:stCondLst>
                                  <p:childTnLst>
                                    <p:set>
                                      <p:cBhvr>
                                        <p:cTn dur="1" fill="hold" id="49">
                                          <p:stCondLst>
                                            <p:cond delay="0"/>
                                          </p:stCondLst>
                                        </p:cTn>
                                        <p:tgtEl>
                                          <p:spTgt spid="16"/>
                                        </p:tgtEl>
                                        <p:attrNameLst>
                                          <p:attrName>style.visibility</p:attrName>
                                        </p:attrNameLst>
                                      </p:cBhvr>
                                      <p:to>
                                        <p:strVal val="visible"/>
                                      </p:to>
                                    </p:set>
                                    <p:anim calcmode="lin" valueType="num">
                                      <p:cBhvr additive="base">
                                        <p:cTn dur="750" fill="hold" id="50"/>
                                        <p:tgtEl>
                                          <p:spTgt spid="16"/>
                                        </p:tgtEl>
                                        <p:attrNameLst>
                                          <p:attrName>ppt_x</p:attrName>
                                        </p:attrNameLst>
                                      </p:cBhvr>
                                      <p:tavLst>
                                        <p:tav tm="0">
                                          <p:val>
                                            <p:strVal val="#ppt_x"/>
                                          </p:val>
                                        </p:tav>
                                        <p:tav tm="100000">
                                          <p:val>
                                            <p:strVal val="#ppt_x"/>
                                          </p:val>
                                        </p:tav>
                                      </p:tavLst>
                                    </p:anim>
                                    <p:anim calcmode="lin" valueType="num">
                                      <p:cBhvr additive="base">
                                        <p:cTn dur="750" fill="hold" id="51"/>
                                        <p:tgtEl>
                                          <p:spTgt spid="16"/>
                                        </p:tgtEl>
                                        <p:attrNameLst>
                                          <p:attrName>ppt_y</p:attrName>
                                        </p:attrNameLst>
                                      </p:cBhvr>
                                      <p:tavLst>
                                        <p:tav tm="0">
                                          <p:val>
                                            <p:strVal val="1+#ppt_h/2"/>
                                          </p:val>
                                        </p:tav>
                                        <p:tav tm="100000">
                                          <p:val>
                                            <p:strVal val="#ppt_y"/>
                                          </p:val>
                                        </p:tav>
                                      </p:tavLst>
                                    </p:anim>
                                  </p:childTnLst>
                                </p:cTn>
                              </p:par>
                              <p:par>
                                <p:cTn fill="hold" grpId="0" id="52" nodeType="withEffect" presetClass="entr" presetID="2" presetSubtype="4">
                                  <p:stCondLst>
                                    <p:cond delay="1750"/>
                                  </p:stCondLst>
                                  <p:childTnLst>
                                    <p:set>
                                      <p:cBhvr>
                                        <p:cTn dur="1" fill="hold" id="53">
                                          <p:stCondLst>
                                            <p:cond delay="0"/>
                                          </p:stCondLst>
                                        </p:cTn>
                                        <p:tgtEl>
                                          <p:spTgt spid="15"/>
                                        </p:tgtEl>
                                        <p:attrNameLst>
                                          <p:attrName>style.visibility</p:attrName>
                                        </p:attrNameLst>
                                      </p:cBhvr>
                                      <p:to>
                                        <p:strVal val="visible"/>
                                      </p:to>
                                    </p:set>
                                    <p:anim calcmode="lin" valueType="num">
                                      <p:cBhvr additive="base">
                                        <p:cTn dur="750" fill="hold" id="54"/>
                                        <p:tgtEl>
                                          <p:spTgt spid="15"/>
                                        </p:tgtEl>
                                        <p:attrNameLst>
                                          <p:attrName>ppt_x</p:attrName>
                                        </p:attrNameLst>
                                      </p:cBhvr>
                                      <p:tavLst>
                                        <p:tav tm="0">
                                          <p:val>
                                            <p:strVal val="#ppt_x"/>
                                          </p:val>
                                        </p:tav>
                                        <p:tav tm="100000">
                                          <p:val>
                                            <p:strVal val="#ppt_x"/>
                                          </p:val>
                                        </p:tav>
                                      </p:tavLst>
                                    </p:anim>
                                    <p:anim calcmode="lin" valueType="num">
                                      <p:cBhvr additive="base">
                                        <p:cTn dur="750" fill="hold" id="55"/>
                                        <p:tgtEl>
                                          <p:spTgt spid="15"/>
                                        </p:tgtEl>
                                        <p:attrNameLst>
                                          <p:attrName>ppt_y</p:attrName>
                                        </p:attrNameLst>
                                      </p:cBhvr>
                                      <p:tavLst>
                                        <p:tav tm="0">
                                          <p:val>
                                            <p:strVal val="1+#ppt_h/2"/>
                                          </p:val>
                                        </p:tav>
                                        <p:tav tm="100000">
                                          <p:val>
                                            <p:strVal val="#ppt_y"/>
                                          </p:val>
                                        </p:tav>
                                      </p:tavLst>
                                    </p:anim>
                                  </p:childTnLst>
                                </p:cTn>
                              </p:par>
                              <p:par>
                                <p:cTn fill="hold" id="56" nodeType="withEffect" presetClass="entr" presetID="22" presetSubtype="8">
                                  <p:stCondLst>
                                    <p:cond delay="2500"/>
                                  </p:stCondLst>
                                  <p:childTnLst>
                                    <p:set>
                                      <p:cBhvr>
                                        <p:cTn dur="1" fill="hold" id="57">
                                          <p:stCondLst>
                                            <p:cond delay="0"/>
                                          </p:stCondLst>
                                        </p:cTn>
                                        <p:tgtEl>
                                          <p:spTgt spid="6"/>
                                        </p:tgtEl>
                                        <p:attrNameLst>
                                          <p:attrName>style.visibility</p:attrName>
                                        </p:attrNameLst>
                                      </p:cBhvr>
                                      <p:to>
                                        <p:strVal val="visible"/>
                                      </p:to>
                                    </p:set>
                                    <p:animEffect filter="wipe(left)" transition="in">
                                      <p:cBhvr>
                                        <p:cTn dur="500" id="58"/>
                                        <p:tgtEl>
                                          <p:spTgt spid="6"/>
                                        </p:tgtEl>
                                      </p:cBhvr>
                                    </p:animEffect>
                                  </p:childTnLst>
                                </p:cTn>
                              </p:par>
                              <p:par>
                                <p:cTn fill="hold" id="59" nodeType="withEffect" presetClass="entr" presetID="22" presetSubtype="8">
                                  <p:stCondLst>
                                    <p:cond delay="2500"/>
                                  </p:stCondLst>
                                  <p:childTnLst>
                                    <p:set>
                                      <p:cBhvr>
                                        <p:cTn dur="1" fill="hold" id="60">
                                          <p:stCondLst>
                                            <p:cond delay="0"/>
                                          </p:stCondLst>
                                        </p:cTn>
                                        <p:tgtEl>
                                          <p:spTgt spid="9"/>
                                        </p:tgtEl>
                                        <p:attrNameLst>
                                          <p:attrName>style.visibility</p:attrName>
                                        </p:attrNameLst>
                                      </p:cBhvr>
                                      <p:to>
                                        <p:strVal val="visible"/>
                                      </p:to>
                                    </p:set>
                                    <p:animEffect filter="wipe(left)" transition="in">
                                      <p:cBhvr>
                                        <p:cTn dur="500" id="61"/>
                                        <p:tgtEl>
                                          <p:spTgt spid="9"/>
                                        </p:tgtEl>
                                      </p:cBhvr>
                                    </p:animEffect>
                                  </p:childTnLst>
                                </p:cTn>
                              </p:par>
                              <p:par>
                                <p:cTn fill="hold" id="62" nodeType="withEffect" presetClass="entr" presetID="22" presetSubtype="8">
                                  <p:stCondLst>
                                    <p:cond delay="2500"/>
                                  </p:stCondLst>
                                  <p:childTnLst>
                                    <p:set>
                                      <p:cBhvr>
                                        <p:cTn dur="1" fill="hold" id="63">
                                          <p:stCondLst>
                                            <p:cond delay="0"/>
                                          </p:stCondLst>
                                        </p:cTn>
                                        <p:tgtEl>
                                          <p:spTgt spid="5"/>
                                        </p:tgtEl>
                                        <p:attrNameLst>
                                          <p:attrName>style.visibility</p:attrName>
                                        </p:attrNameLst>
                                      </p:cBhvr>
                                      <p:to>
                                        <p:strVal val="visible"/>
                                      </p:to>
                                    </p:set>
                                    <p:animEffect filter="wipe(left)" transition="in">
                                      <p:cBhvr>
                                        <p:cTn dur="500" id="64"/>
                                        <p:tgtEl>
                                          <p:spTgt spid="5"/>
                                        </p:tgtEl>
                                      </p:cBhvr>
                                    </p:animEffect>
                                  </p:childTnLst>
                                </p:cTn>
                              </p:par>
                            </p:childTnLst>
                          </p:cTn>
                        </p:par>
                      </p:childTnLst>
                    </p:cTn>
                  </p:par>
                  <p:par>
                    <p:cTn fill="hold" id="65" nodeType="clickPar">
                      <p:stCondLst>
                        <p:cond delay="indefinite"/>
                      </p:stCondLst>
                      <p:childTnLst>
                        <p:par>
                          <p:cTn fill="hold" id="66" nodeType="afterGroup">
                            <p:stCondLst>
                              <p:cond delay="0"/>
                            </p:stCondLst>
                            <p:childTnLst>
                              <p:par>
                                <p:cTn fill="hold" grpId="0" id="67" nodeType="clickEffect" presetClass="entr" presetID="2" presetSubtype="2">
                                  <p:stCondLst>
                                    <p:cond delay="0"/>
                                  </p:stCondLst>
                                  <p:childTnLst>
                                    <p:set>
                                      <p:cBhvr>
                                        <p:cTn dur="1" fill="hold" id="68">
                                          <p:stCondLst>
                                            <p:cond delay="0"/>
                                          </p:stCondLst>
                                        </p:cTn>
                                        <p:tgtEl>
                                          <p:spTgt spid="27"/>
                                        </p:tgtEl>
                                        <p:attrNameLst>
                                          <p:attrName>style.visibility</p:attrName>
                                        </p:attrNameLst>
                                      </p:cBhvr>
                                      <p:to>
                                        <p:strVal val="visible"/>
                                      </p:to>
                                    </p:set>
                                    <p:anim calcmode="lin" valueType="num">
                                      <p:cBhvr additive="base">
                                        <p:cTn dur="750" fill="hold" id="69"/>
                                        <p:tgtEl>
                                          <p:spTgt spid="27"/>
                                        </p:tgtEl>
                                        <p:attrNameLst>
                                          <p:attrName>ppt_x</p:attrName>
                                        </p:attrNameLst>
                                      </p:cBhvr>
                                      <p:tavLst>
                                        <p:tav tm="0">
                                          <p:val>
                                            <p:strVal val="1+#ppt_w/2"/>
                                          </p:val>
                                        </p:tav>
                                        <p:tav tm="100000">
                                          <p:val>
                                            <p:strVal val="#ppt_x"/>
                                          </p:val>
                                        </p:tav>
                                      </p:tavLst>
                                    </p:anim>
                                    <p:anim calcmode="lin" valueType="num">
                                      <p:cBhvr additive="base">
                                        <p:cTn dur="750" fill="hold" id="70"/>
                                        <p:tgtEl>
                                          <p:spTgt spid="27"/>
                                        </p:tgtEl>
                                        <p:attrNameLst>
                                          <p:attrName>ppt_y</p:attrName>
                                        </p:attrNameLst>
                                      </p:cBhvr>
                                      <p:tavLst>
                                        <p:tav tm="0">
                                          <p:val>
                                            <p:strVal val="#ppt_y"/>
                                          </p:val>
                                        </p:tav>
                                        <p:tav tm="100000">
                                          <p:val>
                                            <p:strVal val="#ppt_y"/>
                                          </p:val>
                                        </p:tav>
                                      </p:tavLst>
                                    </p:anim>
                                  </p:childTnLst>
                                </p:cTn>
                              </p:par>
                              <p:par>
                                <p:cTn fill="hold" id="71" nodeType="withEffect" presetClass="entr" presetID="2" presetSubtype="2">
                                  <p:stCondLst>
                                    <p:cond delay="0"/>
                                  </p:stCondLst>
                                  <p:childTnLst>
                                    <p:set>
                                      <p:cBhvr>
                                        <p:cTn dur="1" fill="hold" id="72">
                                          <p:stCondLst>
                                            <p:cond delay="0"/>
                                          </p:stCondLst>
                                        </p:cTn>
                                        <p:tgtEl>
                                          <p:spTgt spid="28"/>
                                        </p:tgtEl>
                                        <p:attrNameLst>
                                          <p:attrName>style.visibility</p:attrName>
                                        </p:attrNameLst>
                                      </p:cBhvr>
                                      <p:to>
                                        <p:strVal val="visible"/>
                                      </p:to>
                                    </p:set>
                                    <p:anim calcmode="lin" valueType="num">
                                      <p:cBhvr additive="base">
                                        <p:cTn dur="750" fill="hold" id="73"/>
                                        <p:tgtEl>
                                          <p:spTgt spid="28"/>
                                        </p:tgtEl>
                                        <p:attrNameLst>
                                          <p:attrName>ppt_x</p:attrName>
                                        </p:attrNameLst>
                                      </p:cBhvr>
                                      <p:tavLst>
                                        <p:tav tm="0">
                                          <p:val>
                                            <p:strVal val="1+#ppt_w/2"/>
                                          </p:val>
                                        </p:tav>
                                        <p:tav tm="100000">
                                          <p:val>
                                            <p:strVal val="#ppt_x"/>
                                          </p:val>
                                        </p:tav>
                                      </p:tavLst>
                                    </p:anim>
                                    <p:anim calcmode="lin" valueType="num">
                                      <p:cBhvr additive="base">
                                        <p:cTn dur="750" fill="hold" id="74"/>
                                        <p:tgtEl>
                                          <p:spTgt spid="28"/>
                                        </p:tgtEl>
                                        <p:attrNameLst>
                                          <p:attrName>ppt_y</p:attrName>
                                        </p:attrNameLst>
                                      </p:cBhvr>
                                      <p:tavLst>
                                        <p:tav tm="0">
                                          <p:val>
                                            <p:strVal val="#ppt_y"/>
                                          </p:val>
                                        </p:tav>
                                        <p:tav tm="100000">
                                          <p:val>
                                            <p:strVal val="#ppt_y"/>
                                          </p:val>
                                        </p:tav>
                                      </p:tavLst>
                                    </p:anim>
                                  </p:childTnLst>
                                </p:cTn>
                              </p:par>
                              <p:par>
                                <p:cTn fill="hold" grpId="0" id="75" nodeType="withEffect" presetClass="entr" presetID="2" presetSubtype="2">
                                  <p:stCondLst>
                                    <p:cond delay="0"/>
                                  </p:stCondLst>
                                  <p:childTnLst>
                                    <p:set>
                                      <p:cBhvr>
                                        <p:cTn dur="1" fill="hold" id="76">
                                          <p:stCondLst>
                                            <p:cond delay="0"/>
                                          </p:stCondLst>
                                        </p:cTn>
                                        <p:tgtEl>
                                          <p:spTgt spid="29"/>
                                        </p:tgtEl>
                                        <p:attrNameLst>
                                          <p:attrName>style.visibility</p:attrName>
                                        </p:attrNameLst>
                                      </p:cBhvr>
                                      <p:to>
                                        <p:strVal val="visible"/>
                                      </p:to>
                                    </p:set>
                                    <p:anim calcmode="lin" valueType="num">
                                      <p:cBhvr additive="base">
                                        <p:cTn dur="750" fill="hold" id="77"/>
                                        <p:tgtEl>
                                          <p:spTgt spid="29"/>
                                        </p:tgtEl>
                                        <p:attrNameLst>
                                          <p:attrName>ppt_x</p:attrName>
                                        </p:attrNameLst>
                                      </p:cBhvr>
                                      <p:tavLst>
                                        <p:tav tm="0">
                                          <p:val>
                                            <p:strVal val="1+#ppt_w/2"/>
                                          </p:val>
                                        </p:tav>
                                        <p:tav tm="100000">
                                          <p:val>
                                            <p:strVal val="#ppt_x"/>
                                          </p:val>
                                        </p:tav>
                                      </p:tavLst>
                                    </p:anim>
                                    <p:anim calcmode="lin" valueType="num">
                                      <p:cBhvr additive="base">
                                        <p:cTn dur="750" fill="hold" id="78"/>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12"/>
      <p:bldP grpId="0" spid="13"/>
      <p:bldP grpId="0" spid="14"/>
      <p:bldP grpId="0" spid="15"/>
      <p:bldP grpId="0" spid="16"/>
      <p:bldP grpId="0" spid="17"/>
      <p:bldP grpId="0" spid="24"/>
      <p:bldP grpId="0" spid="25"/>
      <p:bldP grpId="0" spid="26"/>
      <p:bldP grpId="0" spid="27"/>
      <p:bldP grpId="0" spid="29"/>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 name="组合 2"/>
          <p:cNvGrpSpPr/>
          <p:nvPr/>
        </p:nvGrpSpPr>
        <p:grpSpPr>
          <a:xfrm>
            <a:off x="6283779" y="1822231"/>
            <a:ext cx="4889046" cy="4235738"/>
            <a:chOff x="6283779" y="1822231"/>
            <a:chExt cx="4889046" cy="4235738"/>
          </a:xfrm>
        </p:grpSpPr>
        <p:sp>
          <p:nvSpPr>
            <p:cNvPr id="41" name="梯形 40"/>
            <p:cNvSpPr/>
            <p:nvPr/>
          </p:nvSpPr>
          <p:spPr>
            <a:xfrm flipV="1">
              <a:off x="7950824" y="2918026"/>
              <a:ext cx="1554956" cy="691356"/>
            </a:xfrm>
            <a:prstGeom prst="trapezoid">
              <a:avLst>
                <a:gd fmla="val 56622" name="adj"/>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85000"/>
                    <a:lumOff val="15000"/>
                  </a:schemeClr>
                </a:solidFill>
              </a:endParaRPr>
            </a:p>
          </p:txBody>
        </p:sp>
        <p:sp>
          <p:nvSpPr>
            <p:cNvPr id="42" name="梯形 41"/>
            <p:cNvSpPr/>
            <p:nvPr/>
          </p:nvSpPr>
          <p:spPr>
            <a:xfrm flipV="1">
              <a:off x="7419607" y="3832615"/>
              <a:ext cx="2617390" cy="691356"/>
            </a:xfrm>
            <a:prstGeom prst="trapezoid">
              <a:avLst>
                <a:gd fmla="val 56622" name="adj"/>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85000"/>
                    <a:lumOff val="15000"/>
                  </a:schemeClr>
                </a:solidFill>
              </a:endParaRPr>
            </a:p>
          </p:txBody>
        </p:sp>
        <p:sp>
          <p:nvSpPr>
            <p:cNvPr id="43" name="梯形 42"/>
            <p:cNvSpPr/>
            <p:nvPr/>
          </p:nvSpPr>
          <p:spPr>
            <a:xfrm flipV="1">
              <a:off x="6882494" y="4747204"/>
              <a:ext cx="3691616" cy="691356"/>
            </a:xfrm>
            <a:prstGeom prst="trapezoid">
              <a:avLst>
                <a:gd fmla="val 56622" name="adj"/>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85000"/>
                    <a:lumOff val="15000"/>
                  </a:schemeClr>
                </a:solidFill>
              </a:endParaRPr>
            </a:p>
          </p:txBody>
        </p:sp>
        <p:sp>
          <p:nvSpPr>
            <p:cNvPr id="44" name="任意多边形: 形状 43"/>
            <p:cNvSpPr/>
            <p:nvPr/>
          </p:nvSpPr>
          <p:spPr>
            <a:xfrm>
              <a:off x="6356577" y="5657032"/>
              <a:ext cx="4743450" cy="400937"/>
            </a:xfrm>
            <a:custGeom>
              <a:gdLst>
                <a:gd fmla="*/ 0 w 4743450" name="connsiteX0"/>
                <a:gd fmla="*/ 0 h 400937" name="connsiteY0"/>
                <a:gd fmla="*/ 4743450 w 4743450" name="connsiteX1"/>
                <a:gd fmla="*/ 0 h 400937" name="connsiteY1"/>
                <a:gd fmla="*/ 4516431 w 4743450" name="connsiteX2"/>
                <a:gd fmla="*/ 400937 h 400937" name="connsiteY2"/>
                <a:gd fmla="*/ 227019 w 4743450" name="connsiteX3"/>
                <a:gd fmla="*/ 400937 h 400937" name="connsiteY3"/>
                <a:gd fmla="*/ 0 w 4743450" name="connsiteX4"/>
                <a:gd fmla="*/ 0 h 400937"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400937" w="4743450">
                  <a:moveTo>
                    <a:pt x="0" y="0"/>
                  </a:moveTo>
                  <a:lnTo>
                    <a:pt x="4743450" y="0"/>
                  </a:lnTo>
                  <a:lnTo>
                    <a:pt x="4516431" y="400937"/>
                  </a:lnTo>
                  <a:lnTo>
                    <a:pt x="227019" y="400937"/>
                  </a:lnTo>
                  <a:lnTo>
                    <a:pt x="0" y="0"/>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85000"/>
                    <a:lumOff val="15000"/>
                  </a:schemeClr>
                </a:solidFill>
              </a:endParaRPr>
            </a:p>
          </p:txBody>
        </p:sp>
        <p:sp>
          <p:nvSpPr>
            <p:cNvPr id="45" name="等腰三角形 44"/>
            <p:cNvSpPr/>
            <p:nvPr/>
          </p:nvSpPr>
          <p:spPr>
            <a:xfrm>
              <a:off x="6283779" y="1822231"/>
              <a:ext cx="4889046" cy="4232730"/>
            </a:xfrm>
            <a:prstGeom prs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85000"/>
                    <a:lumOff val="15000"/>
                  </a:schemeClr>
                </a:solidFill>
              </a:endParaRPr>
            </a:p>
          </p:txBody>
        </p:sp>
        <p:sp>
          <p:nvSpPr>
            <p:cNvPr id="46" name="梯形 45"/>
            <p:cNvSpPr/>
            <p:nvPr/>
          </p:nvSpPr>
          <p:spPr>
            <a:xfrm>
              <a:off x="7950824" y="2229845"/>
              <a:ext cx="1554956" cy="691356"/>
            </a:xfrm>
            <a:prstGeom prst="trapezoid">
              <a:avLst>
                <a:gd fmla="val 56622" name="adj"/>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85000"/>
                    <a:lumOff val="15000"/>
                  </a:schemeClr>
                </a:solidFill>
              </a:endParaRPr>
            </a:p>
          </p:txBody>
        </p:sp>
        <p:sp>
          <p:nvSpPr>
            <p:cNvPr id="47" name="梯形 46"/>
            <p:cNvSpPr/>
            <p:nvPr/>
          </p:nvSpPr>
          <p:spPr>
            <a:xfrm>
              <a:off x="7419607" y="3141259"/>
              <a:ext cx="2617390" cy="691356"/>
            </a:xfrm>
            <a:prstGeom prst="trapezoid">
              <a:avLst>
                <a:gd fmla="val 56622" name="adj"/>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85000"/>
                    <a:lumOff val="15000"/>
                  </a:schemeClr>
                </a:solidFill>
              </a:endParaRPr>
            </a:p>
          </p:txBody>
        </p:sp>
        <p:sp>
          <p:nvSpPr>
            <p:cNvPr id="48" name="梯形 47"/>
            <p:cNvSpPr/>
            <p:nvPr/>
          </p:nvSpPr>
          <p:spPr>
            <a:xfrm>
              <a:off x="6882494" y="4055848"/>
              <a:ext cx="3691616" cy="691356"/>
            </a:xfrm>
            <a:prstGeom prst="trapezoid">
              <a:avLst>
                <a:gd fmla="val 56622" name="adj"/>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85000"/>
                    <a:lumOff val="15000"/>
                  </a:schemeClr>
                </a:solidFill>
              </a:endParaRPr>
            </a:p>
          </p:txBody>
        </p:sp>
        <p:sp>
          <p:nvSpPr>
            <p:cNvPr id="49" name="梯形 48"/>
            <p:cNvSpPr/>
            <p:nvPr/>
          </p:nvSpPr>
          <p:spPr>
            <a:xfrm>
              <a:off x="6356577" y="4970438"/>
              <a:ext cx="4743450" cy="691356"/>
            </a:xfrm>
            <a:prstGeom prst="trapezoid">
              <a:avLst>
                <a:gd fmla="val 56622" name="adj"/>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85000"/>
                    <a:lumOff val="15000"/>
                  </a:schemeClr>
                </a:solidFill>
              </a:endParaRPr>
            </a:p>
          </p:txBody>
        </p:sp>
      </p:grpSp>
      <p:sp>
        <p:nvSpPr>
          <p:cNvPr id="50" name="任意多边形: 形状 49"/>
          <p:cNvSpPr/>
          <p:nvPr/>
        </p:nvSpPr>
        <p:spPr>
          <a:xfrm>
            <a:off x="8588412" y="5206205"/>
            <a:ext cx="279780" cy="219822"/>
          </a:xfrm>
          <a:custGeom>
            <a:rect b="b" l="l" r="r" t="t"/>
            <a:pathLst>
              <a:path h="396613" w="504791">
                <a:moveTo>
                  <a:pt x="1" y="127885"/>
                </a:moveTo>
                <a:cubicBezTo>
                  <a:pt x="8498" y="137181"/>
                  <a:pt x="17982" y="145350"/>
                  <a:pt x="28451" y="152392"/>
                </a:cubicBezTo>
                <a:cubicBezTo>
                  <a:pt x="51873" y="168272"/>
                  <a:pt x="75312" y="184258"/>
                  <a:pt x="98768" y="200349"/>
                </a:cubicBezTo>
                <a:cubicBezTo>
                  <a:pt x="122224" y="216440"/>
                  <a:pt x="145452" y="232848"/>
                  <a:pt x="168451" y="249573"/>
                </a:cubicBezTo>
                <a:cubicBezTo>
                  <a:pt x="176364" y="255551"/>
                  <a:pt x="184825" y="261498"/>
                  <a:pt x="193834" y="267413"/>
                </a:cubicBezTo>
                <a:cubicBezTo>
                  <a:pt x="202843" y="273329"/>
                  <a:pt x="212243" y="278274"/>
                  <a:pt x="222034" y="282249"/>
                </a:cubicBezTo>
                <a:cubicBezTo>
                  <a:pt x="231826" y="286224"/>
                  <a:pt x="241852" y="288289"/>
                  <a:pt x="252112" y="288446"/>
                </a:cubicBezTo>
                <a:lnTo>
                  <a:pt x="252394" y="288446"/>
                </a:lnTo>
                <a:lnTo>
                  <a:pt x="252676" y="288446"/>
                </a:lnTo>
                <a:cubicBezTo>
                  <a:pt x="262937" y="288289"/>
                  <a:pt x="272963" y="286223"/>
                  <a:pt x="282754" y="282249"/>
                </a:cubicBezTo>
                <a:cubicBezTo>
                  <a:pt x="292545" y="278274"/>
                  <a:pt x="301945" y="273329"/>
                  <a:pt x="310954" y="267413"/>
                </a:cubicBezTo>
                <a:cubicBezTo>
                  <a:pt x="319963" y="261498"/>
                  <a:pt x="328424" y="255551"/>
                  <a:pt x="336337" y="249573"/>
                </a:cubicBezTo>
                <a:cubicBezTo>
                  <a:pt x="359330" y="232971"/>
                  <a:pt x="382570" y="216599"/>
                  <a:pt x="406055" y="200454"/>
                </a:cubicBezTo>
                <a:cubicBezTo>
                  <a:pt x="429541" y="184310"/>
                  <a:pt x="453062" y="168290"/>
                  <a:pt x="476618" y="152392"/>
                </a:cubicBezTo>
                <a:cubicBezTo>
                  <a:pt x="481700" y="148871"/>
                  <a:pt x="486607" y="145068"/>
                  <a:pt x="491337" y="140984"/>
                </a:cubicBezTo>
                <a:cubicBezTo>
                  <a:pt x="496067" y="136899"/>
                  <a:pt x="500552" y="132533"/>
                  <a:pt x="504791" y="127885"/>
                </a:cubicBezTo>
                <a:lnTo>
                  <a:pt x="504791" y="351543"/>
                </a:lnTo>
                <a:cubicBezTo>
                  <a:pt x="504462" y="364266"/>
                  <a:pt x="500048" y="374876"/>
                  <a:pt x="491550" y="383373"/>
                </a:cubicBezTo>
                <a:cubicBezTo>
                  <a:pt x="483051" y="391871"/>
                  <a:pt x="472440" y="396284"/>
                  <a:pt x="459717" y="396613"/>
                </a:cubicBezTo>
                <a:lnTo>
                  <a:pt x="45071" y="396613"/>
                </a:lnTo>
                <a:cubicBezTo>
                  <a:pt x="32348" y="396284"/>
                  <a:pt x="21738" y="391871"/>
                  <a:pt x="13240" y="383373"/>
                </a:cubicBezTo>
                <a:cubicBezTo>
                  <a:pt x="4743" y="374876"/>
                  <a:pt x="329" y="364266"/>
                  <a:pt x="1" y="351543"/>
                </a:cubicBezTo>
                <a:close/>
                <a:moveTo>
                  <a:pt x="45071" y="0"/>
                </a:moveTo>
                <a:lnTo>
                  <a:pt x="459717" y="0"/>
                </a:lnTo>
                <a:cubicBezTo>
                  <a:pt x="472317" y="328"/>
                  <a:pt x="482893" y="4742"/>
                  <a:pt x="491444" y="13239"/>
                </a:cubicBezTo>
                <a:cubicBezTo>
                  <a:pt x="499995" y="21737"/>
                  <a:pt x="504444" y="32347"/>
                  <a:pt x="504791" y="45070"/>
                </a:cubicBezTo>
                <a:cubicBezTo>
                  <a:pt x="504333" y="61015"/>
                  <a:pt x="499403" y="75674"/>
                  <a:pt x="490000" y="89048"/>
                </a:cubicBezTo>
                <a:cubicBezTo>
                  <a:pt x="480598" y="102422"/>
                  <a:pt x="469471" y="113490"/>
                  <a:pt x="456618" y="122252"/>
                </a:cubicBezTo>
                <a:cubicBezTo>
                  <a:pt x="434629" y="137457"/>
                  <a:pt x="412622" y="152680"/>
                  <a:pt x="390598" y="167920"/>
                </a:cubicBezTo>
                <a:cubicBezTo>
                  <a:pt x="368573" y="183160"/>
                  <a:pt x="346637" y="198453"/>
                  <a:pt x="324788" y="213799"/>
                </a:cubicBezTo>
                <a:cubicBezTo>
                  <a:pt x="318556" y="218266"/>
                  <a:pt x="311302" y="223479"/>
                  <a:pt x="303025" y="229438"/>
                </a:cubicBezTo>
                <a:cubicBezTo>
                  <a:pt x="294748" y="235397"/>
                  <a:pt x="286221" y="240651"/>
                  <a:pt x="277444" y="245202"/>
                </a:cubicBezTo>
                <a:cubicBezTo>
                  <a:pt x="268666" y="249752"/>
                  <a:pt x="260410" y="252148"/>
                  <a:pt x="252676" y="252390"/>
                </a:cubicBezTo>
                <a:lnTo>
                  <a:pt x="252394" y="252390"/>
                </a:lnTo>
                <a:lnTo>
                  <a:pt x="252112" y="252390"/>
                </a:lnTo>
                <a:cubicBezTo>
                  <a:pt x="244378" y="252148"/>
                  <a:pt x="236122" y="249752"/>
                  <a:pt x="227345" y="245202"/>
                </a:cubicBezTo>
                <a:cubicBezTo>
                  <a:pt x="218567" y="240651"/>
                  <a:pt x="210040" y="235397"/>
                  <a:pt x="201763" y="229438"/>
                </a:cubicBezTo>
                <a:cubicBezTo>
                  <a:pt x="193486" y="223479"/>
                  <a:pt x="186232" y="218266"/>
                  <a:pt x="180000" y="213799"/>
                </a:cubicBezTo>
                <a:cubicBezTo>
                  <a:pt x="158146" y="198453"/>
                  <a:pt x="136221" y="183160"/>
                  <a:pt x="114226" y="167920"/>
                </a:cubicBezTo>
                <a:cubicBezTo>
                  <a:pt x="92231" y="152680"/>
                  <a:pt x="70306" y="137457"/>
                  <a:pt x="48451" y="122252"/>
                </a:cubicBezTo>
                <a:cubicBezTo>
                  <a:pt x="41557" y="117594"/>
                  <a:pt x="34407" y="111355"/>
                  <a:pt x="27001" y="103535"/>
                </a:cubicBezTo>
                <a:cubicBezTo>
                  <a:pt x="19596" y="95716"/>
                  <a:pt x="13301" y="87224"/>
                  <a:pt x="8118" y="78059"/>
                </a:cubicBezTo>
                <a:cubicBezTo>
                  <a:pt x="2934" y="68893"/>
                  <a:pt x="229" y="59963"/>
                  <a:pt x="1" y="51267"/>
                </a:cubicBezTo>
                <a:cubicBezTo>
                  <a:pt x="-5" y="37054"/>
                  <a:pt x="3739" y="25059"/>
                  <a:pt x="11233" y="15281"/>
                </a:cubicBezTo>
                <a:cubicBezTo>
                  <a:pt x="18727" y="5504"/>
                  <a:pt x="30007" y="410"/>
                  <a:pt x="45071" y="0"/>
                </a:cubicBezTo>
                <a:close/>
              </a:path>
            </a:pathLst>
          </a:custGeom>
          <a:solidFill>
            <a:schemeClr val="bg1">
              <a:lumMod val="95000"/>
            </a:schemeClr>
          </a:solidFill>
          <a:ln>
            <a:noFill/>
          </a:ln>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endParaRPr altLang="en-US" lang="zh-CN" sz="4000">
              <a:solidFill>
                <a:schemeClr val="tx1">
                  <a:lumMod val="85000"/>
                  <a:lumOff val="15000"/>
                </a:schemeClr>
              </a:solidFill>
            </a:endParaRPr>
          </a:p>
        </p:txBody>
      </p:sp>
      <p:sp>
        <p:nvSpPr>
          <p:cNvPr id="51" name="任意多边形: 形状 50"/>
          <p:cNvSpPr/>
          <p:nvPr/>
        </p:nvSpPr>
        <p:spPr>
          <a:xfrm>
            <a:off x="8585570" y="3372754"/>
            <a:ext cx="285464" cy="228367"/>
          </a:xfrm>
          <a:custGeom>
            <a:rect b="b" l="l" r="r" t="t"/>
            <a:pathLst>
              <a:path h="432672" w="540849">
                <a:moveTo>
                  <a:pt x="180262" y="324531"/>
                </a:moveTo>
                <a:lnTo>
                  <a:pt x="288449" y="324531"/>
                </a:lnTo>
                <a:lnTo>
                  <a:pt x="288449" y="360554"/>
                </a:lnTo>
                <a:lnTo>
                  <a:pt x="180262" y="360554"/>
                </a:lnTo>
                <a:close/>
                <a:moveTo>
                  <a:pt x="72118" y="324531"/>
                </a:moveTo>
                <a:lnTo>
                  <a:pt x="144200" y="324531"/>
                </a:lnTo>
                <a:lnTo>
                  <a:pt x="144200" y="360554"/>
                </a:lnTo>
                <a:lnTo>
                  <a:pt x="72118" y="360554"/>
                </a:lnTo>
                <a:close/>
                <a:moveTo>
                  <a:pt x="36023" y="216341"/>
                </a:moveTo>
                <a:lnTo>
                  <a:pt x="36023" y="387625"/>
                </a:lnTo>
                <a:cubicBezTo>
                  <a:pt x="36100" y="390098"/>
                  <a:pt x="37005" y="392202"/>
                  <a:pt x="38738" y="393935"/>
                </a:cubicBezTo>
                <a:cubicBezTo>
                  <a:pt x="40471" y="395668"/>
                  <a:pt x="42574" y="396572"/>
                  <a:pt x="45047" y="396649"/>
                </a:cubicBezTo>
                <a:lnTo>
                  <a:pt x="495807" y="396649"/>
                </a:lnTo>
                <a:cubicBezTo>
                  <a:pt x="498278" y="396572"/>
                  <a:pt x="500380" y="395668"/>
                  <a:pt x="502112" y="393935"/>
                </a:cubicBezTo>
                <a:cubicBezTo>
                  <a:pt x="503844" y="392202"/>
                  <a:pt x="504748" y="390098"/>
                  <a:pt x="504825" y="387625"/>
                </a:cubicBezTo>
                <a:lnTo>
                  <a:pt x="504825" y="216341"/>
                </a:lnTo>
                <a:close/>
                <a:moveTo>
                  <a:pt x="45047" y="36024"/>
                </a:moveTo>
                <a:cubicBezTo>
                  <a:pt x="42574" y="36100"/>
                  <a:pt x="40471" y="37004"/>
                  <a:pt x="38738" y="38736"/>
                </a:cubicBezTo>
                <a:cubicBezTo>
                  <a:pt x="37005" y="40467"/>
                  <a:pt x="36100" y="42569"/>
                  <a:pt x="36023" y="45040"/>
                </a:cubicBezTo>
                <a:lnTo>
                  <a:pt x="36023" y="108151"/>
                </a:lnTo>
                <a:lnTo>
                  <a:pt x="504825" y="108151"/>
                </a:lnTo>
                <a:lnTo>
                  <a:pt x="504825" y="45040"/>
                </a:lnTo>
                <a:cubicBezTo>
                  <a:pt x="504748" y="42569"/>
                  <a:pt x="503844" y="40467"/>
                  <a:pt x="502112" y="38736"/>
                </a:cubicBezTo>
                <a:cubicBezTo>
                  <a:pt x="500380" y="37004"/>
                  <a:pt x="498278" y="36100"/>
                  <a:pt x="495807" y="36024"/>
                </a:cubicBezTo>
                <a:close/>
                <a:moveTo>
                  <a:pt x="45047" y="0"/>
                </a:moveTo>
                <a:lnTo>
                  <a:pt x="495807" y="0"/>
                </a:lnTo>
                <a:cubicBezTo>
                  <a:pt x="508524" y="329"/>
                  <a:pt x="519128" y="4738"/>
                  <a:pt x="527620" y="13229"/>
                </a:cubicBezTo>
                <a:cubicBezTo>
                  <a:pt x="536111" y="21720"/>
                  <a:pt x="540520" y="32324"/>
                  <a:pt x="540849" y="45040"/>
                </a:cubicBezTo>
                <a:lnTo>
                  <a:pt x="540849" y="387625"/>
                </a:lnTo>
                <a:cubicBezTo>
                  <a:pt x="540520" y="400345"/>
                  <a:pt x="536111" y="410951"/>
                  <a:pt x="527620" y="419443"/>
                </a:cubicBezTo>
                <a:cubicBezTo>
                  <a:pt x="519128" y="427934"/>
                  <a:pt x="508524" y="432344"/>
                  <a:pt x="495807" y="432672"/>
                </a:cubicBezTo>
                <a:lnTo>
                  <a:pt x="45047" y="432672"/>
                </a:lnTo>
                <a:cubicBezTo>
                  <a:pt x="32327" y="432344"/>
                  <a:pt x="21721" y="427934"/>
                  <a:pt x="13229" y="419443"/>
                </a:cubicBezTo>
                <a:cubicBezTo>
                  <a:pt x="4738" y="410951"/>
                  <a:pt x="328" y="400345"/>
                  <a:pt x="0" y="387625"/>
                </a:cubicBezTo>
                <a:lnTo>
                  <a:pt x="0" y="45040"/>
                </a:lnTo>
                <a:cubicBezTo>
                  <a:pt x="328" y="32324"/>
                  <a:pt x="4738" y="21720"/>
                  <a:pt x="13229" y="13229"/>
                </a:cubicBezTo>
                <a:cubicBezTo>
                  <a:pt x="21721" y="4738"/>
                  <a:pt x="32327" y="329"/>
                  <a:pt x="45047" y="0"/>
                </a:cubicBezTo>
                <a:close/>
              </a:path>
            </a:pathLst>
          </a:custGeom>
          <a:solidFill>
            <a:schemeClr val="bg1">
              <a:lumMod val="95000"/>
            </a:schemeClr>
          </a:solidFill>
          <a:ln>
            <a:noFill/>
          </a:ln>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endParaRPr altLang="en-US" lang="zh-CN" sz="4000">
              <a:solidFill>
                <a:schemeClr val="tx1">
                  <a:lumMod val="85000"/>
                  <a:lumOff val="15000"/>
                </a:schemeClr>
              </a:solidFill>
            </a:endParaRPr>
          </a:p>
        </p:txBody>
      </p:sp>
      <p:sp>
        <p:nvSpPr>
          <p:cNvPr id="52" name="任意多边形: 形状 51"/>
          <p:cNvSpPr/>
          <p:nvPr/>
        </p:nvSpPr>
        <p:spPr>
          <a:xfrm>
            <a:off x="8561488" y="2432542"/>
            <a:ext cx="333628" cy="285962"/>
          </a:xfrm>
          <a:custGeom>
            <a:rect b="b" l="l" r="r" t="t"/>
            <a:pathLst>
              <a:path h="432671" w="504789">
                <a:moveTo>
                  <a:pt x="207332" y="0"/>
                </a:moveTo>
                <a:lnTo>
                  <a:pt x="297457" y="0"/>
                </a:lnTo>
                <a:cubicBezTo>
                  <a:pt x="305118" y="193"/>
                  <a:pt x="311493" y="2834"/>
                  <a:pt x="316583" y="7923"/>
                </a:cubicBezTo>
                <a:cubicBezTo>
                  <a:pt x="321673" y="13011"/>
                  <a:pt x="324314" y="19385"/>
                  <a:pt x="324508" y="27044"/>
                </a:cubicBezTo>
                <a:lnTo>
                  <a:pt x="324508" y="117191"/>
                </a:lnTo>
                <a:cubicBezTo>
                  <a:pt x="324314" y="124850"/>
                  <a:pt x="321673" y="131224"/>
                  <a:pt x="316583" y="136312"/>
                </a:cubicBezTo>
                <a:cubicBezTo>
                  <a:pt x="311493" y="141401"/>
                  <a:pt x="305118" y="144042"/>
                  <a:pt x="297457" y="144235"/>
                </a:cubicBezTo>
                <a:lnTo>
                  <a:pt x="270406" y="144235"/>
                </a:lnTo>
                <a:lnTo>
                  <a:pt x="270406" y="198324"/>
                </a:lnTo>
                <a:lnTo>
                  <a:pt x="414677" y="198324"/>
                </a:lnTo>
                <a:cubicBezTo>
                  <a:pt x="424797" y="198593"/>
                  <a:pt x="433264" y="202135"/>
                  <a:pt x="440077" y="208948"/>
                </a:cubicBezTo>
                <a:cubicBezTo>
                  <a:pt x="446890" y="215761"/>
                  <a:pt x="450431" y="224227"/>
                  <a:pt x="450701" y="234347"/>
                </a:cubicBezTo>
                <a:lnTo>
                  <a:pt x="450701" y="288436"/>
                </a:lnTo>
                <a:lnTo>
                  <a:pt x="477745" y="288436"/>
                </a:lnTo>
                <a:cubicBezTo>
                  <a:pt x="485404" y="288629"/>
                  <a:pt x="491778" y="291270"/>
                  <a:pt x="496866" y="296359"/>
                </a:cubicBezTo>
                <a:cubicBezTo>
                  <a:pt x="501955" y="301447"/>
                  <a:pt x="504596" y="307821"/>
                  <a:pt x="504789" y="315480"/>
                </a:cubicBezTo>
                <a:lnTo>
                  <a:pt x="504789" y="405627"/>
                </a:lnTo>
                <a:cubicBezTo>
                  <a:pt x="504596" y="413286"/>
                  <a:pt x="501955" y="419660"/>
                  <a:pt x="496866" y="424748"/>
                </a:cubicBezTo>
                <a:cubicBezTo>
                  <a:pt x="491778" y="429837"/>
                  <a:pt x="485404" y="432478"/>
                  <a:pt x="477745" y="432671"/>
                </a:cubicBezTo>
                <a:lnTo>
                  <a:pt x="387626" y="432671"/>
                </a:lnTo>
                <a:cubicBezTo>
                  <a:pt x="379966" y="432478"/>
                  <a:pt x="373590" y="429837"/>
                  <a:pt x="368501" y="424748"/>
                </a:cubicBezTo>
                <a:cubicBezTo>
                  <a:pt x="363411" y="419660"/>
                  <a:pt x="360769" y="413286"/>
                  <a:pt x="360576" y="405627"/>
                </a:cubicBezTo>
                <a:lnTo>
                  <a:pt x="360576" y="315480"/>
                </a:lnTo>
                <a:cubicBezTo>
                  <a:pt x="360769" y="307821"/>
                  <a:pt x="363411" y="301447"/>
                  <a:pt x="368501" y="296359"/>
                </a:cubicBezTo>
                <a:cubicBezTo>
                  <a:pt x="373590" y="291270"/>
                  <a:pt x="379966" y="288629"/>
                  <a:pt x="387626" y="288436"/>
                </a:cubicBezTo>
                <a:lnTo>
                  <a:pt x="414677" y="288436"/>
                </a:lnTo>
                <a:lnTo>
                  <a:pt x="414677" y="234347"/>
                </a:lnTo>
                <a:lnTo>
                  <a:pt x="270406" y="234347"/>
                </a:lnTo>
                <a:lnTo>
                  <a:pt x="270406" y="288436"/>
                </a:lnTo>
                <a:lnTo>
                  <a:pt x="297457" y="288436"/>
                </a:lnTo>
                <a:cubicBezTo>
                  <a:pt x="305118" y="288629"/>
                  <a:pt x="311493" y="291270"/>
                  <a:pt x="316583" y="296359"/>
                </a:cubicBezTo>
                <a:cubicBezTo>
                  <a:pt x="321673" y="301447"/>
                  <a:pt x="324314" y="307821"/>
                  <a:pt x="324508" y="315480"/>
                </a:cubicBezTo>
                <a:lnTo>
                  <a:pt x="324508" y="405627"/>
                </a:lnTo>
                <a:cubicBezTo>
                  <a:pt x="324314" y="413286"/>
                  <a:pt x="321673" y="419660"/>
                  <a:pt x="316583" y="424748"/>
                </a:cubicBezTo>
                <a:cubicBezTo>
                  <a:pt x="311493" y="429837"/>
                  <a:pt x="305118" y="432478"/>
                  <a:pt x="297457" y="432671"/>
                </a:cubicBezTo>
                <a:lnTo>
                  <a:pt x="207332" y="432671"/>
                </a:lnTo>
                <a:cubicBezTo>
                  <a:pt x="199671" y="432478"/>
                  <a:pt x="193296" y="429837"/>
                  <a:pt x="188206" y="424748"/>
                </a:cubicBezTo>
                <a:cubicBezTo>
                  <a:pt x="183116" y="419660"/>
                  <a:pt x="180475" y="413286"/>
                  <a:pt x="180281" y="405627"/>
                </a:cubicBezTo>
                <a:lnTo>
                  <a:pt x="180281" y="315480"/>
                </a:lnTo>
                <a:cubicBezTo>
                  <a:pt x="180475" y="307821"/>
                  <a:pt x="183116" y="301447"/>
                  <a:pt x="188206" y="296359"/>
                </a:cubicBezTo>
                <a:cubicBezTo>
                  <a:pt x="193296" y="291270"/>
                  <a:pt x="199671" y="288629"/>
                  <a:pt x="207332" y="288436"/>
                </a:cubicBezTo>
                <a:lnTo>
                  <a:pt x="234383" y="288436"/>
                </a:lnTo>
                <a:lnTo>
                  <a:pt x="234383" y="234347"/>
                </a:lnTo>
                <a:lnTo>
                  <a:pt x="90112" y="234347"/>
                </a:lnTo>
                <a:lnTo>
                  <a:pt x="90112" y="288436"/>
                </a:lnTo>
                <a:lnTo>
                  <a:pt x="117163" y="288436"/>
                </a:lnTo>
                <a:cubicBezTo>
                  <a:pt x="124823" y="288629"/>
                  <a:pt x="131199" y="291270"/>
                  <a:pt x="136288" y="296359"/>
                </a:cubicBezTo>
                <a:cubicBezTo>
                  <a:pt x="141378" y="301447"/>
                  <a:pt x="144020" y="307821"/>
                  <a:pt x="144213" y="315480"/>
                </a:cubicBezTo>
                <a:lnTo>
                  <a:pt x="144213" y="405627"/>
                </a:lnTo>
                <a:cubicBezTo>
                  <a:pt x="144020" y="413286"/>
                  <a:pt x="141378" y="419660"/>
                  <a:pt x="136288" y="424748"/>
                </a:cubicBezTo>
                <a:cubicBezTo>
                  <a:pt x="131199" y="429837"/>
                  <a:pt x="124823" y="432478"/>
                  <a:pt x="117163" y="432671"/>
                </a:cubicBezTo>
                <a:lnTo>
                  <a:pt x="27044" y="432671"/>
                </a:lnTo>
                <a:cubicBezTo>
                  <a:pt x="19385" y="432478"/>
                  <a:pt x="13011" y="429837"/>
                  <a:pt x="7923" y="424748"/>
                </a:cubicBezTo>
                <a:cubicBezTo>
                  <a:pt x="2834" y="419660"/>
                  <a:pt x="193" y="413286"/>
                  <a:pt x="0" y="405627"/>
                </a:cubicBezTo>
                <a:lnTo>
                  <a:pt x="0" y="315480"/>
                </a:lnTo>
                <a:cubicBezTo>
                  <a:pt x="193" y="307821"/>
                  <a:pt x="2834" y="301447"/>
                  <a:pt x="7923" y="296359"/>
                </a:cubicBezTo>
                <a:cubicBezTo>
                  <a:pt x="13011" y="291270"/>
                  <a:pt x="19385" y="288629"/>
                  <a:pt x="27044" y="288436"/>
                </a:cubicBezTo>
                <a:lnTo>
                  <a:pt x="54088" y="288436"/>
                </a:lnTo>
                <a:lnTo>
                  <a:pt x="54088" y="234347"/>
                </a:lnTo>
                <a:cubicBezTo>
                  <a:pt x="54358" y="224227"/>
                  <a:pt x="57899" y="215761"/>
                  <a:pt x="64712" y="208948"/>
                </a:cubicBezTo>
                <a:cubicBezTo>
                  <a:pt x="71525" y="202135"/>
                  <a:pt x="79992" y="198593"/>
                  <a:pt x="90112" y="198324"/>
                </a:cubicBezTo>
                <a:lnTo>
                  <a:pt x="234383" y="198324"/>
                </a:lnTo>
                <a:lnTo>
                  <a:pt x="234383" y="144235"/>
                </a:lnTo>
                <a:lnTo>
                  <a:pt x="207332" y="144235"/>
                </a:lnTo>
                <a:cubicBezTo>
                  <a:pt x="199671" y="144042"/>
                  <a:pt x="193296" y="141401"/>
                  <a:pt x="188206" y="136312"/>
                </a:cubicBezTo>
                <a:cubicBezTo>
                  <a:pt x="183116" y="131224"/>
                  <a:pt x="180475" y="124850"/>
                  <a:pt x="180281" y="117191"/>
                </a:cubicBezTo>
                <a:lnTo>
                  <a:pt x="180281" y="27044"/>
                </a:lnTo>
                <a:cubicBezTo>
                  <a:pt x="180475" y="19385"/>
                  <a:pt x="183116" y="13011"/>
                  <a:pt x="188206" y="7923"/>
                </a:cubicBezTo>
                <a:cubicBezTo>
                  <a:pt x="193296" y="2834"/>
                  <a:pt x="199671" y="193"/>
                  <a:pt x="207332" y="0"/>
                </a:cubicBezTo>
                <a:close/>
              </a:path>
            </a:pathLst>
          </a:custGeom>
          <a:solidFill>
            <a:schemeClr val="bg1">
              <a:lumMod val="95000"/>
            </a:schemeClr>
          </a:solidFill>
          <a:ln>
            <a:noFill/>
          </a:ln>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endParaRPr altLang="en-US" lang="zh-CN" sz="4000">
              <a:solidFill>
                <a:schemeClr val="tx1">
                  <a:lumMod val="85000"/>
                  <a:lumOff val="15000"/>
                </a:schemeClr>
              </a:solidFill>
            </a:endParaRPr>
          </a:p>
        </p:txBody>
      </p:sp>
      <p:sp>
        <p:nvSpPr>
          <p:cNvPr id="53" name="任意多边形: 形状 52"/>
          <p:cNvSpPr/>
          <p:nvPr/>
        </p:nvSpPr>
        <p:spPr>
          <a:xfrm>
            <a:off x="8566292" y="4252923"/>
            <a:ext cx="324020" cy="297206"/>
          </a:xfrm>
          <a:custGeom>
            <a:rect b="b" l="l" r="r" t="t"/>
            <a:pathLst>
              <a:path h="496092" w="540848">
                <a:moveTo>
                  <a:pt x="432672" y="356082"/>
                </a:moveTo>
                <a:cubicBezTo>
                  <a:pt x="422542" y="356352"/>
                  <a:pt x="414067" y="359896"/>
                  <a:pt x="407247" y="366716"/>
                </a:cubicBezTo>
                <a:cubicBezTo>
                  <a:pt x="400427" y="373536"/>
                  <a:pt x="396883" y="382011"/>
                  <a:pt x="396613" y="392141"/>
                </a:cubicBezTo>
                <a:cubicBezTo>
                  <a:pt x="396883" y="402394"/>
                  <a:pt x="400427" y="410904"/>
                  <a:pt x="407247" y="417671"/>
                </a:cubicBezTo>
                <a:cubicBezTo>
                  <a:pt x="414067" y="424437"/>
                  <a:pt x="422542" y="427947"/>
                  <a:pt x="432672" y="428199"/>
                </a:cubicBezTo>
                <a:cubicBezTo>
                  <a:pt x="442925" y="427929"/>
                  <a:pt x="451435" y="424385"/>
                  <a:pt x="458202" y="417565"/>
                </a:cubicBezTo>
                <a:cubicBezTo>
                  <a:pt x="464968" y="410745"/>
                  <a:pt x="468478" y="402270"/>
                  <a:pt x="468730" y="392141"/>
                </a:cubicBezTo>
                <a:cubicBezTo>
                  <a:pt x="468461" y="382011"/>
                  <a:pt x="464916" y="373536"/>
                  <a:pt x="458096" y="366716"/>
                </a:cubicBezTo>
                <a:cubicBezTo>
                  <a:pt x="451276" y="359896"/>
                  <a:pt x="442801" y="356352"/>
                  <a:pt x="432672" y="356082"/>
                </a:cubicBezTo>
                <a:close/>
                <a:moveTo>
                  <a:pt x="396613" y="288506"/>
                </a:moveTo>
                <a:cubicBezTo>
                  <a:pt x="398054" y="288824"/>
                  <a:pt x="400774" y="291287"/>
                  <a:pt x="404772" y="295893"/>
                </a:cubicBezTo>
                <a:cubicBezTo>
                  <a:pt x="408770" y="300500"/>
                  <a:pt x="412721" y="305341"/>
                  <a:pt x="416624" y="310417"/>
                </a:cubicBezTo>
                <a:cubicBezTo>
                  <a:pt x="420528" y="315493"/>
                  <a:pt x="423060" y="318894"/>
                  <a:pt x="424220" y="320621"/>
                </a:cubicBezTo>
                <a:cubicBezTo>
                  <a:pt x="425629" y="320473"/>
                  <a:pt x="427037" y="320338"/>
                  <a:pt x="428446" y="320216"/>
                </a:cubicBezTo>
                <a:cubicBezTo>
                  <a:pt x="429854" y="320095"/>
                  <a:pt x="431263" y="320030"/>
                  <a:pt x="432672" y="320023"/>
                </a:cubicBezTo>
                <a:cubicBezTo>
                  <a:pt x="434080" y="320030"/>
                  <a:pt x="435489" y="320095"/>
                  <a:pt x="436897" y="320216"/>
                </a:cubicBezTo>
                <a:cubicBezTo>
                  <a:pt x="438306" y="320338"/>
                  <a:pt x="439714" y="320473"/>
                  <a:pt x="441123" y="320621"/>
                </a:cubicBezTo>
                <a:cubicBezTo>
                  <a:pt x="445055" y="315098"/>
                  <a:pt x="449163" y="309664"/>
                  <a:pt x="453448" y="304317"/>
                </a:cubicBezTo>
                <a:cubicBezTo>
                  <a:pt x="457732" y="298971"/>
                  <a:pt x="462263" y="293888"/>
                  <a:pt x="467040" y="289070"/>
                </a:cubicBezTo>
                <a:lnTo>
                  <a:pt x="468730" y="288506"/>
                </a:lnTo>
                <a:cubicBezTo>
                  <a:pt x="469543" y="288713"/>
                  <a:pt x="472520" y="290271"/>
                  <a:pt x="477662" y="293181"/>
                </a:cubicBezTo>
                <a:cubicBezTo>
                  <a:pt x="482804" y="296090"/>
                  <a:pt x="488055" y="299109"/>
                  <a:pt x="493417" y="302237"/>
                </a:cubicBezTo>
                <a:cubicBezTo>
                  <a:pt x="498778" y="305365"/>
                  <a:pt x="502193" y="307362"/>
                  <a:pt x="503663" y="308226"/>
                </a:cubicBezTo>
                <a:cubicBezTo>
                  <a:pt x="504079" y="308519"/>
                  <a:pt x="504373" y="308848"/>
                  <a:pt x="504543" y="309212"/>
                </a:cubicBezTo>
                <a:cubicBezTo>
                  <a:pt x="504713" y="309576"/>
                  <a:pt x="504795" y="309905"/>
                  <a:pt x="504789" y="310198"/>
                </a:cubicBezTo>
                <a:cubicBezTo>
                  <a:pt x="504659" y="312170"/>
                  <a:pt x="503605" y="315861"/>
                  <a:pt x="501628" y="321272"/>
                </a:cubicBezTo>
                <a:cubicBezTo>
                  <a:pt x="499651" y="326684"/>
                  <a:pt x="497533" y="332126"/>
                  <a:pt x="495274" y="337599"/>
                </a:cubicBezTo>
                <a:cubicBezTo>
                  <a:pt x="493015" y="343072"/>
                  <a:pt x="491398" y="346888"/>
                  <a:pt x="490422" y="349046"/>
                </a:cubicBezTo>
                <a:cubicBezTo>
                  <a:pt x="492112" y="351309"/>
                  <a:pt x="493662" y="353679"/>
                  <a:pt x="495070" y="356155"/>
                </a:cubicBezTo>
                <a:cubicBezTo>
                  <a:pt x="496479" y="358631"/>
                  <a:pt x="497747" y="361143"/>
                  <a:pt x="498873" y="363691"/>
                </a:cubicBezTo>
                <a:cubicBezTo>
                  <a:pt x="501165" y="363898"/>
                  <a:pt x="505628" y="364424"/>
                  <a:pt x="512260" y="365268"/>
                </a:cubicBezTo>
                <a:cubicBezTo>
                  <a:pt x="518892" y="366111"/>
                  <a:pt x="525212" y="367159"/>
                  <a:pt x="531218" y="368410"/>
                </a:cubicBezTo>
                <a:cubicBezTo>
                  <a:pt x="537224" y="369661"/>
                  <a:pt x="540434" y="371000"/>
                  <a:pt x="540848" y="372429"/>
                </a:cubicBezTo>
                <a:lnTo>
                  <a:pt x="540848" y="411860"/>
                </a:lnTo>
                <a:cubicBezTo>
                  <a:pt x="540434" y="413288"/>
                  <a:pt x="537224" y="414627"/>
                  <a:pt x="531218" y="415877"/>
                </a:cubicBezTo>
                <a:cubicBezTo>
                  <a:pt x="525212" y="417128"/>
                  <a:pt x="518892" y="418174"/>
                  <a:pt x="512260" y="419018"/>
                </a:cubicBezTo>
                <a:cubicBezTo>
                  <a:pt x="505628" y="419861"/>
                  <a:pt x="501165" y="420386"/>
                  <a:pt x="498873" y="420593"/>
                </a:cubicBezTo>
                <a:cubicBezTo>
                  <a:pt x="496620" y="425899"/>
                  <a:pt x="493803" y="430782"/>
                  <a:pt x="490422" y="435242"/>
                </a:cubicBezTo>
                <a:cubicBezTo>
                  <a:pt x="491398" y="437402"/>
                  <a:pt x="493015" y="441221"/>
                  <a:pt x="495274" y="446698"/>
                </a:cubicBezTo>
                <a:cubicBezTo>
                  <a:pt x="497533" y="452176"/>
                  <a:pt x="499651" y="457622"/>
                  <a:pt x="501628" y="463038"/>
                </a:cubicBezTo>
                <a:cubicBezTo>
                  <a:pt x="503605" y="468453"/>
                  <a:pt x="504659" y="472146"/>
                  <a:pt x="504789" y="474118"/>
                </a:cubicBezTo>
                <a:cubicBezTo>
                  <a:pt x="504836" y="474916"/>
                  <a:pt x="504461" y="475574"/>
                  <a:pt x="503663" y="476090"/>
                </a:cubicBezTo>
                <a:cubicBezTo>
                  <a:pt x="502193" y="476958"/>
                  <a:pt x="498778" y="478979"/>
                  <a:pt x="493417" y="482152"/>
                </a:cubicBezTo>
                <a:cubicBezTo>
                  <a:pt x="488055" y="485326"/>
                  <a:pt x="482804" y="488390"/>
                  <a:pt x="477662" y="491344"/>
                </a:cubicBezTo>
                <a:cubicBezTo>
                  <a:pt x="472520" y="494299"/>
                  <a:pt x="469543" y="495881"/>
                  <a:pt x="468730" y="496092"/>
                </a:cubicBezTo>
                <a:cubicBezTo>
                  <a:pt x="467289" y="495770"/>
                  <a:pt x="464569" y="493283"/>
                  <a:pt x="460571" y="488632"/>
                </a:cubicBezTo>
                <a:cubicBezTo>
                  <a:pt x="456573" y="483980"/>
                  <a:pt x="452623" y="479093"/>
                  <a:pt x="448719" y="473972"/>
                </a:cubicBezTo>
                <a:cubicBezTo>
                  <a:pt x="444815" y="468851"/>
                  <a:pt x="442283" y="465426"/>
                  <a:pt x="441123" y="463695"/>
                </a:cubicBezTo>
                <a:cubicBezTo>
                  <a:pt x="439714" y="463844"/>
                  <a:pt x="438306" y="463978"/>
                  <a:pt x="436897" y="464100"/>
                </a:cubicBezTo>
                <a:cubicBezTo>
                  <a:pt x="435489" y="464221"/>
                  <a:pt x="434080" y="464286"/>
                  <a:pt x="432672" y="464293"/>
                </a:cubicBezTo>
                <a:cubicBezTo>
                  <a:pt x="431263" y="464286"/>
                  <a:pt x="429854" y="464221"/>
                  <a:pt x="428446" y="464100"/>
                </a:cubicBezTo>
                <a:cubicBezTo>
                  <a:pt x="427037" y="463978"/>
                  <a:pt x="425629" y="463844"/>
                  <a:pt x="424220" y="463695"/>
                </a:cubicBezTo>
                <a:cubicBezTo>
                  <a:pt x="423060" y="465426"/>
                  <a:pt x="420528" y="468851"/>
                  <a:pt x="416624" y="473972"/>
                </a:cubicBezTo>
                <a:cubicBezTo>
                  <a:pt x="412721" y="479093"/>
                  <a:pt x="408770" y="483980"/>
                  <a:pt x="404772" y="488632"/>
                </a:cubicBezTo>
                <a:cubicBezTo>
                  <a:pt x="400774" y="493283"/>
                  <a:pt x="398054" y="495770"/>
                  <a:pt x="396613" y="496092"/>
                </a:cubicBezTo>
                <a:cubicBezTo>
                  <a:pt x="395801" y="495881"/>
                  <a:pt x="392825" y="494299"/>
                  <a:pt x="387686" y="491344"/>
                </a:cubicBezTo>
                <a:cubicBezTo>
                  <a:pt x="382546" y="488390"/>
                  <a:pt x="377297" y="485326"/>
                  <a:pt x="371939" y="482152"/>
                </a:cubicBezTo>
                <a:cubicBezTo>
                  <a:pt x="366580" y="478979"/>
                  <a:pt x="363166" y="476958"/>
                  <a:pt x="361698" y="476090"/>
                </a:cubicBezTo>
                <a:cubicBezTo>
                  <a:pt x="361281" y="475797"/>
                  <a:pt x="360988" y="475468"/>
                  <a:pt x="360818" y="475104"/>
                </a:cubicBezTo>
                <a:cubicBezTo>
                  <a:pt x="360648" y="474740"/>
                  <a:pt x="360565" y="474412"/>
                  <a:pt x="360571" y="474118"/>
                </a:cubicBezTo>
                <a:cubicBezTo>
                  <a:pt x="360702" y="472235"/>
                  <a:pt x="361755" y="468585"/>
                  <a:pt x="363731" y="463169"/>
                </a:cubicBezTo>
                <a:cubicBezTo>
                  <a:pt x="365707" y="457752"/>
                  <a:pt x="367824" y="452289"/>
                  <a:pt x="370082" y="446780"/>
                </a:cubicBezTo>
                <a:cubicBezTo>
                  <a:pt x="372340" y="441270"/>
                  <a:pt x="373956" y="437433"/>
                  <a:pt x="374931" y="435271"/>
                </a:cubicBezTo>
                <a:cubicBezTo>
                  <a:pt x="373242" y="433025"/>
                  <a:pt x="371693" y="430690"/>
                  <a:pt x="370286" y="428267"/>
                </a:cubicBezTo>
                <a:cubicBezTo>
                  <a:pt x="368878" y="425844"/>
                  <a:pt x="367611" y="423296"/>
                  <a:pt x="366484" y="420625"/>
                </a:cubicBezTo>
                <a:cubicBezTo>
                  <a:pt x="364194" y="420418"/>
                  <a:pt x="359734" y="419892"/>
                  <a:pt x="353104" y="419048"/>
                </a:cubicBezTo>
                <a:cubicBezTo>
                  <a:pt x="346475" y="418205"/>
                  <a:pt x="340159" y="417157"/>
                  <a:pt x="334156" y="415906"/>
                </a:cubicBezTo>
                <a:cubicBezTo>
                  <a:pt x="328152" y="414656"/>
                  <a:pt x="324944" y="413316"/>
                  <a:pt x="324530" y="411887"/>
                </a:cubicBezTo>
                <a:lnTo>
                  <a:pt x="324530" y="372429"/>
                </a:lnTo>
                <a:cubicBezTo>
                  <a:pt x="324944" y="371000"/>
                  <a:pt x="328152" y="369661"/>
                  <a:pt x="334156" y="368410"/>
                </a:cubicBezTo>
                <a:cubicBezTo>
                  <a:pt x="340159" y="367159"/>
                  <a:pt x="346475" y="366111"/>
                  <a:pt x="353104" y="365268"/>
                </a:cubicBezTo>
                <a:cubicBezTo>
                  <a:pt x="359734" y="364424"/>
                  <a:pt x="364194" y="363898"/>
                  <a:pt x="366484" y="363691"/>
                </a:cubicBezTo>
                <a:cubicBezTo>
                  <a:pt x="367611" y="361143"/>
                  <a:pt x="368878" y="358631"/>
                  <a:pt x="370286" y="356155"/>
                </a:cubicBezTo>
                <a:cubicBezTo>
                  <a:pt x="371693" y="353679"/>
                  <a:pt x="373242" y="351309"/>
                  <a:pt x="374931" y="349046"/>
                </a:cubicBezTo>
                <a:cubicBezTo>
                  <a:pt x="373956" y="346883"/>
                  <a:pt x="372340" y="343046"/>
                  <a:pt x="370082" y="337537"/>
                </a:cubicBezTo>
                <a:cubicBezTo>
                  <a:pt x="367824" y="332027"/>
                  <a:pt x="365707" y="326564"/>
                  <a:pt x="363731" y="321147"/>
                </a:cubicBezTo>
                <a:cubicBezTo>
                  <a:pt x="361755" y="315731"/>
                  <a:pt x="360702" y="312081"/>
                  <a:pt x="360571" y="310198"/>
                </a:cubicBezTo>
                <a:cubicBezTo>
                  <a:pt x="360565" y="309905"/>
                  <a:pt x="360648" y="309576"/>
                  <a:pt x="360818" y="309212"/>
                </a:cubicBezTo>
                <a:cubicBezTo>
                  <a:pt x="360988" y="308848"/>
                  <a:pt x="361281" y="308519"/>
                  <a:pt x="361698" y="308226"/>
                </a:cubicBezTo>
                <a:cubicBezTo>
                  <a:pt x="363166" y="307450"/>
                  <a:pt x="366580" y="305496"/>
                  <a:pt x="371939" y="302362"/>
                </a:cubicBezTo>
                <a:cubicBezTo>
                  <a:pt x="377297" y="299229"/>
                  <a:pt x="382546" y="296189"/>
                  <a:pt x="387686" y="293243"/>
                </a:cubicBezTo>
                <a:cubicBezTo>
                  <a:pt x="392825" y="290297"/>
                  <a:pt x="395801" y="288718"/>
                  <a:pt x="396613" y="288506"/>
                </a:cubicBezTo>
                <a:close/>
                <a:moveTo>
                  <a:pt x="180294" y="175787"/>
                </a:moveTo>
                <a:cubicBezTo>
                  <a:pt x="166899" y="175942"/>
                  <a:pt x="154782" y="179233"/>
                  <a:pt x="143943" y="185660"/>
                </a:cubicBezTo>
                <a:cubicBezTo>
                  <a:pt x="133104" y="192087"/>
                  <a:pt x="124472" y="200721"/>
                  <a:pt x="118047" y="211562"/>
                </a:cubicBezTo>
                <a:cubicBezTo>
                  <a:pt x="111621" y="222404"/>
                  <a:pt x="108331" y="234524"/>
                  <a:pt x="108176" y="247922"/>
                </a:cubicBezTo>
                <a:cubicBezTo>
                  <a:pt x="108331" y="261321"/>
                  <a:pt x="111621" y="273441"/>
                  <a:pt x="118047" y="284282"/>
                </a:cubicBezTo>
                <a:cubicBezTo>
                  <a:pt x="124472" y="295124"/>
                  <a:pt x="133104" y="303758"/>
                  <a:pt x="143943" y="310185"/>
                </a:cubicBezTo>
                <a:cubicBezTo>
                  <a:pt x="154782" y="316612"/>
                  <a:pt x="166899" y="319903"/>
                  <a:pt x="180294" y="320058"/>
                </a:cubicBezTo>
                <a:cubicBezTo>
                  <a:pt x="193689" y="319903"/>
                  <a:pt x="205806" y="316612"/>
                  <a:pt x="216645" y="310185"/>
                </a:cubicBezTo>
                <a:cubicBezTo>
                  <a:pt x="227484" y="303758"/>
                  <a:pt x="236116" y="295124"/>
                  <a:pt x="242542" y="284282"/>
                </a:cubicBezTo>
                <a:cubicBezTo>
                  <a:pt x="248967" y="273441"/>
                  <a:pt x="252257" y="261321"/>
                  <a:pt x="252412" y="247922"/>
                </a:cubicBezTo>
                <a:cubicBezTo>
                  <a:pt x="252257" y="234524"/>
                  <a:pt x="248967" y="222404"/>
                  <a:pt x="242542" y="211562"/>
                </a:cubicBezTo>
                <a:cubicBezTo>
                  <a:pt x="236116" y="200721"/>
                  <a:pt x="227484" y="192087"/>
                  <a:pt x="216645" y="185660"/>
                </a:cubicBezTo>
                <a:cubicBezTo>
                  <a:pt x="205806" y="179233"/>
                  <a:pt x="193689" y="175942"/>
                  <a:pt x="180294" y="175787"/>
                </a:cubicBezTo>
                <a:close/>
                <a:moveTo>
                  <a:pt x="154095" y="67645"/>
                </a:moveTo>
                <a:lnTo>
                  <a:pt x="206493" y="67645"/>
                </a:lnTo>
                <a:cubicBezTo>
                  <a:pt x="208536" y="67692"/>
                  <a:pt x="210367" y="68373"/>
                  <a:pt x="211987" y="69688"/>
                </a:cubicBezTo>
                <a:cubicBezTo>
                  <a:pt x="213606" y="71002"/>
                  <a:pt x="214592" y="72669"/>
                  <a:pt x="214945" y="74688"/>
                </a:cubicBezTo>
                <a:lnTo>
                  <a:pt x="221424" y="117790"/>
                </a:lnTo>
                <a:cubicBezTo>
                  <a:pt x="225086" y="118928"/>
                  <a:pt x="228678" y="120243"/>
                  <a:pt x="232199" y="121734"/>
                </a:cubicBezTo>
                <a:cubicBezTo>
                  <a:pt x="235721" y="123224"/>
                  <a:pt x="239172" y="124821"/>
                  <a:pt x="242552" y="126523"/>
                </a:cubicBezTo>
                <a:lnTo>
                  <a:pt x="275794" y="101451"/>
                </a:lnTo>
                <a:cubicBezTo>
                  <a:pt x="277531" y="100089"/>
                  <a:pt x="279409" y="99432"/>
                  <a:pt x="281428" y="99479"/>
                </a:cubicBezTo>
                <a:cubicBezTo>
                  <a:pt x="283682" y="99526"/>
                  <a:pt x="285654" y="100277"/>
                  <a:pt x="287344" y="101732"/>
                </a:cubicBezTo>
                <a:cubicBezTo>
                  <a:pt x="290151" y="104271"/>
                  <a:pt x="294742" y="108584"/>
                  <a:pt x="301116" y="114670"/>
                </a:cubicBezTo>
                <a:cubicBezTo>
                  <a:pt x="307491" y="120756"/>
                  <a:pt x="313459" y="126905"/>
                  <a:pt x="319020" y="133117"/>
                </a:cubicBezTo>
                <a:cubicBezTo>
                  <a:pt x="324581" y="139328"/>
                  <a:pt x="327544" y="143891"/>
                  <a:pt x="327909" y="146806"/>
                </a:cubicBezTo>
                <a:cubicBezTo>
                  <a:pt x="327897" y="147786"/>
                  <a:pt x="327709" y="148713"/>
                  <a:pt x="327346" y="149588"/>
                </a:cubicBezTo>
                <a:cubicBezTo>
                  <a:pt x="326982" y="150462"/>
                  <a:pt x="326513" y="151319"/>
                  <a:pt x="325938" y="152158"/>
                </a:cubicBezTo>
                <a:cubicBezTo>
                  <a:pt x="321836" y="157617"/>
                  <a:pt x="317716" y="162969"/>
                  <a:pt x="313578" y="168216"/>
                </a:cubicBezTo>
                <a:cubicBezTo>
                  <a:pt x="309441" y="173463"/>
                  <a:pt x="305391" y="178815"/>
                  <a:pt x="301430" y="184273"/>
                </a:cubicBezTo>
                <a:cubicBezTo>
                  <a:pt x="303273" y="188071"/>
                  <a:pt x="305010" y="191885"/>
                  <a:pt x="306641" y="195718"/>
                </a:cubicBezTo>
                <a:cubicBezTo>
                  <a:pt x="308273" y="199550"/>
                  <a:pt x="309728" y="203436"/>
                  <a:pt x="311008" y="207374"/>
                </a:cubicBezTo>
                <a:lnTo>
                  <a:pt x="353814" y="213853"/>
                </a:lnTo>
                <a:cubicBezTo>
                  <a:pt x="355820" y="214328"/>
                  <a:pt x="357439" y="215350"/>
                  <a:pt x="358671" y="216917"/>
                </a:cubicBezTo>
                <a:cubicBezTo>
                  <a:pt x="359903" y="218484"/>
                  <a:pt x="360536" y="220280"/>
                  <a:pt x="360571" y="222304"/>
                </a:cubicBezTo>
                <a:lnTo>
                  <a:pt x="360571" y="274421"/>
                </a:lnTo>
                <a:cubicBezTo>
                  <a:pt x="360530" y="276340"/>
                  <a:pt x="359908" y="278136"/>
                  <a:pt x="358706" y="279808"/>
                </a:cubicBezTo>
                <a:cubicBezTo>
                  <a:pt x="357503" y="281481"/>
                  <a:pt x="355966" y="282502"/>
                  <a:pt x="354095" y="282872"/>
                </a:cubicBezTo>
                <a:lnTo>
                  <a:pt x="310444" y="289633"/>
                </a:lnTo>
                <a:cubicBezTo>
                  <a:pt x="308144" y="296911"/>
                  <a:pt x="305139" y="304047"/>
                  <a:pt x="301430" y="311043"/>
                </a:cubicBezTo>
                <a:cubicBezTo>
                  <a:pt x="305374" y="316653"/>
                  <a:pt x="309458" y="322120"/>
                  <a:pt x="313684" y="327444"/>
                </a:cubicBezTo>
                <a:cubicBezTo>
                  <a:pt x="317910" y="332769"/>
                  <a:pt x="322276" y="338093"/>
                  <a:pt x="326783" y="343417"/>
                </a:cubicBezTo>
                <a:cubicBezTo>
                  <a:pt x="327357" y="344250"/>
                  <a:pt x="327827" y="345117"/>
                  <a:pt x="328190" y="346020"/>
                </a:cubicBezTo>
                <a:cubicBezTo>
                  <a:pt x="328554" y="346923"/>
                  <a:pt x="328742" y="347932"/>
                  <a:pt x="328754" y="349046"/>
                </a:cubicBezTo>
                <a:cubicBezTo>
                  <a:pt x="328759" y="350042"/>
                  <a:pt x="328607" y="351004"/>
                  <a:pt x="328296" y="351930"/>
                </a:cubicBezTo>
                <a:cubicBezTo>
                  <a:pt x="327985" y="352857"/>
                  <a:pt x="327481" y="353678"/>
                  <a:pt x="326783" y="354393"/>
                </a:cubicBezTo>
                <a:cubicBezTo>
                  <a:pt x="324601" y="357306"/>
                  <a:pt x="320452" y="362062"/>
                  <a:pt x="314336" y="368661"/>
                </a:cubicBezTo>
                <a:cubicBezTo>
                  <a:pt x="308220" y="375260"/>
                  <a:pt x="301963" y="381436"/>
                  <a:pt x="295566" y="387189"/>
                </a:cubicBezTo>
                <a:cubicBezTo>
                  <a:pt x="289168" y="392943"/>
                  <a:pt x="284456" y="396008"/>
                  <a:pt x="281428" y="396386"/>
                </a:cubicBezTo>
                <a:cubicBezTo>
                  <a:pt x="280301" y="396374"/>
                  <a:pt x="279245" y="396186"/>
                  <a:pt x="278259" y="395822"/>
                </a:cubicBezTo>
                <a:cubicBezTo>
                  <a:pt x="277273" y="395458"/>
                  <a:pt x="276358" y="394988"/>
                  <a:pt x="275512" y="394413"/>
                </a:cubicBezTo>
                <a:lnTo>
                  <a:pt x="243116" y="369047"/>
                </a:lnTo>
                <a:cubicBezTo>
                  <a:pt x="239606" y="370873"/>
                  <a:pt x="236061" y="372505"/>
                  <a:pt x="232481" y="373944"/>
                </a:cubicBezTo>
                <a:cubicBezTo>
                  <a:pt x="228901" y="375382"/>
                  <a:pt x="225215" y="376662"/>
                  <a:pt x="221424" y="377784"/>
                </a:cubicBezTo>
                <a:cubicBezTo>
                  <a:pt x="220767" y="385030"/>
                  <a:pt x="219968" y="392381"/>
                  <a:pt x="219029" y="399838"/>
                </a:cubicBezTo>
                <a:cubicBezTo>
                  <a:pt x="218090" y="407296"/>
                  <a:pt x="216729" y="414506"/>
                  <a:pt x="214945" y="421470"/>
                </a:cubicBezTo>
                <a:cubicBezTo>
                  <a:pt x="214346" y="423478"/>
                  <a:pt x="213290" y="425099"/>
                  <a:pt x="211775" y="426332"/>
                </a:cubicBezTo>
                <a:cubicBezTo>
                  <a:pt x="210261" y="427565"/>
                  <a:pt x="208501" y="428199"/>
                  <a:pt x="206493" y="428235"/>
                </a:cubicBezTo>
                <a:lnTo>
                  <a:pt x="154095" y="428235"/>
                </a:lnTo>
                <a:cubicBezTo>
                  <a:pt x="152053" y="428188"/>
                  <a:pt x="150222" y="427507"/>
                  <a:pt x="148602" y="426191"/>
                </a:cubicBezTo>
                <a:cubicBezTo>
                  <a:pt x="146982" y="424876"/>
                  <a:pt x="145996" y="423208"/>
                  <a:pt x="145644" y="421188"/>
                </a:cubicBezTo>
                <a:lnTo>
                  <a:pt x="139165" y="378066"/>
                </a:lnTo>
                <a:cubicBezTo>
                  <a:pt x="135502" y="376927"/>
                  <a:pt x="131911" y="375611"/>
                  <a:pt x="128389" y="374120"/>
                </a:cubicBezTo>
                <a:cubicBezTo>
                  <a:pt x="124868" y="372628"/>
                  <a:pt x="121417" y="371031"/>
                  <a:pt x="118036" y="369328"/>
                </a:cubicBezTo>
                <a:lnTo>
                  <a:pt x="84794" y="394413"/>
                </a:lnTo>
                <a:cubicBezTo>
                  <a:pt x="84067" y="395112"/>
                  <a:pt x="83198" y="395617"/>
                  <a:pt x="82189" y="395928"/>
                </a:cubicBezTo>
                <a:cubicBezTo>
                  <a:pt x="81179" y="396239"/>
                  <a:pt x="80170" y="396392"/>
                  <a:pt x="79160" y="396386"/>
                </a:cubicBezTo>
                <a:cubicBezTo>
                  <a:pt x="78033" y="396380"/>
                  <a:pt x="76977" y="396180"/>
                  <a:pt x="75991" y="395787"/>
                </a:cubicBezTo>
                <a:cubicBezTo>
                  <a:pt x="75005" y="395393"/>
                  <a:pt x="74089" y="394842"/>
                  <a:pt x="73244" y="394131"/>
                </a:cubicBezTo>
                <a:cubicBezTo>
                  <a:pt x="70438" y="391596"/>
                  <a:pt x="65847" y="387302"/>
                  <a:pt x="59472" y="381250"/>
                </a:cubicBezTo>
                <a:cubicBezTo>
                  <a:pt x="53097" y="375197"/>
                  <a:pt x="47129" y="369067"/>
                  <a:pt x="41568" y="362859"/>
                </a:cubicBezTo>
                <a:cubicBezTo>
                  <a:pt x="36006" y="356652"/>
                  <a:pt x="33043" y="352047"/>
                  <a:pt x="32678" y="349046"/>
                </a:cubicBezTo>
                <a:cubicBezTo>
                  <a:pt x="32690" y="348067"/>
                  <a:pt x="32878" y="347140"/>
                  <a:pt x="33241" y="346266"/>
                </a:cubicBezTo>
                <a:cubicBezTo>
                  <a:pt x="33605" y="345393"/>
                  <a:pt x="34075" y="344537"/>
                  <a:pt x="34650" y="343698"/>
                </a:cubicBezTo>
                <a:cubicBezTo>
                  <a:pt x="38747" y="338369"/>
                  <a:pt x="42878" y="333056"/>
                  <a:pt x="47045" y="327761"/>
                </a:cubicBezTo>
                <a:cubicBezTo>
                  <a:pt x="51212" y="322466"/>
                  <a:pt x="55344" y="317081"/>
                  <a:pt x="59441" y="311607"/>
                </a:cubicBezTo>
                <a:cubicBezTo>
                  <a:pt x="55450" y="304047"/>
                  <a:pt x="52163" y="296347"/>
                  <a:pt x="49581" y="288506"/>
                </a:cubicBezTo>
                <a:lnTo>
                  <a:pt x="6761" y="281745"/>
                </a:lnTo>
                <a:cubicBezTo>
                  <a:pt x="4753" y="281405"/>
                  <a:pt x="3134" y="280466"/>
                  <a:pt x="1901" y="278928"/>
                </a:cubicBezTo>
                <a:cubicBezTo>
                  <a:pt x="669" y="277390"/>
                  <a:pt x="35" y="275606"/>
                  <a:pt x="0" y="273576"/>
                </a:cubicBezTo>
                <a:lnTo>
                  <a:pt x="0" y="221459"/>
                </a:lnTo>
                <a:cubicBezTo>
                  <a:pt x="41" y="219540"/>
                  <a:pt x="663" y="217744"/>
                  <a:pt x="1866" y="216072"/>
                </a:cubicBezTo>
                <a:cubicBezTo>
                  <a:pt x="3069" y="214399"/>
                  <a:pt x="4607" y="213378"/>
                  <a:pt x="6479" y="213008"/>
                </a:cubicBezTo>
                <a:lnTo>
                  <a:pt x="50144" y="206247"/>
                </a:lnTo>
                <a:cubicBezTo>
                  <a:pt x="52445" y="198969"/>
                  <a:pt x="55450" y="191833"/>
                  <a:pt x="59159" y="184837"/>
                </a:cubicBezTo>
                <a:cubicBezTo>
                  <a:pt x="55215" y="179226"/>
                  <a:pt x="51130" y="173756"/>
                  <a:pt x="46904" y="168427"/>
                </a:cubicBezTo>
                <a:cubicBezTo>
                  <a:pt x="42679" y="163098"/>
                  <a:pt x="38312" y="157769"/>
                  <a:pt x="33805" y="152440"/>
                </a:cubicBezTo>
                <a:cubicBezTo>
                  <a:pt x="33230" y="151589"/>
                  <a:pt x="32760" y="150685"/>
                  <a:pt x="32396" y="149729"/>
                </a:cubicBezTo>
                <a:cubicBezTo>
                  <a:pt x="32032" y="148772"/>
                  <a:pt x="31845" y="147798"/>
                  <a:pt x="31833" y="146806"/>
                </a:cubicBezTo>
                <a:cubicBezTo>
                  <a:pt x="31786" y="144787"/>
                  <a:pt x="32443" y="142909"/>
                  <a:pt x="33805" y="141172"/>
                </a:cubicBezTo>
                <a:cubicBezTo>
                  <a:pt x="35987" y="138262"/>
                  <a:pt x="40136" y="133533"/>
                  <a:pt x="46252" y="126982"/>
                </a:cubicBezTo>
                <a:cubicBezTo>
                  <a:pt x="52368" y="120431"/>
                  <a:pt x="58625" y="114303"/>
                  <a:pt x="65023" y="108598"/>
                </a:cubicBezTo>
                <a:cubicBezTo>
                  <a:pt x="71420" y="102892"/>
                  <a:pt x="76133" y="99852"/>
                  <a:pt x="79160" y="99479"/>
                </a:cubicBezTo>
                <a:cubicBezTo>
                  <a:pt x="80287" y="99490"/>
                  <a:pt x="81344" y="99678"/>
                  <a:pt x="82329" y="100042"/>
                </a:cubicBezTo>
                <a:cubicBezTo>
                  <a:pt x="83315" y="100406"/>
                  <a:pt x="84231" y="100875"/>
                  <a:pt x="85076" y="101451"/>
                </a:cubicBezTo>
                <a:lnTo>
                  <a:pt x="117473" y="126805"/>
                </a:lnTo>
                <a:cubicBezTo>
                  <a:pt x="120983" y="124985"/>
                  <a:pt x="124527" y="123342"/>
                  <a:pt x="128107" y="121875"/>
                </a:cubicBezTo>
                <a:cubicBezTo>
                  <a:pt x="131688" y="120407"/>
                  <a:pt x="135373" y="119046"/>
                  <a:pt x="139165" y="117790"/>
                </a:cubicBezTo>
                <a:cubicBezTo>
                  <a:pt x="139822" y="110682"/>
                  <a:pt x="140620" y="103417"/>
                  <a:pt x="141559" y="95992"/>
                </a:cubicBezTo>
                <a:cubicBezTo>
                  <a:pt x="142498" y="88568"/>
                  <a:pt x="143860" y="81373"/>
                  <a:pt x="145644" y="74406"/>
                </a:cubicBezTo>
                <a:cubicBezTo>
                  <a:pt x="146243" y="72399"/>
                  <a:pt x="147299" y="70779"/>
                  <a:pt x="148813" y="69547"/>
                </a:cubicBezTo>
                <a:cubicBezTo>
                  <a:pt x="150327" y="68314"/>
                  <a:pt x="152088" y="67681"/>
                  <a:pt x="154095" y="67645"/>
                </a:cubicBezTo>
                <a:close/>
                <a:moveTo>
                  <a:pt x="432672" y="67610"/>
                </a:moveTo>
                <a:cubicBezTo>
                  <a:pt x="422542" y="67880"/>
                  <a:pt x="414067" y="71427"/>
                  <a:pt x="407247" y="78250"/>
                </a:cubicBezTo>
                <a:cubicBezTo>
                  <a:pt x="400427" y="85073"/>
                  <a:pt x="396883" y="93552"/>
                  <a:pt x="396613" y="103687"/>
                </a:cubicBezTo>
                <a:cubicBezTo>
                  <a:pt x="396883" y="113945"/>
                  <a:pt x="400427" y="122459"/>
                  <a:pt x="407247" y="129229"/>
                </a:cubicBezTo>
                <a:cubicBezTo>
                  <a:pt x="414067" y="135999"/>
                  <a:pt x="422542" y="139511"/>
                  <a:pt x="432672" y="139763"/>
                </a:cubicBezTo>
                <a:cubicBezTo>
                  <a:pt x="442925" y="139493"/>
                  <a:pt x="451435" y="135946"/>
                  <a:pt x="458202" y="129123"/>
                </a:cubicBezTo>
                <a:cubicBezTo>
                  <a:pt x="461585" y="125712"/>
                  <a:pt x="464154" y="121886"/>
                  <a:pt x="465909" y="117647"/>
                </a:cubicBezTo>
                <a:lnTo>
                  <a:pt x="468729" y="103696"/>
                </a:lnTo>
                <a:lnTo>
                  <a:pt x="465869" y="89750"/>
                </a:lnTo>
                <a:cubicBezTo>
                  <a:pt x="464097" y="85512"/>
                  <a:pt x="461506" y="81687"/>
                  <a:pt x="458096" y="78276"/>
                </a:cubicBezTo>
                <a:cubicBezTo>
                  <a:pt x="451276" y="71452"/>
                  <a:pt x="442801" y="67897"/>
                  <a:pt x="432672" y="67610"/>
                </a:cubicBezTo>
                <a:close/>
                <a:moveTo>
                  <a:pt x="396613" y="0"/>
                </a:moveTo>
                <a:cubicBezTo>
                  <a:pt x="398054" y="318"/>
                  <a:pt x="400774" y="2780"/>
                  <a:pt x="404772" y="7387"/>
                </a:cubicBezTo>
                <a:cubicBezTo>
                  <a:pt x="408770" y="11993"/>
                  <a:pt x="412721" y="16834"/>
                  <a:pt x="416624" y="21910"/>
                </a:cubicBezTo>
                <a:cubicBezTo>
                  <a:pt x="420528" y="26986"/>
                  <a:pt x="423060" y="30388"/>
                  <a:pt x="424220" y="32115"/>
                </a:cubicBezTo>
                <a:cubicBezTo>
                  <a:pt x="427037" y="31798"/>
                  <a:pt x="429854" y="31622"/>
                  <a:pt x="432672" y="31586"/>
                </a:cubicBezTo>
                <a:cubicBezTo>
                  <a:pt x="435489" y="31622"/>
                  <a:pt x="438306" y="31798"/>
                  <a:pt x="441123" y="32115"/>
                </a:cubicBezTo>
                <a:cubicBezTo>
                  <a:pt x="445055" y="26592"/>
                  <a:pt x="449163" y="21157"/>
                  <a:pt x="453448" y="15811"/>
                </a:cubicBezTo>
                <a:cubicBezTo>
                  <a:pt x="457732" y="10464"/>
                  <a:pt x="462263" y="5381"/>
                  <a:pt x="467040" y="563"/>
                </a:cubicBezTo>
                <a:lnTo>
                  <a:pt x="468730" y="0"/>
                </a:lnTo>
                <a:cubicBezTo>
                  <a:pt x="469543" y="207"/>
                  <a:pt x="472520" y="1765"/>
                  <a:pt x="477662" y="4674"/>
                </a:cubicBezTo>
                <a:cubicBezTo>
                  <a:pt x="482804" y="7583"/>
                  <a:pt x="488055" y="10602"/>
                  <a:pt x="493417" y="13730"/>
                </a:cubicBezTo>
                <a:cubicBezTo>
                  <a:pt x="498778" y="16859"/>
                  <a:pt x="502193" y="18855"/>
                  <a:pt x="503663" y="19719"/>
                </a:cubicBezTo>
                <a:cubicBezTo>
                  <a:pt x="504079" y="20013"/>
                  <a:pt x="504373" y="20341"/>
                  <a:pt x="504543" y="20705"/>
                </a:cubicBezTo>
                <a:cubicBezTo>
                  <a:pt x="504713" y="21069"/>
                  <a:pt x="504795" y="21398"/>
                  <a:pt x="504789" y="21691"/>
                </a:cubicBezTo>
                <a:cubicBezTo>
                  <a:pt x="504659" y="23663"/>
                  <a:pt x="503605" y="27357"/>
                  <a:pt x="501628" y="32772"/>
                </a:cubicBezTo>
                <a:cubicBezTo>
                  <a:pt x="499651" y="38188"/>
                  <a:pt x="497533" y="43635"/>
                  <a:pt x="495274" y="49113"/>
                </a:cubicBezTo>
                <a:cubicBezTo>
                  <a:pt x="493015" y="54592"/>
                  <a:pt x="491398" y="58412"/>
                  <a:pt x="490422" y="60574"/>
                </a:cubicBezTo>
                <a:cubicBezTo>
                  <a:pt x="492112" y="62837"/>
                  <a:pt x="493662" y="65207"/>
                  <a:pt x="495070" y="67683"/>
                </a:cubicBezTo>
                <a:cubicBezTo>
                  <a:pt x="496479" y="70159"/>
                  <a:pt x="497747" y="72672"/>
                  <a:pt x="498873" y="75220"/>
                </a:cubicBezTo>
                <a:cubicBezTo>
                  <a:pt x="501165" y="75427"/>
                  <a:pt x="505628" y="75952"/>
                  <a:pt x="512260" y="76796"/>
                </a:cubicBezTo>
                <a:cubicBezTo>
                  <a:pt x="518892" y="77640"/>
                  <a:pt x="525212" y="78687"/>
                  <a:pt x="531218" y="79938"/>
                </a:cubicBezTo>
                <a:cubicBezTo>
                  <a:pt x="537224" y="81189"/>
                  <a:pt x="540434" y="82529"/>
                  <a:pt x="540848" y="83957"/>
                </a:cubicBezTo>
                <a:lnTo>
                  <a:pt x="540848" y="123416"/>
                </a:lnTo>
                <a:cubicBezTo>
                  <a:pt x="540434" y="124844"/>
                  <a:pt x="537224" y="126184"/>
                  <a:pt x="531218" y="127435"/>
                </a:cubicBezTo>
                <a:cubicBezTo>
                  <a:pt x="525212" y="128686"/>
                  <a:pt x="518892" y="129733"/>
                  <a:pt x="512260" y="130577"/>
                </a:cubicBezTo>
                <a:cubicBezTo>
                  <a:pt x="505628" y="131421"/>
                  <a:pt x="501165" y="131946"/>
                  <a:pt x="498873" y="132153"/>
                </a:cubicBezTo>
                <a:cubicBezTo>
                  <a:pt x="497747" y="134825"/>
                  <a:pt x="496479" y="137373"/>
                  <a:pt x="495070" y="139797"/>
                </a:cubicBezTo>
                <a:cubicBezTo>
                  <a:pt x="493662" y="142221"/>
                  <a:pt x="492112" y="144557"/>
                  <a:pt x="490422" y="146806"/>
                </a:cubicBezTo>
                <a:cubicBezTo>
                  <a:pt x="491398" y="148966"/>
                  <a:pt x="493015" y="152784"/>
                  <a:pt x="495274" y="158262"/>
                </a:cubicBezTo>
                <a:cubicBezTo>
                  <a:pt x="497533" y="163740"/>
                  <a:pt x="499651" y="169186"/>
                  <a:pt x="501628" y="174601"/>
                </a:cubicBezTo>
                <a:cubicBezTo>
                  <a:pt x="503605" y="180016"/>
                  <a:pt x="504659" y="183710"/>
                  <a:pt x="504789" y="185682"/>
                </a:cubicBezTo>
                <a:cubicBezTo>
                  <a:pt x="504836" y="186480"/>
                  <a:pt x="504461" y="187137"/>
                  <a:pt x="503663" y="187654"/>
                </a:cubicBezTo>
                <a:cubicBezTo>
                  <a:pt x="502193" y="188522"/>
                  <a:pt x="498778" y="190542"/>
                  <a:pt x="493417" y="193715"/>
                </a:cubicBezTo>
                <a:cubicBezTo>
                  <a:pt x="488055" y="196887"/>
                  <a:pt x="482804" y="199948"/>
                  <a:pt x="477662" y="202898"/>
                </a:cubicBezTo>
                <a:cubicBezTo>
                  <a:pt x="472520" y="205847"/>
                  <a:pt x="469543" y="207421"/>
                  <a:pt x="468730" y="207620"/>
                </a:cubicBezTo>
                <a:cubicBezTo>
                  <a:pt x="467289" y="207298"/>
                  <a:pt x="464569" y="204812"/>
                  <a:pt x="460571" y="200160"/>
                </a:cubicBezTo>
                <a:cubicBezTo>
                  <a:pt x="456573" y="195508"/>
                  <a:pt x="452623" y="190622"/>
                  <a:pt x="448719" y="185501"/>
                </a:cubicBezTo>
                <a:cubicBezTo>
                  <a:pt x="444815" y="180380"/>
                  <a:pt x="442283" y="176954"/>
                  <a:pt x="441123" y="175223"/>
                </a:cubicBezTo>
                <a:cubicBezTo>
                  <a:pt x="439714" y="175372"/>
                  <a:pt x="438306" y="175507"/>
                  <a:pt x="436897" y="175628"/>
                </a:cubicBezTo>
                <a:cubicBezTo>
                  <a:pt x="435489" y="175750"/>
                  <a:pt x="434080" y="175815"/>
                  <a:pt x="432672" y="175822"/>
                </a:cubicBezTo>
                <a:cubicBezTo>
                  <a:pt x="431263" y="175815"/>
                  <a:pt x="429854" y="175750"/>
                  <a:pt x="428446" y="175628"/>
                </a:cubicBezTo>
                <a:cubicBezTo>
                  <a:pt x="427037" y="175507"/>
                  <a:pt x="425629" y="175372"/>
                  <a:pt x="424220" y="175223"/>
                </a:cubicBezTo>
                <a:cubicBezTo>
                  <a:pt x="423060" y="176954"/>
                  <a:pt x="420528" y="180379"/>
                  <a:pt x="416624" y="185501"/>
                </a:cubicBezTo>
                <a:cubicBezTo>
                  <a:pt x="412721" y="190622"/>
                  <a:pt x="408770" y="195508"/>
                  <a:pt x="404772" y="200160"/>
                </a:cubicBezTo>
                <a:cubicBezTo>
                  <a:pt x="400774" y="204812"/>
                  <a:pt x="398054" y="207298"/>
                  <a:pt x="396613" y="207620"/>
                </a:cubicBezTo>
                <a:cubicBezTo>
                  <a:pt x="395801" y="207410"/>
                  <a:pt x="392825" y="205827"/>
                  <a:pt x="387686" y="202873"/>
                </a:cubicBezTo>
                <a:cubicBezTo>
                  <a:pt x="382546" y="199918"/>
                  <a:pt x="377297" y="196854"/>
                  <a:pt x="371939" y="193681"/>
                </a:cubicBezTo>
                <a:cubicBezTo>
                  <a:pt x="366580" y="190507"/>
                  <a:pt x="363166" y="188487"/>
                  <a:pt x="361698" y="187619"/>
                </a:cubicBezTo>
                <a:cubicBezTo>
                  <a:pt x="361281" y="187325"/>
                  <a:pt x="360988" y="186997"/>
                  <a:pt x="360818" y="186633"/>
                </a:cubicBezTo>
                <a:cubicBezTo>
                  <a:pt x="360648" y="186269"/>
                  <a:pt x="360565" y="185940"/>
                  <a:pt x="360571" y="185647"/>
                </a:cubicBezTo>
                <a:cubicBezTo>
                  <a:pt x="360702" y="183763"/>
                  <a:pt x="361755" y="180112"/>
                  <a:pt x="363731" y="174691"/>
                </a:cubicBezTo>
                <a:cubicBezTo>
                  <a:pt x="365707" y="169271"/>
                  <a:pt x="367824" y="163804"/>
                  <a:pt x="370082" y="158290"/>
                </a:cubicBezTo>
                <a:cubicBezTo>
                  <a:pt x="372340" y="152775"/>
                  <a:pt x="373956" y="148936"/>
                  <a:pt x="374931" y="146771"/>
                </a:cubicBezTo>
                <a:cubicBezTo>
                  <a:pt x="371553" y="142310"/>
                  <a:pt x="368737" y="137427"/>
                  <a:pt x="366484" y="132122"/>
                </a:cubicBezTo>
                <a:cubicBezTo>
                  <a:pt x="364194" y="131915"/>
                  <a:pt x="359734" y="131390"/>
                  <a:pt x="353104" y="130546"/>
                </a:cubicBezTo>
                <a:cubicBezTo>
                  <a:pt x="346475" y="129703"/>
                  <a:pt x="340159" y="128656"/>
                  <a:pt x="334156" y="127406"/>
                </a:cubicBezTo>
                <a:cubicBezTo>
                  <a:pt x="328152" y="126155"/>
                  <a:pt x="324944" y="124816"/>
                  <a:pt x="324530" y="123389"/>
                </a:cubicBezTo>
                <a:lnTo>
                  <a:pt x="324530" y="83949"/>
                </a:lnTo>
                <a:cubicBezTo>
                  <a:pt x="324944" y="82522"/>
                  <a:pt x="328152" y="81183"/>
                  <a:pt x="334156" y="79932"/>
                </a:cubicBezTo>
                <a:cubicBezTo>
                  <a:pt x="340159" y="78682"/>
                  <a:pt x="346475" y="77635"/>
                  <a:pt x="353104" y="76792"/>
                </a:cubicBezTo>
                <a:cubicBezTo>
                  <a:pt x="359734" y="75948"/>
                  <a:pt x="364194" y="75423"/>
                  <a:pt x="366484" y="75216"/>
                </a:cubicBezTo>
                <a:cubicBezTo>
                  <a:pt x="367611" y="72669"/>
                  <a:pt x="368878" y="70157"/>
                  <a:pt x="370286" y="67681"/>
                </a:cubicBezTo>
                <a:cubicBezTo>
                  <a:pt x="371693" y="65204"/>
                  <a:pt x="373242" y="62833"/>
                  <a:pt x="374931" y="60567"/>
                </a:cubicBezTo>
                <a:cubicBezTo>
                  <a:pt x="373956" y="58402"/>
                  <a:pt x="372340" y="54563"/>
                  <a:pt x="370082" y="49049"/>
                </a:cubicBezTo>
                <a:cubicBezTo>
                  <a:pt x="367824" y="43534"/>
                  <a:pt x="365707" y="38067"/>
                  <a:pt x="363731" y="32647"/>
                </a:cubicBezTo>
                <a:cubicBezTo>
                  <a:pt x="361755" y="27226"/>
                  <a:pt x="360702" y="23575"/>
                  <a:pt x="360571" y="21691"/>
                </a:cubicBezTo>
                <a:cubicBezTo>
                  <a:pt x="360565" y="21398"/>
                  <a:pt x="360648" y="21069"/>
                  <a:pt x="360818" y="20705"/>
                </a:cubicBezTo>
                <a:cubicBezTo>
                  <a:pt x="360988" y="20341"/>
                  <a:pt x="361281" y="20013"/>
                  <a:pt x="361698" y="19719"/>
                </a:cubicBezTo>
                <a:cubicBezTo>
                  <a:pt x="363166" y="18944"/>
                  <a:pt x="366580" y="16989"/>
                  <a:pt x="371939" y="13856"/>
                </a:cubicBezTo>
                <a:cubicBezTo>
                  <a:pt x="377297" y="10722"/>
                  <a:pt x="382546" y="7682"/>
                  <a:pt x="387686" y="4737"/>
                </a:cubicBezTo>
                <a:cubicBezTo>
                  <a:pt x="392825" y="1791"/>
                  <a:pt x="395801" y="212"/>
                  <a:pt x="396613" y="0"/>
                </a:cubicBezTo>
                <a:close/>
              </a:path>
            </a:pathLst>
          </a:custGeom>
          <a:solidFill>
            <a:schemeClr val="bg1">
              <a:lumMod val="95000"/>
            </a:schemeClr>
          </a:solidFill>
          <a:ln>
            <a:noFill/>
          </a:ln>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endParaRPr altLang="en-US" lang="zh-CN" sz="4000">
              <a:solidFill>
                <a:schemeClr val="tx1">
                  <a:lumMod val="85000"/>
                  <a:lumOff val="15000"/>
                </a:schemeClr>
              </a:solidFill>
            </a:endParaRPr>
          </a:p>
        </p:txBody>
      </p:sp>
      <p:sp>
        <p:nvSpPr>
          <p:cNvPr id="58" name="文本框 57"/>
          <p:cNvSpPr txBox="1"/>
          <p:nvPr/>
        </p:nvSpPr>
        <p:spPr>
          <a:xfrm>
            <a:off x="1064633" y="1429200"/>
            <a:ext cx="2601483" cy="530352"/>
          </a:xfrm>
          <a:prstGeom prst="rect">
            <a:avLst/>
          </a:prstGeom>
          <a:noFill/>
        </p:spPr>
        <p:txBody>
          <a:bodyPr rtlCol="0" wrap="square">
            <a:spAutoFit/>
          </a:bodyPr>
          <a:lstStyle>
            <a:defPPr>
              <a:defRPr lang="zh-CN"/>
            </a:defPPr>
            <a:lvl1pPr algn="ctr">
              <a:lnSpc>
                <a:spcPct val="120000"/>
              </a:lnSpc>
              <a:spcBef>
                <a:spcPts val="300"/>
              </a:spcBef>
              <a:spcAft>
                <a:spcPts val="300"/>
              </a:spcAft>
              <a:defRPr kern="100" sz="2400">
                <a:solidFill>
                  <a:schemeClr val="tx1">
                    <a:lumMod val="85000"/>
                    <a:lumOff val="15000"/>
                  </a:schemeClr>
                </a:solidFill>
                <a:latin charset="-122" panose="020b0503020204020204" pitchFamily="34" typeface="微软雅黑"/>
                <a:ea charset="-122" panose="020b0503020204020204" pitchFamily="34" typeface="微软雅黑"/>
              </a:defRPr>
            </a:lvl1pPr>
          </a:lstStyle>
          <a:p>
            <a:pPr algn="l"/>
            <a:r>
              <a:rPr altLang="zh-CN" lang="en-US"/>
              <a:t>Subtitle Title.</a:t>
            </a:r>
          </a:p>
        </p:txBody>
      </p:sp>
      <p:sp>
        <p:nvSpPr>
          <p:cNvPr id="59" name="矩形 58"/>
          <p:cNvSpPr/>
          <p:nvPr/>
        </p:nvSpPr>
        <p:spPr>
          <a:xfrm>
            <a:off x="1064633" y="1921012"/>
            <a:ext cx="4624663" cy="859536"/>
          </a:xfrm>
          <a:prstGeom prst="rect">
            <a:avLst/>
          </a:prstGeom>
        </p:spPr>
        <p:txBody>
          <a:bodyPr wrap="square">
            <a:spAutoFit/>
          </a:bodyPr>
          <a:lstStyle/>
          <a:p>
            <a:pPr latinLnBrk="1">
              <a:lnSpc>
                <a:spcPct val="120000"/>
              </a:lnSpc>
              <a:spcBef>
                <a:spcPts val="300"/>
              </a:spcBef>
              <a:spcAft>
                <a:spcPts val="300"/>
              </a:spcAft>
            </a:pPr>
            <a:r>
              <a:rPr altLang="zh-CN" kern="100" lang="en-US" sz="1400">
                <a:solidFill>
                  <a:schemeClr val="tx1">
                    <a:lumMod val="85000"/>
                    <a:lumOff val="15000"/>
                  </a:schemeClr>
                </a:solidFill>
                <a:latin charset="-122" panose="020b0503020204020204" pitchFamily="34" typeface="微软雅黑"/>
                <a:ea charset="-122" panose="020b0503020204020204" pitchFamily="34" typeface="微软雅黑"/>
              </a:rPr>
              <a:t>Lorem ipsum dolor sit amet, consectetur adipisicing elit, sed do eiusmod tempor incididunt ut labore et dolore magna aliqua. </a:t>
            </a:r>
          </a:p>
        </p:txBody>
      </p:sp>
      <p:sp>
        <p:nvSpPr>
          <p:cNvPr id="55" name="矩形: 圆角 54"/>
          <p:cNvSpPr/>
          <p:nvPr/>
        </p:nvSpPr>
        <p:spPr>
          <a:xfrm>
            <a:off x="1112954" y="3457495"/>
            <a:ext cx="2664000" cy="180000"/>
          </a:xfrm>
          <a:prstGeom prst="roundRect">
            <a:avLst>
              <a:gd fmla="val 50000" name="adj"/>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solidFill>
                <a:schemeClr val="tx1">
                  <a:lumMod val="85000"/>
                  <a:lumOff val="15000"/>
                </a:schemeClr>
              </a:solidFill>
            </a:endParaRPr>
          </a:p>
        </p:txBody>
      </p:sp>
      <p:sp>
        <p:nvSpPr>
          <p:cNvPr id="56" name="文本框 55"/>
          <p:cNvSpPr txBox="1"/>
          <p:nvPr/>
        </p:nvSpPr>
        <p:spPr>
          <a:xfrm>
            <a:off x="4339669" y="3347439"/>
            <a:ext cx="827334" cy="396240"/>
          </a:xfrm>
          <a:prstGeom prst="rect">
            <a:avLst/>
          </a:prstGeom>
          <a:noFill/>
        </p:spPr>
        <p:txBody>
          <a:bodyPr rtlCol="0" wrap="square">
            <a:spAutoFit/>
          </a:bodyPr>
          <a:lstStyle/>
          <a:p>
            <a:pPr algn="r"/>
            <a:r>
              <a:rPr altLang="zh-CN" lang="en-US" sz="2000">
                <a:solidFill>
                  <a:schemeClr val="tx1">
                    <a:lumMod val="85000"/>
                    <a:lumOff val="15000"/>
                  </a:schemeClr>
                </a:solidFill>
                <a:latin charset="0" panose="020b0503020202020204" pitchFamily="34" typeface="Agency FB"/>
              </a:rPr>
              <a:t>72%</a:t>
            </a:r>
          </a:p>
        </p:txBody>
      </p:sp>
      <p:sp>
        <p:nvSpPr>
          <p:cNvPr id="57" name="文本框 56"/>
          <p:cNvSpPr txBox="1"/>
          <p:nvPr/>
        </p:nvSpPr>
        <p:spPr>
          <a:xfrm>
            <a:off x="1058635" y="3084898"/>
            <a:ext cx="2186344" cy="347472"/>
          </a:xfrm>
          <a:prstGeom prst="rect">
            <a:avLst/>
          </a:prstGeom>
          <a:noFill/>
        </p:spPr>
        <p:txBody>
          <a:bodyPr rtlCol="0" wrap="square">
            <a:spAutoFit/>
          </a:bodyPr>
          <a:lstStyle/>
          <a:p>
            <a:pPr>
              <a:lnSpc>
                <a:spcPct val="120000"/>
              </a:lnSpc>
              <a:spcBef>
                <a:spcPts val="300"/>
              </a:spcBef>
              <a:spcAft>
                <a:spcPts val="300"/>
              </a:spcAft>
            </a:pPr>
            <a:r>
              <a:rPr altLang="zh-CN" kern="100" lang="en-US" sz="1400">
                <a:solidFill>
                  <a:schemeClr val="tx1">
                    <a:lumMod val="85000"/>
                    <a:lumOff val="15000"/>
                  </a:schemeClr>
                </a:solidFill>
                <a:latin charset="-122" panose="020b0503020204020204" pitchFamily="34" typeface="微软雅黑"/>
                <a:ea charset="-122" panose="020b0503020204020204" pitchFamily="34" typeface="微软雅黑"/>
              </a:rPr>
              <a:t>Keyword Here</a:t>
            </a:r>
          </a:p>
        </p:txBody>
      </p:sp>
      <p:sp>
        <p:nvSpPr>
          <p:cNvPr id="61" name="矩形: 圆角 60"/>
          <p:cNvSpPr/>
          <p:nvPr/>
        </p:nvSpPr>
        <p:spPr>
          <a:xfrm>
            <a:off x="1112954" y="4195993"/>
            <a:ext cx="3132000" cy="180000"/>
          </a:xfrm>
          <a:prstGeom prst="roundRect">
            <a:avLst>
              <a:gd fmla="val 50000" name="adj"/>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solidFill>
                <a:schemeClr val="tx1">
                  <a:lumMod val="85000"/>
                  <a:lumOff val="15000"/>
                </a:schemeClr>
              </a:solidFill>
            </a:endParaRPr>
          </a:p>
        </p:txBody>
      </p:sp>
      <p:sp>
        <p:nvSpPr>
          <p:cNvPr id="62" name="文本框 61"/>
          <p:cNvSpPr txBox="1"/>
          <p:nvPr/>
        </p:nvSpPr>
        <p:spPr>
          <a:xfrm>
            <a:off x="4339669" y="4085938"/>
            <a:ext cx="827334" cy="396240"/>
          </a:xfrm>
          <a:prstGeom prst="rect">
            <a:avLst/>
          </a:prstGeom>
          <a:noFill/>
        </p:spPr>
        <p:txBody>
          <a:bodyPr rtlCol="0" wrap="square">
            <a:spAutoFit/>
          </a:bodyPr>
          <a:lstStyle/>
          <a:p>
            <a:pPr algn="r"/>
            <a:r>
              <a:rPr altLang="zh-CN" lang="en-US" sz="2000">
                <a:solidFill>
                  <a:schemeClr val="tx1">
                    <a:lumMod val="85000"/>
                    <a:lumOff val="15000"/>
                  </a:schemeClr>
                </a:solidFill>
                <a:latin charset="0" panose="020b0503020202020204" pitchFamily="34" typeface="Agency FB"/>
              </a:rPr>
              <a:t>84%</a:t>
            </a:r>
          </a:p>
        </p:txBody>
      </p:sp>
      <p:sp>
        <p:nvSpPr>
          <p:cNvPr id="63" name="文本框 62"/>
          <p:cNvSpPr txBox="1"/>
          <p:nvPr/>
        </p:nvSpPr>
        <p:spPr>
          <a:xfrm>
            <a:off x="1058635" y="3823396"/>
            <a:ext cx="2186344" cy="347472"/>
          </a:xfrm>
          <a:prstGeom prst="rect">
            <a:avLst/>
          </a:prstGeom>
          <a:noFill/>
        </p:spPr>
        <p:txBody>
          <a:bodyPr rtlCol="0" wrap="square">
            <a:spAutoFit/>
          </a:bodyPr>
          <a:lstStyle/>
          <a:p>
            <a:pPr>
              <a:lnSpc>
                <a:spcPct val="120000"/>
              </a:lnSpc>
              <a:spcBef>
                <a:spcPts val="300"/>
              </a:spcBef>
              <a:spcAft>
                <a:spcPts val="300"/>
              </a:spcAft>
            </a:pPr>
            <a:r>
              <a:rPr altLang="zh-CN" kern="100" lang="en-US" sz="1400">
                <a:solidFill>
                  <a:schemeClr val="tx1">
                    <a:lumMod val="85000"/>
                    <a:lumOff val="15000"/>
                  </a:schemeClr>
                </a:solidFill>
                <a:latin charset="-122" panose="020b0503020204020204" pitchFamily="34" typeface="微软雅黑"/>
                <a:ea charset="-122" panose="020b0503020204020204" pitchFamily="34" typeface="微软雅黑"/>
              </a:rPr>
              <a:t>Keyword Here</a:t>
            </a:r>
          </a:p>
        </p:txBody>
      </p:sp>
      <p:sp>
        <p:nvSpPr>
          <p:cNvPr id="64" name="矩形: 圆角 63"/>
          <p:cNvSpPr/>
          <p:nvPr/>
        </p:nvSpPr>
        <p:spPr>
          <a:xfrm>
            <a:off x="1112954" y="4934491"/>
            <a:ext cx="2628000" cy="180000"/>
          </a:xfrm>
          <a:prstGeom prst="roundRect">
            <a:avLst>
              <a:gd fmla="val 50000" name="adj"/>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solidFill>
                <a:schemeClr val="tx1">
                  <a:lumMod val="85000"/>
                  <a:lumOff val="15000"/>
                </a:schemeClr>
              </a:solidFill>
            </a:endParaRPr>
          </a:p>
        </p:txBody>
      </p:sp>
      <p:sp>
        <p:nvSpPr>
          <p:cNvPr id="65" name="文本框 64"/>
          <p:cNvSpPr txBox="1"/>
          <p:nvPr/>
        </p:nvSpPr>
        <p:spPr>
          <a:xfrm>
            <a:off x="4339669" y="4824437"/>
            <a:ext cx="827334" cy="396240"/>
          </a:xfrm>
          <a:prstGeom prst="rect">
            <a:avLst/>
          </a:prstGeom>
          <a:noFill/>
        </p:spPr>
        <p:txBody>
          <a:bodyPr rtlCol="0" wrap="square">
            <a:spAutoFit/>
          </a:bodyPr>
          <a:lstStyle/>
          <a:p>
            <a:pPr algn="r"/>
            <a:r>
              <a:rPr altLang="zh-CN" lang="en-US" sz="2000">
                <a:solidFill>
                  <a:schemeClr val="tx1">
                    <a:lumMod val="85000"/>
                    <a:lumOff val="15000"/>
                  </a:schemeClr>
                </a:solidFill>
                <a:latin charset="0" panose="020b0503020202020204" pitchFamily="34" typeface="Agency FB"/>
              </a:rPr>
              <a:t>69%</a:t>
            </a:r>
          </a:p>
        </p:txBody>
      </p:sp>
      <p:sp>
        <p:nvSpPr>
          <p:cNvPr id="66" name="文本框 65"/>
          <p:cNvSpPr txBox="1"/>
          <p:nvPr/>
        </p:nvSpPr>
        <p:spPr>
          <a:xfrm>
            <a:off x="1058635" y="4561894"/>
            <a:ext cx="2186344" cy="347472"/>
          </a:xfrm>
          <a:prstGeom prst="rect">
            <a:avLst/>
          </a:prstGeom>
          <a:noFill/>
        </p:spPr>
        <p:txBody>
          <a:bodyPr rtlCol="0" wrap="square">
            <a:spAutoFit/>
          </a:bodyPr>
          <a:lstStyle/>
          <a:p>
            <a:pPr>
              <a:lnSpc>
                <a:spcPct val="120000"/>
              </a:lnSpc>
              <a:spcBef>
                <a:spcPts val="300"/>
              </a:spcBef>
              <a:spcAft>
                <a:spcPts val="300"/>
              </a:spcAft>
            </a:pPr>
            <a:r>
              <a:rPr altLang="zh-CN" kern="100" lang="en-US" sz="1400">
                <a:solidFill>
                  <a:schemeClr val="tx1">
                    <a:lumMod val="85000"/>
                    <a:lumOff val="15000"/>
                  </a:schemeClr>
                </a:solidFill>
                <a:latin charset="-122" panose="020b0503020204020204" pitchFamily="34" typeface="微软雅黑"/>
                <a:ea charset="-122" panose="020b0503020204020204" pitchFamily="34" typeface="微软雅黑"/>
              </a:rPr>
              <a:t>Keyword Here</a:t>
            </a:r>
          </a:p>
        </p:txBody>
      </p:sp>
      <p:sp>
        <p:nvSpPr>
          <p:cNvPr id="67" name="矩形: 圆角 66"/>
          <p:cNvSpPr/>
          <p:nvPr/>
        </p:nvSpPr>
        <p:spPr>
          <a:xfrm>
            <a:off x="1112954" y="5672989"/>
            <a:ext cx="2808000" cy="180000"/>
          </a:xfrm>
          <a:prstGeom prst="roundRect">
            <a:avLst>
              <a:gd fmla="val 50000" name="adj"/>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solidFill>
                <a:schemeClr val="tx1">
                  <a:lumMod val="85000"/>
                  <a:lumOff val="15000"/>
                </a:schemeClr>
              </a:solidFill>
            </a:endParaRPr>
          </a:p>
        </p:txBody>
      </p:sp>
      <p:sp>
        <p:nvSpPr>
          <p:cNvPr id="68" name="文本框 67"/>
          <p:cNvSpPr txBox="1"/>
          <p:nvPr/>
        </p:nvSpPr>
        <p:spPr>
          <a:xfrm>
            <a:off x="4339669" y="5562934"/>
            <a:ext cx="827334" cy="396240"/>
          </a:xfrm>
          <a:prstGeom prst="rect">
            <a:avLst/>
          </a:prstGeom>
          <a:noFill/>
        </p:spPr>
        <p:txBody>
          <a:bodyPr rtlCol="0" wrap="square">
            <a:spAutoFit/>
          </a:bodyPr>
          <a:lstStyle/>
          <a:p>
            <a:pPr algn="r"/>
            <a:r>
              <a:rPr altLang="zh-CN" lang="en-US" sz="2000">
                <a:solidFill>
                  <a:schemeClr val="tx1">
                    <a:lumMod val="85000"/>
                    <a:lumOff val="15000"/>
                  </a:schemeClr>
                </a:solidFill>
                <a:latin charset="0" panose="020b0503020202020204" pitchFamily="34" typeface="Agency FB"/>
              </a:rPr>
              <a:t>77%</a:t>
            </a:r>
          </a:p>
        </p:txBody>
      </p:sp>
      <p:sp>
        <p:nvSpPr>
          <p:cNvPr id="69" name="文本框 68"/>
          <p:cNvSpPr txBox="1"/>
          <p:nvPr/>
        </p:nvSpPr>
        <p:spPr>
          <a:xfrm>
            <a:off x="1058635" y="5300392"/>
            <a:ext cx="2186344" cy="347472"/>
          </a:xfrm>
          <a:prstGeom prst="rect">
            <a:avLst/>
          </a:prstGeom>
          <a:noFill/>
        </p:spPr>
        <p:txBody>
          <a:bodyPr rtlCol="0" wrap="square">
            <a:spAutoFit/>
          </a:bodyPr>
          <a:lstStyle/>
          <a:p>
            <a:pPr>
              <a:lnSpc>
                <a:spcPct val="120000"/>
              </a:lnSpc>
              <a:spcBef>
                <a:spcPts val="300"/>
              </a:spcBef>
              <a:spcAft>
                <a:spcPts val="300"/>
              </a:spcAft>
            </a:pPr>
            <a:r>
              <a:rPr altLang="zh-CN" kern="100" lang="en-US" sz="1400">
                <a:solidFill>
                  <a:schemeClr val="tx1">
                    <a:lumMod val="85000"/>
                    <a:lumOff val="15000"/>
                  </a:schemeClr>
                </a:solidFill>
                <a:latin charset="-122" panose="020b0503020204020204" pitchFamily="34" typeface="微软雅黑"/>
                <a:ea charset="-122" panose="020b0503020204020204" pitchFamily="34" typeface="微软雅黑"/>
              </a:rPr>
              <a:t>Keyword Here</a:t>
            </a:r>
          </a:p>
        </p:txBody>
      </p:sp>
    </p:spTree>
    <p:extLst>
      <p:ext uri="{BB962C8B-B14F-4D97-AF65-F5344CB8AC3E}">
        <p14:creationId val="1106596678"/>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 presetSubtype="4">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additive="base">
                                        <p:cTn dur="750" fill="hold" id="7"/>
                                        <p:tgtEl>
                                          <p:spTgt spid="3"/>
                                        </p:tgtEl>
                                        <p:attrNameLst>
                                          <p:attrName>ppt_x</p:attrName>
                                        </p:attrNameLst>
                                      </p:cBhvr>
                                      <p:tavLst>
                                        <p:tav tm="0">
                                          <p:val>
                                            <p:strVal val="#ppt_x"/>
                                          </p:val>
                                        </p:tav>
                                        <p:tav tm="100000">
                                          <p:val>
                                            <p:strVal val="#ppt_x"/>
                                          </p:val>
                                        </p:tav>
                                      </p:tavLst>
                                    </p:anim>
                                    <p:anim calcmode="lin" valueType="num">
                                      <p:cBhvr additive="base">
                                        <p:cTn dur="750" fill="hold" id="8"/>
                                        <p:tgtEl>
                                          <p:spTgt spid="3"/>
                                        </p:tgtEl>
                                        <p:attrNameLst>
                                          <p:attrName>ppt_y</p:attrName>
                                        </p:attrNameLst>
                                      </p:cBhvr>
                                      <p:tavLst>
                                        <p:tav tm="0">
                                          <p:val>
                                            <p:strVal val="1+#ppt_h/2"/>
                                          </p:val>
                                        </p:tav>
                                        <p:tav tm="100000">
                                          <p:val>
                                            <p:strVal val="#ppt_y"/>
                                          </p:val>
                                        </p:tav>
                                      </p:tavLst>
                                    </p:anim>
                                  </p:childTnLst>
                                </p:cTn>
                              </p:par>
                              <p:par>
                                <p:cTn fill="hold" grpId="0" id="9" nodeType="withEffect" presetClass="entr" presetID="22" presetSubtype="8">
                                  <p:stCondLst>
                                    <p:cond delay="0"/>
                                  </p:stCondLst>
                                  <p:childTnLst>
                                    <p:set>
                                      <p:cBhvr>
                                        <p:cTn dur="1" fill="hold" id="10">
                                          <p:stCondLst>
                                            <p:cond delay="0"/>
                                          </p:stCondLst>
                                        </p:cTn>
                                        <p:tgtEl>
                                          <p:spTgt spid="58"/>
                                        </p:tgtEl>
                                        <p:attrNameLst>
                                          <p:attrName>style.visibility</p:attrName>
                                        </p:attrNameLst>
                                      </p:cBhvr>
                                      <p:to>
                                        <p:strVal val="visible"/>
                                      </p:to>
                                    </p:set>
                                    <p:animEffect filter="wipe(left)" transition="in">
                                      <p:cBhvr>
                                        <p:cTn dur="750" id="11"/>
                                        <p:tgtEl>
                                          <p:spTgt spid="58"/>
                                        </p:tgtEl>
                                      </p:cBhvr>
                                    </p:animEffect>
                                  </p:childTnLst>
                                </p:cTn>
                              </p:par>
                              <p:par>
                                <p:cTn fill="hold" grpId="0" id="12" nodeType="withEffect" presetClass="entr" presetID="22" presetSubtype="8">
                                  <p:stCondLst>
                                    <p:cond delay="0"/>
                                  </p:stCondLst>
                                  <p:childTnLst>
                                    <p:set>
                                      <p:cBhvr>
                                        <p:cTn dur="1" fill="hold" id="13">
                                          <p:stCondLst>
                                            <p:cond delay="0"/>
                                          </p:stCondLst>
                                        </p:cTn>
                                        <p:tgtEl>
                                          <p:spTgt spid="59"/>
                                        </p:tgtEl>
                                        <p:attrNameLst>
                                          <p:attrName>style.visibility</p:attrName>
                                        </p:attrNameLst>
                                      </p:cBhvr>
                                      <p:to>
                                        <p:strVal val="visible"/>
                                      </p:to>
                                    </p:set>
                                    <p:animEffect filter="wipe(left)" transition="in">
                                      <p:cBhvr>
                                        <p:cTn dur="750" id="14"/>
                                        <p:tgtEl>
                                          <p:spTgt spid="59"/>
                                        </p:tgtEl>
                                      </p:cBhvr>
                                    </p:animEffect>
                                  </p:childTnLst>
                                </p:cTn>
                              </p:par>
                            </p:childTnLst>
                          </p:cTn>
                        </p:par>
                      </p:childTnLst>
                    </p:cTn>
                  </p:par>
                  <p:par>
                    <p:cTn fill="hold" id="15" nodeType="clickPar">
                      <p:stCondLst>
                        <p:cond delay="indefinite"/>
                      </p:stCondLst>
                      <p:childTnLst>
                        <p:par>
                          <p:cTn fill="hold" id="16" nodeType="afterGroup">
                            <p:stCondLst>
                              <p:cond delay="0"/>
                            </p:stCondLst>
                            <p:childTnLst>
                              <p:par>
                                <p:cTn fill="hold" grpId="0" id="17" nodeType="clickEffect" presetClass="entr" presetID="2" presetSubtype="8">
                                  <p:stCondLst>
                                    <p:cond delay="0"/>
                                  </p:stCondLst>
                                  <p:childTnLst>
                                    <p:set>
                                      <p:cBhvr>
                                        <p:cTn dur="1" fill="hold" id="18">
                                          <p:stCondLst>
                                            <p:cond delay="0"/>
                                          </p:stCondLst>
                                        </p:cTn>
                                        <p:tgtEl>
                                          <p:spTgt spid="57"/>
                                        </p:tgtEl>
                                        <p:attrNameLst>
                                          <p:attrName>style.visibility</p:attrName>
                                        </p:attrNameLst>
                                      </p:cBhvr>
                                      <p:to>
                                        <p:strVal val="visible"/>
                                      </p:to>
                                    </p:set>
                                    <p:anim calcmode="lin" valueType="num">
                                      <p:cBhvr additive="base">
                                        <p:cTn dur="750" fill="hold" id="19"/>
                                        <p:tgtEl>
                                          <p:spTgt spid="57"/>
                                        </p:tgtEl>
                                        <p:attrNameLst>
                                          <p:attrName>ppt_x</p:attrName>
                                        </p:attrNameLst>
                                      </p:cBhvr>
                                      <p:tavLst>
                                        <p:tav tm="0">
                                          <p:val>
                                            <p:strVal val="0-#ppt_w/2"/>
                                          </p:val>
                                        </p:tav>
                                        <p:tav tm="100000">
                                          <p:val>
                                            <p:strVal val="#ppt_x"/>
                                          </p:val>
                                        </p:tav>
                                      </p:tavLst>
                                    </p:anim>
                                    <p:anim calcmode="lin" valueType="num">
                                      <p:cBhvr additive="base">
                                        <p:cTn dur="750" fill="hold" id="20"/>
                                        <p:tgtEl>
                                          <p:spTgt spid="57"/>
                                        </p:tgtEl>
                                        <p:attrNameLst>
                                          <p:attrName>ppt_y</p:attrName>
                                        </p:attrNameLst>
                                      </p:cBhvr>
                                      <p:tavLst>
                                        <p:tav tm="0">
                                          <p:val>
                                            <p:strVal val="#ppt_y"/>
                                          </p:val>
                                        </p:tav>
                                        <p:tav tm="100000">
                                          <p:val>
                                            <p:strVal val="#ppt_y"/>
                                          </p:val>
                                        </p:tav>
                                      </p:tavLst>
                                    </p:anim>
                                  </p:childTnLst>
                                </p:cTn>
                              </p:par>
                              <p:par>
                                <p:cTn fill="hold" grpId="0" id="21" nodeType="withEffect" presetClass="entr" presetID="2" presetSubtype="8">
                                  <p:stCondLst>
                                    <p:cond delay="0"/>
                                  </p:stCondLst>
                                  <p:childTnLst>
                                    <p:set>
                                      <p:cBhvr>
                                        <p:cTn dur="1" fill="hold" id="22">
                                          <p:stCondLst>
                                            <p:cond delay="0"/>
                                          </p:stCondLst>
                                        </p:cTn>
                                        <p:tgtEl>
                                          <p:spTgt spid="55"/>
                                        </p:tgtEl>
                                        <p:attrNameLst>
                                          <p:attrName>style.visibility</p:attrName>
                                        </p:attrNameLst>
                                      </p:cBhvr>
                                      <p:to>
                                        <p:strVal val="visible"/>
                                      </p:to>
                                    </p:set>
                                    <p:anim calcmode="lin" valueType="num">
                                      <p:cBhvr additive="base">
                                        <p:cTn dur="750" fill="hold" id="23"/>
                                        <p:tgtEl>
                                          <p:spTgt spid="55"/>
                                        </p:tgtEl>
                                        <p:attrNameLst>
                                          <p:attrName>ppt_x</p:attrName>
                                        </p:attrNameLst>
                                      </p:cBhvr>
                                      <p:tavLst>
                                        <p:tav tm="0">
                                          <p:val>
                                            <p:strVal val="0-#ppt_w/2"/>
                                          </p:val>
                                        </p:tav>
                                        <p:tav tm="100000">
                                          <p:val>
                                            <p:strVal val="#ppt_x"/>
                                          </p:val>
                                        </p:tav>
                                      </p:tavLst>
                                    </p:anim>
                                    <p:anim calcmode="lin" valueType="num">
                                      <p:cBhvr additive="base">
                                        <p:cTn dur="750" fill="hold" id="24"/>
                                        <p:tgtEl>
                                          <p:spTgt spid="55"/>
                                        </p:tgtEl>
                                        <p:attrNameLst>
                                          <p:attrName>ppt_y</p:attrName>
                                        </p:attrNameLst>
                                      </p:cBhvr>
                                      <p:tavLst>
                                        <p:tav tm="0">
                                          <p:val>
                                            <p:strVal val="#ppt_y"/>
                                          </p:val>
                                        </p:tav>
                                        <p:tav tm="100000">
                                          <p:val>
                                            <p:strVal val="#ppt_y"/>
                                          </p:val>
                                        </p:tav>
                                      </p:tavLst>
                                    </p:anim>
                                  </p:childTnLst>
                                </p:cTn>
                              </p:par>
                              <p:par>
                                <p:cTn fill="hold" grpId="0" id="25" nodeType="withEffect" presetClass="entr" presetID="2" presetSubtype="4">
                                  <p:stCondLst>
                                    <p:cond delay="0"/>
                                  </p:stCondLst>
                                  <p:childTnLst>
                                    <p:set>
                                      <p:cBhvr>
                                        <p:cTn dur="1" fill="hold" id="26">
                                          <p:stCondLst>
                                            <p:cond delay="0"/>
                                          </p:stCondLst>
                                        </p:cTn>
                                        <p:tgtEl>
                                          <p:spTgt spid="56"/>
                                        </p:tgtEl>
                                        <p:attrNameLst>
                                          <p:attrName>style.visibility</p:attrName>
                                        </p:attrNameLst>
                                      </p:cBhvr>
                                      <p:to>
                                        <p:strVal val="visible"/>
                                      </p:to>
                                    </p:set>
                                    <p:anim calcmode="lin" valueType="num">
                                      <p:cBhvr additive="base">
                                        <p:cTn dur="750" fill="hold" id="27"/>
                                        <p:tgtEl>
                                          <p:spTgt spid="56"/>
                                        </p:tgtEl>
                                        <p:attrNameLst>
                                          <p:attrName>ppt_x</p:attrName>
                                        </p:attrNameLst>
                                      </p:cBhvr>
                                      <p:tavLst>
                                        <p:tav tm="0">
                                          <p:val>
                                            <p:strVal val="#ppt_x"/>
                                          </p:val>
                                        </p:tav>
                                        <p:tav tm="100000">
                                          <p:val>
                                            <p:strVal val="#ppt_x"/>
                                          </p:val>
                                        </p:tav>
                                      </p:tavLst>
                                    </p:anim>
                                    <p:anim calcmode="lin" valueType="num">
                                      <p:cBhvr additive="base">
                                        <p:cTn dur="750" fill="hold" id="28"/>
                                        <p:tgtEl>
                                          <p:spTgt spid="56"/>
                                        </p:tgtEl>
                                        <p:attrNameLst>
                                          <p:attrName>ppt_y</p:attrName>
                                        </p:attrNameLst>
                                      </p:cBhvr>
                                      <p:tavLst>
                                        <p:tav tm="0">
                                          <p:val>
                                            <p:strVal val="1+#ppt_h/2"/>
                                          </p:val>
                                        </p:tav>
                                        <p:tav tm="100000">
                                          <p:val>
                                            <p:strVal val="#ppt_y"/>
                                          </p:val>
                                        </p:tav>
                                      </p:tavLst>
                                    </p:anim>
                                  </p:childTnLst>
                                </p:cTn>
                              </p:par>
                              <p:par>
                                <p:cTn fill="hold" grpId="0" id="29" nodeType="withEffect" presetClass="entr" presetID="53" presetSubtype="0">
                                  <p:stCondLst>
                                    <p:cond delay="0"/>
                                  </p:stCondLst>
                                  <p:childTnLst>
                                    <p:set>
                                      <p:cBhvr>
                                        <p:cTn dur="1" fill="hold" id="30">
                                          <p:stCondLst>
                                            <p:cond delay="0"/>
                                          </p:stCondLst>
                                        </p:cTn>
                                        <p:tgtEl>
                                          <p:spTgt spid="52"/>
                                        </p:tgtEl>
                                        <p:attrNameLst>
                                          <p:attrName>style.visibility</p:attrName>
                                        </p:attrNameLst>
                                      </p:cBhvr>
                                      <p:to>
                                        <p:strVal val="visible"/>
                                      </p:to>
                                    </p:set>
                                    <p:anim calcmode="lin" valueType="num">
                                      <p:cBhvr>
                                        <p:cTn dur="750" fill="hold" id="31"/>
                                        <p:tgtEl>
                                          <p:spTgt spid="52"/>
                                        </p:tgtEl>
                                        <p:attrNameLst>
                                          <p:attrName>ppt_w</p:attrName>
                                        </p:attrNameLst>
                                      </p:cBhvr>
                                      <p:tavLst>
                                        <p:tav tm="0">
                                          <p:val>
                                            <p:fltVal val="0"/>
                                          </p:val>
                                        </p:tav>
                                        <p:tav tm="100000">
                                          <p:val>
                                            <p:strVal val="#ppt_w"/>
                                          </p:val>
                                        </p:tav>
                                      </p:tavLst>
                                    </p:anim>
                                    <p:anim calcmode="lin" valueType="num">
                                      <p:cBhvr>
                                        <p:cTn dur="750" fill="hold" id="32"/>
                                        <p:tgtEl>
                                          <p:spTgt spid="52"/>
                                        </p:tgtEl>
                                        <p:attrNameLst>
                                          <p:attrName>ppt_h</p:attrName>
                                        </p:attrNameLst>
                                      </p:cBhvr>
                                      <p:tavLst>
                                        <p:tav tm="0">
                                          <p:val>
                                            <p:fltVal val="0"/>
                                          </p:val>
                                        </p:tav>
                                        <p:tav tm="100000">
                                          <p:val>
                                            <p:strVal val="#ppt_h"/>
                                          </p:val>
                                        </p:tav>
                                      </p:tavLst>
                                    </p:anim>
                                    <p:animEffect filter="fade" transition="in">
                                      <p:cBhvr>
                                        <p:cTn dur="750" id="33"/>
                                        <p:tgtEl>
                                          <p:spTgt spid="52"/>
                                        </p:tgtEl>
                                      </p:cBhvr>
                                    </p:animEffect>
                                  </p:childTnLst>
                                </p:cTn>
                              </p:par>
                            </p:childTnLst>
                          </p:cTn>
                        </p:par>
                      </p:childTnLst>
                    </p:cTn>
                  </p:par>
                  <p:par>
                    <p:cTn fill="hold" id="34" nodeType="clickPar">
                      <p:stCondLst>
                        <p:cond delay="indefinite"/>
                      </p:stCondLst>
                      <p:childTnLst>
                        <p:par>
                          <p:cTn fill="hold" id="35" nodeType="afterGroup">
                            <p:stCondLst>
                              <p:cond delay="0"/>
                            </p:stCondLst>
                            <p:childTnLst>
                              <p:par>
                                <p:cTn fill="hold" grpId="0" id="36" nodeType="clickEffect" presetClass="entr" presetID="2" presetSubtype="8">
                                  <p:stCondLst>
                                    <p:cond delay="0"/>
                                  </p:stCondLst>
                                  <p:childTnLst>
                                    <p:set>
                                      <p:cBhvr>
                                        <p:cTn dur="1" fill="hold" id="37">
                                          <p:stCondLst>
                                            <p:cond delay="0"/>
                                          </p:stCondLst>
                                        </p:cTn>
                                        <p:tgtEl>
                                          <p:spTgt spid="63"/>
                                        </p:tgtEl>
                                        <p:attrNameLst>
                                          <p:attrName>style.visibility</p:attrName>
                                        </p:attrNameLst>
                                      </p:cBhvr>
                                      <p:to>
                                        <p:strVal val="visible"/>
                                      </p:to>
                                    </p:set>
                                    <p:anim calcmode="lin" valueType="num">
                                      <p:cBhvr additive="base">
                                        <p:cTn dur="750" fill="hold" id="38"/>
                                        <p:tgtEl>
                                          <p:spTgt spid="63"/>
                                        </p:tgtEl>
                                        <p:attrNameLst>
                                          <p:attrName>ppt_x</p:attrName>
                                        </p:attrNameLst>
                                      </p:cBhvr>
                                      <p:tavLst>
                                        <p:tav tm="0">
                                          <p:val>
                                            <p:strVal val="0-#ppt_w/2"/>
                                          </p:val>
                                        </p:tav>
                                        <p:tav tm="100000">
                                          <p:val>
                                            <p:strVal val="#ppt_x"/>
                                          </p:val>
                                        </p:tav>
                                      </p:tavLst>
                                    </p:anim>
                                    <p:anim calcmode="lin" valueType="num">
                                      <p:cBhvr additive="base">
                                        <p:cTn dur="750" fill="hold" id="39"/>
                                        <p:tgtEl>
                                          <p:spTgt spid="63"/>
                                        </p:tgtEl>
                                        <p:attrNameLst>
                                          <p:attrName>ppt_y</p:attrName>
                                        </p:attrNameLst>
                                      </p:cBhvr>
                                      <p:tavLst>
                                        <p:tav tm="0">
                                          <p:val>
                                            <p:strVal val="#ppt_y"/>
                                          </p:val>
                                        </p:tav>
                                        <p:tav tm="100000">
                                          <p:val>
                                            <p:strVal val="#ppt_y"/>
                                          </p:val>
                                        </p:tav>
                                      </p:tavLst>
                                    </p:anim>
                                  </p:childTnLst>
                                </p:cTn>
                              </p:par>
                              <p:par>
                                <p:cTn fill="hold" grpId="0" id="40" nodeType="withEffect" presetClass="entr" presetID="2" presetSubtype="8">
                                  <p:stCondLst>
                                    <p:cond delay="0"/>
                                  </p:stCondLst>
                                  <p:childTnLst>
                                    <p:set>
                                      <p:cBhvr>
                                        <p:cTn dur="1" fill="hold" id="41">
                                          <p:stCondLst>
                                            <p:cond delay="0"/>
                                          </p:stCondLst>
                                        </p:cTn>
                                        <p:tgtEl>
                                          <p:spTgt spid="61"/>
                                        </p:tgtEl>
                                        <p:attrNameLst>
                                          <p:attrName>style.visibility</p:attrName>
                                        </p:attrNameLst>
                                      </p:cBhvr>
                                      <p:to>
                                        <p:strVal val="visible"/>
                                      </p:to>
                                    </p:set>
                                    <p:anim calcmode="lin" valueType="num">
                                      <p:cBhvr additive="base">
                                        <p:cTn dur="750" fill="hold" id="42"/>
                                        <p:tgtEl>
                                          <p:spTgt spid="61"/>
                                        </p:tgtEl>
                                        <p:attrNameLst>
                                          <p:attrName>ppt_x</p:attrName>
                                        </p:attrNameLst>
                                      </p:cBhvr>
                                      <p:tavLst>
                                        <p:tav tm="0">
                                          <p:val>
                                            <p:strVal val="0-#ppt_w/2"/>
                                          </p:val>
                                        </p:tav>
                                        <p:tav tm="100000">
                                          <p:val>
                                            <p:strVal val="#ppt_x"/>
                                          </p:val>
                                        </p:tav>
                                      </p:tavLst>
                                    </p:anim>
                                    <p:anim calcmode="lin" valueType="num">
                                      <p:cBhvr additive="base">
                                        <p:cTn dur="750" fill="hold" id="43"/>
                                        <p:tgtEl>
                                          <p:spTgt spid="61"/>
                                        </p:tgtEl>
                                        <p:attrNameLst>
                                          <p:attrName>ppt_y</p:attrName>
                                        </p:attrNameLst>
                                      </p:cBhvr>
                                      <p:tavLst>
                                        <p:tav tm="0">
                                          <p:val>
                                            <p:strVal val="#ppt_y"/>
                                          </p:val>
                                        </p:tav>
                                        <p:tav tm="100000">
                                          <p:val>
                                            <p:strVal val="#ppt_y"/>
                                          </p:val>
                                        </p:tav>
                                      </p:tavLst>
                                    </p:anim>
                                  </p:childTnLst>
                                </p:cTn>
                              </p:par>
                              <p:par>
                                <p:cTn fill="hold" grpId="0" id="44" nodeType="withEffect" presetClass="entr" presetID="2" presetSubtype="4">
                                  <p:stCondLst>
                                    <p:cond delay="0"/>
                                  </p:stCondLst>
                                  <p:childTnLst>
                                    <p:set>
                                      <p:cBhvr>
                                        <p:cTn dur="1" fill="hold" id="45">
                                          <p:stCondLst>
                                            <p:cond delay="0"/>
                                          </p:stCondLst>
                                        </p:cTn>
                                        <p:tgtEl>
                                          <p:spTgt spid="62"/>
                                        </p:tgtEl>
                                        <p:attrNameLst>
                                          <p:attrName>style.visibility</p:attrName>
                                        </p:attrNameLst>
                                      </p:cBhvr>
                                      <p:to>
                                        <p:strVal val="visible"/>
                                      </p:to>
                                    </p:set>
                                    <p:anim calcmode="lin" valueType="num">
                                      <p:cBhvr additive="base">
                                        <p:cTn dur="750" fill="hold" id="46"/>
                                        <p:tgtEl>
                                          <p:spTgt spid="62"/>
                                        </p:tgtEl>
                                        <p:attrNameLst>
                                          <p:attrName>ppt_x</p:attrName>
                                        </p:attrNameLst>
                                      </p:cBhvr>
                                      <p:tavLst>
                                        <p:tav tm="0">
                                          <p:val>
                                            <p:strVal val="#ppt_x"/>
                                          </p:val>
                                        </p:tav>
                                        <p:tav tm="100000">
                                          <p:val>
                                            <p:strVal val="#ppt_x"/>
                                          </p:val>
                                        </p:tav>
                                      </p:tavLst>
                                    </p:anim>
                                    <p:anim calcmode="lin" valueType="num">
                                      <p:cBhvr additive="base">
                                        <p:cTn dur="750" fill="hold" id="47"/>
                                        <p:tgtEl>
                                          <p:spTgt spid="62"/>
                                        </p:tgtEl>
                                        <p:attrNameLst>
                                          <p:attrName>ppt_y</p:attrName>
                                        </p:attrNameLst>
                                      </p:cBhvr>
                                      <p:tavLst>
                                        <p:tav tm="0">
                                          <p:val>
                                            <p:strVal val="1+#ppt_h/2"/>
                                          </p:val>
                                        </p:tav>
                                        <p:tav tm="100000">
                                          <p:val>
                                            <p:strVal val="#ppt_y"/>
                                          </p:val>
                                        </p:tav>
                                      </p:tavLst>
                                    </p:anim>
                                  </p:childTnLst>
                                </p:cTn>
                              </p:par>
                              <p:par>
                                <p:cTn fill="hold" grpId="0" id="48" nodeType="withEffect" presetClass="entr" presetID="53" presetSubtype="0">
                                  <p:stCondLst>
                                    <p:cond delay="0"/>
                                  </p:stCondLst>
                                  <p:childTnLst>
                                    <p:set>
                                      <p:cBhvr>
                                        <p:cTn dur="1" fill="hold" id="49">
                                          <p:stCondLst>
                                            <p:cond delay="0"/>
                                          </p:stCondLst>
                                        </p:cTn>
                                        <p:tgtEl>
                                          <p:spTgt spid="51"/>
                                        </p:tgtEl>
                                        <p:attrNameLst>
                                          <p:attrName>style.visibility</p:attrName>
                                        </p:attrNameLst>
                                      </p:cBhvr>
                                      <p:to>
                                        <p:strVal val="visible"/>
                                      </p:to>
                                    </p:set>
                                    <p:anim calcmode="lin" valueType="num">
                                      <p:cBhvr>
                                        <p:cTn dur="750" fill="hold" id="50"/>
                                        <p:tgtEl>
                                          <p:spTgt spid="51"/>
                                        </p:tgtEl>
                                        <p:attrNameLst>
                                          <p:attrName>ppt_w</p:attrName>
                                        </p:attrNameLst>
                                      </p:cBhvr>
                                      <p:tavLst>
                                        <p:tav tm="0">
                                          <p:val>
                                            <p:fltVal val="0"/>
                                          </p:val>
                                        </p:tav>
                                        <p:tav tm="100000">
                                          <p:val>
                                            <p:strVal val="#ppt_w"/>
                                          </p:val>
                                        </p:tav>
                                      </p:tavLst>
                                    </p:anim>
                                    <p:anim calcmode="lin" valueType="num">
                                      <p:cBhvr>
                                        <p:cTn dur="750" fill="hold" id="51"/>
                                        <p:tgtEl>
                                          <p:spTgt spid="51"/>
                                        </p:tgtEl>
                                        <p:attrNameLst>
                                          <p:attrName>ppt_h</p:attrName>
                                        </p:attrNameLst>
                                      </p:cBhvr>
                                      <p:tavLst>
                                        <p:tav tm="0">
                                          <p:val>
                                            <p:fltVal val="0"/>
                                          </p:val>
                                        </p:tav>
                                        <p:tav tm="100000">
                                          <p:val>
                                            <p:strVal val="#ppt_h"/>
                                          </p:val>
                                        </p:tav>
                                      </p:tavLst>
                                    </p:anim>
                                    <p:animEffect filter="fade" transition="in">
                                      <p:cBhvr>
                                        <p:cTn dur="750" id="52"/>
                                        <p:tgtEl>
                                          <p:spTgt spid="51"/>
                                        </p:tgtEl>
                                      </p:cBhvr>
                                    </p:animEffect>
                                  </p:childTnLst>
                                </p:cTn>
                              </p:par>
                            </p:childTnLst>
                          </p:cTn>
                        </p:par>
                      </p:childTnLst>
                    </p:cTn>
                  </p:par>
                  <p:par>
                    <p:cTn fill="hold" id="53" nodeType="clickPar">
                      <p:stCondLst>
                        <p:cond delay="indefinite"/>
                      </p:stCondLst>
                      <p:childTnLst>
                        <p:par>
                          <p:cTn fill="hold" id="54" nodeType="afterGroup">
                            <p:stCondLst>
                              <p:cond delay="0"/>
                            </p:stCondLst>
                            <p:childTnLst>
                              <p:par>
                                <p:cTn fill="hold" grpId="0" id="55" nodeType="clickEffect" presetClass="entr" presetID="2" presetSubtype="8">
                                  <p:stCondLst>
                                    <p:cond delay="0"/>
                                  </p:stCondLst>
                                  <p:childTnLst>
                                    <p:set>
                                      <p:cBhvr>
                                        <p:cTn dur="1" fill="hold" id="56">
                                          <p:stCondLst>
                                            <p:cond delay="0"/>
                                          </p:stCondLst>
                                        </p:cTn>
                                        <p:tgtEl>
                                          <p:spTgt spid="66"/>
                                        </p:tgtEl>
                                        <p:attrNameLst>
                                          <p:attrName>style.visibility</p:attrName>
                                        </p:attrNameLst>
                                      </p:cBhvr>
                                      <p:to>
                                        <p:strVal val="visible"/>
                                      </p:to>
                                    </p:set>
                                    <p:anim calcmode="lin" valueType="num">
                                      <p:cBhvr additive="base">
                                        <p:cTn dur="750" fill="hold" id="57"/>
                                        <p:tgtEl>
                                          <p:spTgt spid="66"/>
                                        </p:tgtEl>
                                        <p:attrNameLst>
                                          <p:attrName>ppt_x</p:attrName>
                                        </p:attrNameLst>
                                      </p:cBhvr>
                                      <p:tavLst>
                                        <p:tav tm="0">
                                          <p:val>
                                            <p:strVal val="0-#ppt_w/2"/>
                                          </p:val>
                                        </p:tav>
                                        <p:tav tm="100000">
                                          <p:val>
                                            <p:strVal val="#ppt_x"/>
                                          </p:val>
                                        </p:tav>
                                      </p:tavLst>
                                    </p:anim>
                                    <p:anim calcmode="lin" valueType="num">
                                      <p:cBhvr additive="base">
                                        <p:cTn dur="750" fill="hold" id="58"/>
                                        <p:tgtEl>
                                          <p:spTgt spid="66"/>
                                        </p:tgtEl>
                                        <p:attrNameLst>
                                          <p:attrName>ppt_y</p:attrName>
                                        </p:attrNameLst>
                                      </p:cBhvr>
                                      <p:tavLst>
                                        <p:tav tm="0">
                                          <p:val>
                                            <p:strVal val="#ppt_y"/>
                                          </p:val>
                                        </p:tav>
                                        <p:tav tm="100000">
                                          <p:val>
                                            <p:strVal val="#ppt_y"/>
                                          </p:val>
                                        </p:tav>
                                      </p:tavLst>
                                    </p:anim>
                                  </p:childTnLst>
                                </p:cTn>
                              </p:par>
                              <p:par>
                                <p:cTn fill="hold" grpId="0" id="59" nodeType="withEffect" presetClass="entr" presetID="2" presetSubtype="8">
                                  <p:stCondLst>
                                    <p:cond delay="0"/>
                                  </p:stCondLst>
                                  <p:childTnLst>
                                    <p:set>
                                      <p:cBhvr>
                                        <p:cTn dur="1" fill="hold" id="60">
                                          <p:stCondLst>
                                            <p:cond delay="0"/>
                                          </p:stCondLst>
                                        </p:cTn>
                                        <p:tgtEl>
                                          <p:spTgt spid="64"/>
                                        </p:tgtEl>
                                        <p:attrNameLst>
                                          <p:attrName>style.visibility</p:attrName>
                                        </p:attrNameLst>
                                      </p:cBhvr>
                                      <p:to>
                                        <p:strVal val="visible"/>
                                      </p:to>
                                    </p:set>
                                    <p:anim calcmode="lin" valueType="num">
                                      <p:cBhvr additive="base">
                                        <p:cTn dur="750" fill="hold" id="61"/>
                                        <p:tgtEl>
                                          <p:spTgt spid="64"/>
                                        </p:tgtEl>
                                        <p:attrNameLst>
                                          <p:attrName>ppt_x</p:attrName>
                                        </p:attrNameLst>
                                      </p:cBhvr>
                                      <p:tavLst>
                                        <p:tav tm="0">
                                          <p:val>
                                            <p:strVal val="0-#ppt_w/2"/>
                                          </p:val>
                                        </p:tav>
                                        <p:tav tm="100000">
                                          <p:val>
                                            <p:strVal val="#ppt_x"/>
                                          </p:val>
                                        </p:tav>
                                      </p:tavLst>
                                    </p:anim>
                                    <p:anim calcmode="lin" valueType="num">
                                      <p:cBhvr additive="base">
                                        <p:cTn dur="750" fill="hold" id="62"/>
                                        <p:tgtEl>
                                          <p:spTgt spid="64"/>
                                        </p:tgtEl>
                                        <p:attrNameLst>
                                          <p:attrName>ppt_y</p:attrName>
                                        </p:attrNameLst>
                                      </p:cBhvr>
                                      <p:tavLst>
                                        <p:tav tm="0">
                                          <p:val>
                                            <p:strVal val="#ppt_y"/>
                                          </p:val>
                                        </p:tav>
                                        <p:tav tm="100000">
                                          <p:val>
                                            <p:strVal val="#ppt_y"/>
                                          </p:val>
                                        </p:tav>
                                      </p:tavLst>
                                    </p:anim>
                                  </p:childTnLst>
                                </p:cTn>
                              </p:par>
                              <p:par>
                                <p:cTn fill="hold" grpId="0" id="63" nodeType="withEffect" presetClass="entr" presetID="2" presetSubtype="4">
                                  <p:stCondLst>
                                    <p:cond delay="0"/>
                                  </p:stCondLst>
                                  <p:childTnLst>
                                    <p:set>
                                      <p:cBhvr>
                                        <p:cTn dur="1" fill="hold" id="64">
                                          <p:stCondLst>
                                            <p:cond delay="0"/>
                                          </p:stCondLst>
                                        </p:cTn>
                                        <p:tgtEl>
                                          <p:spTgt spid="65"/>
                                        </p:tgtEl>
                                        <p:attrNameLst>
                                          <p:attrName>style.visibility</p:attrName>
                                        </p:attrNameLst>
                                      </p:cBhvr>
                                      <p:to>
                                        <p:strVal val="visible"/>
                                      </p:to>
                                    </p:set>
                                    <p:anim calcmode="lin" valueType="num">
                                      <p:cBhvr additive="base">
                                        <p:cTn dur="750" fill="hold" id="65"/>
                                        <p:tgtEl>
                                          <p:spTgt spid="65"/>
                                        </p:tgtEl>
                                        <p:attrNameLst>
                                          <p:attrName>ppt_x</p:attrName>
                                        </p:attrNameLst>
                                      </p:cBhvr>
                                      <p:tavLst>
                                        <p:tav tm="0">
                                          <p:val>
                                            <p:strVal val="#ppt_x"/>
                                          </p:val>
                                        </p:tav>
                                        <p:tav tm="100000">
                                          <p:val>
                                            <p:strVal val="#ppt_x"/>
                                          </p:val>
                                        </p:tav>
                                      </p:tavLst>
                                    </p:anim>
                                    <p:anim calcmode="lin" valueType="num">
                                      <p:cBhvr additive="base">
                                        <p:cTn dur="750" fill="hold" id="66"/>
                                        <p:tgtEl>
                                          <p:spTgt spid="65"/>
                                        </p:tgtEl>
                                        <p:attrNameLst>
                                          <p:attrName>ppt_y</p:attrName>
                                        </p:attrNameLst>
                                      </p:cBhvr>
                                      <p:tavLst>
                                        <p:tav tm="0">
                                          <p:val>
                                            <p:strVal val="1+#ppt_h/2"/>
                                          </p:val>
                                        </p:tav>
                                        <p:tav tm="100000">
                                          <p:val>
                                            <p:strVal val="#ppt_y"/>
                                          </p:val>
                                        </p:tav>
                                      </p:tavLst>
                                    </p:anim>
                                  </p:childTnLst>
                                </p:cTn>
                              </p:par>
                              <p:par>
                                <p:cTn fill="hold" grpId="0" id="67" nodeType="withEffect" presetClass="entr" presetID="53" presetSubtype="0">
                                  <p:stCondLst>
                                    <p:cond delay="0"/>
                                  </p:stCondLst>
                                  <p:childTnLst>
                                    <p:set>
                                      <p:cBhvr>
                                        <p:cTn dur="1" fill="hold" id="68">
                                          <p:stCondLst>
                                            <p:cond delay="0"/>
                                          </p:stCondLst>
                                        </p:cTn>
                                        <p:tgtEl>
                                          <p:spTgt spid="53"/>
                                        </p:tgtEl>
                                        <p:attrNameLst>
                                          <p:attrName>style.visibility</p:attrName>
                                        </p:attrNameLst>
                                      </p:cBhvr>
                                      <p:to>
                                        <p:strVal val="visible"/>
                                      </p:to>
                                    </p:set>
                                    <p:anim calcmode="lin" valueType="num">
                                      <p:cBhvr>
                                        <p:cTn dur="750" fill="hold" id="69"/>
                                        <p:tgtEl>
                                          <p:spTgt spid="53"/>
                                        </p:tgtEl>
                                        <p:attrNameLst>
                                          <p:attrName>ppt_w</p:attrName>
                                        </p:attrNameLst>
                                      </p:cBhvr>
                                      <p:tavLst>
                                        <p:tav tm="0">
                                          <p:val>
                                            <p:fltVal val="0"/>
                                          </p:val>
                                        </p:tav>
                                        <p:tav tm="100000">
                                          <p:val>
                                            <p:strVal val="#ppt_w"/>
                                          </p:val>
                                        </p:tav>
                                      </p:tavLst>
                                    </p:anim>
                                    <p:anim calcmode="lin" valueType="num">
                                      <p:cBhvr>
                                        <p:cTn dur="750" fill="hold" id="70"/>
                                        <p:tgtEl>
                                          <p:spTgt spid="53"/>
                                        </p:tgtEl>
                                        <p:attrNameLst>
                                          <p:attrName>ppt_h</p:attrName>
                                        </p:attrNameLst>
                                      </p:cBhvr>
                                      <p:tavLst>
                                        <p:tav tm="0">
                                          <p:val>
                                            <p:fltVal val="0"/>
                                          </p:val>
                                        </p:tav>
                                        <p:tav tm="100000">
                                          <p:val>
                                            <p:strVal val="#ppt_h"/>
                                          </p:val>
                                        </p:tav>
                                      </p:tavLst>
                                    </p:anim>
                                    <p:animEffect filter="fade" transition="in">
                                      <p:cBhvr>
                                        <p:cTn dur="750" id="71"/>
                                        <p:tgtEl>
                                          <p:spTgt spid="53"/>
                                        </p:tgtEl>
                                      </p:cBhvr>
                                    </p:animEffect>
                                  </p:childTnLst>
                                </p:cTn>
                              </p:par>
                            </p:childTnLst>
                          </p:cTn>
                        </p:par>
                      </p:childTnLst>
                    </p:cTn>
                  </p:par>
                  <p:par>
                    <p:cTn fill="hold" id="72" nodeType="clickPar">
                      <p:stCondLst>
                        <p:cond delay="indefinite"/>
                      </p:stCondLst>
                      <p:childTnLst>
                        <p:par>
                          <p:cTn fill="hold" id="73" nodeType="afterGroup">
                            <p:stCondLst>
                              <p:cond delay="0"/>
                            </p:stCondLst>
                            <p:childTnLst>
                              <p:par>
                                <p:cTn fill="hold" grpId="0" id="74" nodeType="clickEffect" presetClass="entr" presetID="2" presetSubtype="8">
                                  <p:stCondLst>
                                    <p:cond delay="0"/>
                                  </p:stCondLst>
                                  <p:childTnLst>
                                    <p:set>
                                      <p:cBhvr>
                                        <p:cTn dur="1" fill="hold" id="75">
                                          <p:stCondLst>
                                            <p:cond delay="0"/>
                                          </p:stCondLst>
                                        </p:cTn>
                                        <p:tgtEl>
                                          <p:spTgt spid="69"/>
                                        </p:tgtEl>
                                        <p:attrNameLst>
                                          <p:attrName>style.visibility</p:attrName>
                                        </p:attrNameLst>
                                      </p:cBhvr>
                                      <p:to>
                                        <p:strVal val="visible"/>
                                      </p:to>
                                    </p:set>
                                    <p:anim calcmode="lin" valueType="num">
                                      <p:cBhvr additive="base">
                                        <p:cTn dur="750" fill="hold" id="76"/>
                                        <p:tgtEl>
                                          <p:spTgt spid="69"/>
                                        </p:tgtEl>
                                        <p:attrNameLst>
                                          <p:attrName>ppt_x</p:attrName>
                                        </p:attrNameLst>
                                      </p:cBhvr>
                                      <p:tavLst>
                                        <p:tav tm="0">
                                          <p:val>
                                            <p:strVal val="0-#ppt_w/2"/>
                                          </p:val>
                                        </p:tav>
                                        <p:tav tm="100000">
                                          <p:val>
                                            <p:strVal val="#ppt_x"/>
                                          </p:val>
                                        </p:tav>
                                      </p:tavLst>
                                    </p:anim>
                                    <p:anim calcmode="lin" valueType="num">
                                      <p:cBhvr additive="base">
                                        <p:cTn dur="750" fill="hold" id="77"/>
                                        <p:tgtEl>
                                          <p:spTgt spid="69"/>
                                        </p:tgtEl>
                                        <p:attrNameLst>
                                          <p:attrName>ppt_y</p:attrName>
                                        </p:attrNameLst>
                                      </p:cBhvr>
                                      <p:tavLst>
                                        <p:tav tm="0">
                                          <p:val>
                                            <p:strVal val="#ppt_y"/>
                                          </p:val>
                                        </p:tav>
                                        <p:tav tm="100000">
                                          <p:val>
                                            <p:strVal val="#ppt_y"/>
                                          </p:val>
                                        </p:tav>
                                      </p:tavLst>
                                    </p:anim>
                                  </p:childTnLst>
                                </p:cTn>
                              </p:par>
                              <p:par>
                                <p:cTn fill="hold" grpId="0" id="78" nodeType="withEffect" presetClass="entr" presetID="2" presetSubtype="8">
                                  <p:stCondLst>
                                    <p:cond delay="0"/>
                                  </p:stCondLst>
                                  <p:childTnLst>
                                    <p:set>
                                      <p:cBhvr>
                                        <p:cTn dur="1" fill="hold" id="79">
                                          <p:stCondLst>
                                            <p:cond delay="0"/>
                                          </p:stCondLst>
                                        </p:cTn>
                                        <p:tgtEl>
                                          <p:spTgt spid="67"/>
                                        </p:tgtEl>
                                        <p:attrNameLst>
                                          <p:attrName>style.visibility</p:attrName>
                                        </p:attrNameLst>
                                      </p:cBhvr>
                                      <p:to>
                                        <p:strVal val="visible"/>
                                      </p:to>
                                    </p:set>
                                    <p:anim calcmode="lin" valueType="num">
                                      <p:cBhvr additive="base">
                                        <p:cTn dur="750" fill="hold" id="80"/>
                                        <p:tgtEl>
                                          <p:spTgt spid="67"/>
                                        </p:tgtEl>
                                        <p:attrNameLst>
                                          <p:attrName>ppt_x</p:attrName>
                                        </p:attrNameLst>
                                      </p:cBhvr>
                                      <p:tavLst>
                                        <p:tav tm="0">
                                          <p:val>
                                            <p:strVal val="0-#ppt_w/2"/>
                                          </p:val>
                                        </p:tav>
                                        <p:tav tm="100000">
                                          <p:val>
                                            <p:strVal val="#ppt_x"/>
                                          </p:val>
                                        </p:tav>
                                      </p:tavLst>
                                    </p:anim>
                                    <p:anim calcmode="lin" valueType="num">
                                      <p:cBhvr additive="base">
                                        <p:cTn dur="750" fill="hold" id="81"/>
                                        <p:tgtEl>
                                          <p:spTgt spid="67"/>
                                        </p:tgtEl>
                                        <p:attrNameLst>
                                          <p:attrName>ppt_y</p:attrName>
                                        </p:attrNameLst>
                                      </p:cBhvr>
                                      <p:tavLst>
                                        <p:tav tm="0">
                                          <p:val>
                                            <p:strVal val="#ppt_y"/>
                                          </p:val>
                                        </p:tav>
                                        <p:tav tm="100000">
                                          <p:val>
                                            <p:strVal val="#ppt_y"/>
                                          </p:val>
                                        </p:tav>
                                      </p:tavLst>
                                    </p:anim>
                                  </p:childTnLst>
                                </p:cTn>
                              </p:par>
                              <p:par>
                                <p:cTn fill="hold" grpId="0" id="82" nodeType="withEffect" presetClass="entr" presetID="2" presetSubtype="4">
                                  <p:stCondLst>
                                    <p:cond delay="0"/>
                                  </p:stCondLst>
                                  <p:childTnLst>
                                    <p:set>
                                      <p:cBhvr>
                                        <p:cTn dur="1" fill="hold" id="83">
                                          <p:stCondLst>
                                            <p:cond delay="0"/>
                                          </p:stCondLst>
                                        </p:cTn>
                                        <p:tgtEl>
                                          <p:spTgt spid="68"/>
                                        </p:tgtEl>
                                        <p:attrNameLst>
                                          <p:attrName>style.visibility</p:attrName>
                                        </p:attrNameLst>
                                      </p:cBhvr>
                                      <p:to>
                                        <p:strVal val="visible"/>
                                      </p:to>
                                    </p:set>
                                    <p:anim calcmode="lin" valueType="num">
                                      <p:cBhvr additive="base">
                                        <p:cTn dur="750" fill="hold" id="84"/>
                                        <p:tgtEl>
                                          <p:spTgt spid="68"/>
                                        </p:tgtEl>
                                        <p:attrNameLst>
                                          <p:attrName>ppt_x</p:attrName>
                                        </p:attrNameLst>
                                      </p:cBhvr>
                                      <p:tavLst>
                                        <p:tav tm="0">
                                          <p:val>
                                            <p:strVal val="#ppt_x"/>
                                          </p:val>
                                        </p:tav>
                                        <p:tav tm="100000">
                                          <p:val>
                                            <p:strVal val="#ppt_x"/>
                                          </p:val>
                                        </p:tav>
                                      </p:tavLst>
                                    </p:anim>
                                    <p:anim calcmode="lin" valueType="num">
                                      <p:cBhvr additive="base">
                                        <p:cTn dur="750" fill="hold" id="85"/>
                                        <p:tgtEl>
                                          <p:spTgt spid="68"/>
                                        </p:tgtEl>
                                        <p:attrNameLst>
                                          <p:attrName>ppt_y</p:attrName>
                                        </p:attrNameLst>
                                      </p:cBhvr>
                                      <p:tavLst>
                                        <p:tav tm="0">
                                          <p:val>
                                            <p:strVal val="1+#ppt_h/2"/>
                                          </p:val>
                                        </p:tav>
                                        <p:tav tm="100000">
                                          <p:val>
                                            <p:strVal val="#ppt_y"/>
                                          </p:val>
                                        </p:tav>
                                      </p:tavLst>
                                    </p:anim>
                                  </p:childTnLst>
                                </p:cTn>
                              </p:par>
                              <p:par>
                                <p:cTn fill="hold" grpId="0" id="86" nodeType="withEffect" presetClass="entr" presetID="53" presetSubtype="0">
                                  <p:stCondLst>
                                    <p:cond delay="0"/>
                                  </p:stCondLst>
                                  <p:childTnLst>
                                    <p:set>
                                      <p:cBhvr>
                                        <p:cTn dur="1" fill="hold" id="87">
                                          <p:stCondLst>
                                            <p:cond delay="0"/>
                                          </p:stCondLst>
                                        </p:cTn>
                                        <p:tgtEl>
                                          <p:spTgt spid="50"/>
                                        </p:tgtEl>
                                        <p:attrNameLst>
                                          <p:attrName>style.visibility</p:attrName>
                                        </p:attrNameLst>
                                      </p:cBhvr>
                                      <p:to>
                                        <p:strVal val="visible"/>
                                      </p:to>
                                    </p:set>
                                    <p:anim calcmode="lin" valueType="num">
                                      <p:cBhvr>
                                        <p:cTn dur="750" fill="hold" id="88"/>
                                        <p:tgtEl>
                                          <p:spTgt spid="50"/>
                                        </p:tgtEl>
                                        <p:attrNameLst>
                                          <p:attrName>ppt_w</p:attrName>
                                        </p:attrNameLst>
                                      </p:cBhvr>
                                      <p:tavLst>
                                        <p:tav tm="0">
                                          <p:val>
                                            <p:fltVal val="0"/>
                                          </p:val>
                                        </p:tav>
                                        <p:tav tm="100000">
                                          <p:val>
                                            <p:strVal val="#ppt_w"/>
                                          </p:val>
                                        </p:tav>
                                      </p:tavLst>
                                    </p:anim>
                                    <p:anim calcmode="lin" valueType="num">
                                      <p:cBhvr>
                                        <p:cTn dur="750" fill="hold" id="89"/>
                                        <p:tgtEl>
                                          <p:spTgt spid="50"/>
                                        </p:tgtEl>
                                        <p:attrNameLst>
                                          <p:attrName>ppt_h</p:attrName>
                                        </p:attrNameLst>
                                      </p:cBhvr>
                                      <p:tavLst>
                                        <p:tav tm="0">
                                          <p:val>
                                            <p:fltVal val="0"/>
                                          </p:val>
                                        </p:tav>
                                        <p:tav tm="100000">
                                          <p:val>
                                            <p:strVal val="#ppt_h"/>
                                          </p:val>
                                        </p:tav>
                                      </p:tavLst>
                                    </p:anim>
                                    <p:animEffect filter="fade" transition="in">
                                      <p:cBhvr>
                                        <p:cTn dur="750" id="90"/>
                                        <p:tgtEl>
                                          <p:spTgt spid="5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0"/>
      <p:bldP grpId="0" spid="51"/>
      <p:bldP grpId="0" spid="52"/>
      <p:bldP grpId="0" spid="53"/>
      <p:bldP grpId="0" spid="58"/>
      <p:bldP grpId="0" spid="59"/>
      <p:bldP grpId="0" spid="55"/>
      <p:bldP grpId="0" spid="56"/>
      <p:bldP grpId="0" spid="57"/>
      <p:bldP grpId="0" spid="61"/>
      <p:bldP grpId="0" spid="62"/>
      <p:bldP grpId="0" spid="63"/>
      <p:bldP grpId="0" spid="64"/>
      <p:bldP grpId="0" spid="65"/>
      <p:bldP grpId="0" spid="66"/>
      <p:bldP grpId="0" spid="67"/>
      <p:bldP grpId="0" spid="68"/>
      <p:bldP grpId="0" spid="69"/>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1" y="4303285"/>
            <a:ext cx="12192000" cy="2554715"/>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3" name="直接连接符 2"/>
          <p:cNvCxnSpPr/>
          <p:nvPr/>
        </p:nvCxnSpPr>
        <p:spPr>
          <a:xfrm>
            <a:off x="2891971" y="2286000"/>
            <a:ext cx="8505371"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972338" y="1032468"/>
            <a:ext cx="1591130" cy="2505457"/>
          </a:xfrm>
          <a:prstGeom prst="rect">
            <a:avLst/>
          </a:prstGeom>
          <a:noFill/>
        </p:spPr>
        <p:txBody>
          <a:bodyPr rtlCol="0" wrap="square">
            <a:spAutoFit/>
          </a:bodyPr>
          <a:lstStyle/>
          <a:p>
            <a:pPr algn="ctr">
              <a:lnSpc>
                <a:spcPct val="120000"/>
              </a:lnSpc>
            </a:pPr>
            <a:r>
              <a:rPr altLang="en-US" kern="100" lang="zh-CN" sz="6600">
                <a:solidFill>
                  <a:schemeClr val="accent6"/>
                </a:solidFill>
                <a:latin charset="-122" panose="020b0503020204020204" pitchFamily="34" typeface="微软雅黑"/>
                <a:ea charset="-122" panose="020b0503020204020204" pitchFamily="34" typeface="微软雅黑"/>
              </a:rPr>
              <a:t>目录</a:t>
            </a:r>
          </a:p>
        </p:txBody>
      </p:sp>
      <p:sp>
        <p:nvSpPr>
          <p:cNvPr id="5" name="文本框 4"/>
          <p:cNvSpPr txBox="1"/>
          <p:nvPr/>
        </p:nvSpPr>
        <p:spPr>
          <a:xfrm flipV="1">
            <a:off x="650848" y="444423"/>
            <a:ext cx="694944" cy="3706013"/>
          </a:xfrm>
          <a:prstGeom prst="rect">
            <a:avLst/>
          </a:prstGeom>
          <a:noFill/>
        </p:spPr>
        <p:txBody>
          <a:bodyPr rtlCol="0" vert="eaVert" wrap="square">
            <a:spAutoFit/>
          </a:bodyPr>
          <a:lstStyle/>
          <a:p>
            <a:pPr algn="ctr" lvl="0">
              <a:lnSpc>
                <a:spcPct val="120000"/>
              </a:lnSpc>
            </a:pPr>
            <a:r>
              <a:rPr altLang="zh-CN" b="0" baseline="0" cap="none" i="0" kern="100" kumimoji="0" lang="en-US" noProof="0" normalizeH="0" spc="300" strike="noStrike" sz="2800" u="none">
                <a:ln>
                  <a:noFill/>
                </a:ln>
                <a:solidFill>
                  <a:schemeClr val="accent6"/>
                </a:solidFill>
                <a:effectLst/>
                <a:uLnTx/>
                <a:uFillTx/>
                <a:latin charset="-122" panose="020b0503020204020204" pitchFamily="34" typeface="微软雅黑"/>
                <a:ea charset="-122" panose="020b0503020204020204" pitchFamily="34" typeface="微软雅黑"/>
              </a:rPr>
              <a:t>CONTENTS</a:t>
            </a:r>
          </a:p>
        </p:txBody>
      </p:sp>
      <p:sp>
        <p:nvSpPr>
          <p:cNvPr id="6" name="椭圆 5"/>
          <p:cNvSpPr/>
          <p:nvPr/>
        </p:nvSpPr>
        <p:spPr>
          <a:xfrm>
            <a:off x="3980530" y="2220292"/>
            <a:ext cx="137160" cy="137160"/>
          </a:xfrm>
          <a:prstGeom prst="ellipse">
            <a:avLst/>
          </a:prstGeom>
          <a:solidFill>
            <a:schemeClr val="accent6"/>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文本框 6"/>
          <p:cNvSpPr txBox="1"/>
          <p:nvPr/>
        </p:nvSpPr>
        <p:spPr>
          <a:xfrm>
            <a:off x="2945643" y="2599565"/>
            <a:ext cx="2206935" cy="969264"/>
          </a:xfrm>
          <a:prstGeom prst="rect">
            <a:avLst/>
          </a:prstGeom>
          <a:noFill/>
        </p:spPr>
        <p:txBody>
          <a:bodyPr rtlCol="0" wrap="square">
            <a:spAutoFit/>
          </a:bodyPr>
          <a:lstStyle/>
          <a:p>
            <a:pPr algn="ctr">
              <a:lnSpc>
                <a:spcPct val="120000"/>
              </a:lnSpc>
            </a:pPr>
            <a:r>
              <a:rPr altLang="zh-CN" kern="100" lang="en-US" sz="2400">
                <a:solidFill>
                  <a:schemeClr val="tx1">
                    <a:lumMod val="85000"/>
                    <a:lumOff val="15000"/>
                  </a:schemeClr>
                </a:solidFill>
                <a:latin charset="-122" panose="020b0503020204020204" pitchFamily="34" typeface="微软雅黑"/>
                <a:ea charset="-122" panose="020b0503020204020204" pitchFamily="34" typeface="微软雅黑"/>
              </a:rPr>
              <a:t>Title of Part One</a:t>
            </a:r>
          </a:p>
        </p:txBody>
      </p:sp>
      <p:sp>
        <p:nvSpPr>
          <p:cNvPr id="8" name="椭圆 7"/>
          <p:cNvSpPr/>
          <p:nvPr/>
        </p:nvSpPr>
        <p:spPr>
          <a:xfrm>
            <a:off x="6034640" y="2220292"/>
            <a:ext cx="137160" cy="137160"/>
          </a:xfrm>
          <a:prstGeom prst="ellipse">
            <a:avLst/>
          </a:prstGeom>
          <a:solidFill>
            <a:srgbClr val="F3F3F3"/>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9" name="文本框 8"/>
          <p:cNvSpPr txBox="1"/>
          <p:nvPr/>
        </p:nvSpPr>
        <p:spPr>
          <a:xfrm>
            <a:off x="4999753" y="2599565"/>
            <a:ext cx="2206935" cy="969264"/>
          </a:xfrm>
          <a:prstGeom prst="rect">
            <a:avLst/>
          </a:prstGeom>
          <a:noFill/>
        </p:spPr>
        <p:txBody>
          <a:bodyPr rtlCol="0" wrap="square">
            <a:spAutoFit/>
          </a:bodyPr>
          <a:lstStyle/>
          <a:p>
            <a:pPr algn="ctr">
              <a:lnSpc>
                <a:spcPct val="120000"/>
              </a:lnSpc>
            </a:pPr>
            <a:r>
              <a:rPr altLang="zh-CN" kern="100" lang="en-US" sz="2400">
                <a:solidFill>
                  <a:schemeClr val="tx1">
                    <a:lumMod val="85000"/>
                    <a:lumOff val="15000"/>
                  </a:schemeClr>
                </a:solidFill>
                <a:latin charset="-122" panose="020b0503020204020204" pitchFamily="34" typeface="微软雅黑"/>
                <a:ea charset="-122" panose="020b0503020204020204" pitchFamily="34" typeface="微软雅黑"/>
              </a:rPr>
              <a:t>Title of Part Two</a:t>
            </a:r>
          </a:p>
        </p:txBody>
      </p:sp>
      <p:sp>
        <p:nvSpPr>
          <p:cNvPr id="10" name="椭圆 9"/>
          <p:cNvSpPr/>
          <p:nvPr/>
        </p:nvSpPr>
        <p:spPr>
          <a:xfrm>
            <a:off x="8088750" y="2220292"/>
            <a:ext cx="137160" cy="137160"/>
          </a:xfrm>
          <a:prstGeom prst="ellipse">
            <a:avLst/>
          </a:prstGeom>
          <a:solidFill>
            <a:srgbClr val="002B91"/>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11" name="文本框 10"/>
          <p:cNvSpPr txBox="1"/>
          <p:nvPr/>
        </p:nvSpPr>
        <p:spPr>
          <a:xfrm>
            <a:off x="7053864" y="2599565"/>
            <a:ext cx="2206935" cy="969264"/>
          </a:xfrm>
          <a:prstGeom prst="rect">
            <a:avLst/>
          </a:prstGeom>
          <a:noFill/>
        </p:spPr>
        <p:txBody>
          <a:bodyPr rtlCol="0" wrap="square">
            <a:spAutoFit/>
          </a:bodyPr>
          <a:lstStyle/>
          <a:p>
            <a:pPr algn="ctr">
              <a:lnSpc>
                <a:spcPct val="120000"/>
              </a:lnSpc>
            </a:pPr>
            <a:r>
              <a:rPr altLang="zh-CN" kern="100" lang="en-US" sz="2400">
                <a:solidFill>
                  <a:schemeClr val="tx1">
                    <a:lumMod val="85000"/>
                    <a:lumOff val="15000"/>
                  </a:schemeClr>
                </a:solidFill>
                <a:latin charset="-122" panose="020b0503020204020204" pitchFamily="34" typeface="微软雅黑"/>
                <a:ea charset="-122" panose="020b0503020204020204" pitchFamily="34" typeface="微软雅黑"/>
              </a:rPr>
              <a:t>Title of Part Three</a:t>
            </a:r>
          </a:p>
        </p:txBody>
      </p:sp>
      <p:sp>
        <p:nvSpPr>
          <p:cNvPr id="12" name="椭圆 11"/>
          <p:cNvSpPr/>
          <p:nvPr/>
        </p:nvSpPr>
        <p:spPr>
          <a:xfrm>
            <a:off x="10142859" y="2220292"/>
            <a:ext cx="137160" cy="137160"/>
          </a:xfrm>
          <a:prstGeom prst="ellipse">
            <a:avLst/>
          </a:prstGeom>
          <a:solidFill>
            <a:srgbClr val="F3F3F3"/>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13" name="文本框 12"/>
          <p:cNvSpPr txBox="1"/>
          <p:nvPr/>
        </p:nvSpPr>
        <p:spPr>
          <a:xfrm>
            <a:off x="9107973" y="2599565"/>
            <a:ext cx="2206935" cy="969264"/>
          </a:xfrm>
          <a:prstGeom prst="rect">
            <a:avLst/>
          </a:prstGeom>
          <a:noFill/>
        </p:spPr>
        <p:txBody>
          <a:bodyPr rtlCol="0" wrap="square">
            <a:spAutoFit/>
          </a:bodyPr>
          <a:lstStyle/>
          <a:p>
            <a:pPr algn="ctr">
              <a:lnSpc>
                <a:spcPct val="120000"/>
              </a:lnSpc>
            </a:pPr>
            <a:r>
              <a:rPr altLang="zh-CN" kern="100" lang="en-US" sz="2400">
                <a:solidFill>
                  <a:schemeClr val="tx1">
                    <a:lumMod val="85000"/>
                    <a:lumOff val="15000"/>
                  </a:schemeClr>
                </a:solidFill>
                <a:latin charset="-122" panose="020b0503020204020204" pitchFamily="34" typeface="微软雅黑"/>
                <a:ea charset="-122" panose="020b0503020204020204" pitchFamily="34" typeface="微软雅黑"/>
              </a:rPr>
              <a:t>Title of Part Four</a:t>
            </a:r>
          </a:p>
        </p:txBody>
      </p:sp>
      <p:sp>
        <p:nvSpPr>
          <p:cNvPr id="14" name="文本框 13"/>
          <p:cNvSpPr txBox="1"/>
          <p:nvPr/>
        </p:nvSpPr>
        <p:spPr>
          <a:xfrm>
            <a:off x="3669697" y="1348904"/>
            <a:ext cx="758827" cy="701040"/>
          </a:xfrm>
          <a:prstGeom prst="rect">
            <a:avLst/>
          </a:prstGeom>
          <a:noFill/>
        </p:spPr>
        <p:txBody>
          <a:bodyPr rtlCol="0" wrap="square">
            <a:spAutoFit/>
          </a:bodyPr>
          <a:lstStyle/>
          <a:p>
            <a:pPr algn="ctr"/>
            <a:r>
              <a:rPr altLang="zh-CN" kern="100" lang="en-US" sz="4000">
                <a:solidFill>
                  <a:schemeClr val="accent6"/>
                </a:solidFill>
                <a:latin charset="0" panose="020b0503020202020204" pitchFamily="34" typeface="Agency FB"/>
                <a:ea charset="-122" panose="020b0503020204020204" pitchFamily="34" typeface="微软雅黑"/>
              </a:rPr>
              <a:t>01</a:t>
            </a:r>
          </a:p>
        </p:txBody>
      </p:sp>
      <p:sp>
        <p:nvSpPr>
          <p:cNvPr id="15" name="文本框 14"/>
          <p:cNvSpPr txBox="1"/>
          <p:nvPr/>
        </p:nvSpPr>
        <p:spPr>
          <a:xfrm>
            <a:off x="5723807" y="1348904"/>
            <a:ext cx="758827" cy="701040"/>
          </a:xfrm>
          <a:prstGeom prst="rect">
            <a:avLst/>
          </a:prstGeom>
          <a:noFill/>
        </p:spPr>
        <p:txBody>
          <a:bodyPr rtlCol="0" wrap="square">
            <a:spAutoFit/>
          </a:bodyPr>
          <a:lstStyle/>
          <a:p>
            <a:pPr algn="ctr"/>
            <a:r>
              <a:rPr altLang="zh-CN" kern="100" lang="en-US" sz="4000">
                <a:solidFill>
                  <a:schemeClr val="accent6"/>
                </a:solidFill>
                <a:latin charset="0" panose="020b0503020202020204" pitchFamily="34" typeface="Agency FB"/>
                <a:ea charset="-122" panose="020b0503020204020204" pitchFamily="34" typeface="微软雅黑"/>
              </a:rPr>
              <a:t>02</a:t>
            </a:r>
          </a:p>
        </p:txBody>
      </p:sp>
      <p:sp>
        <p:nvSpPr>
          <p:cNvPr id="16" name="文本框 15"/>
          <p:cNvSpPr txBox="1"/>
          <p:nvPr/>
        </p:nvSpPr>
        <p:spPr>
          <a:xfrm>
            <a:off x="7777917" y="1348904"/>
            <a:ext cx="758827" cy="701040"/>
          </a:xfrm>
          <a:prstGeom prst="rect">
            <a:avLst/>
          </a:prstGeom>
          <a:noFill/>
        </p:spPr>
        <p:txBody>
          <a:bodyPr rtlCol="0" wrap="square">
            <a:spAutoFit/>
          </a:bodyPr>
          <a:lstStyle/>
          <a:p>
            <a:pPr algn="ctr"/>
            <a:r>
              <a:rPr altLang="zh-CN" kern="100" lang="en-US" sz="4000">
                <a:solidFill>
                  <a:schemeClr val="accent6"/>
                </a:solidFill>
                <a:latin charset="0" panose="020b0503020202020204" pitchFamily="34" typeface="Agency FB"/>
                <a:ea charset="-122" panose="020b0503020204020204" pitchFamily="34" typeface="微软雅黑"/>
              </a:rPr>
              <a:t>03</a:t>
            </a:r>
          </a:p>
        </p:txBody>
      </p:sp>
      <p:sp>
        <p:nvSpPr>
          <p:cNvPr id="17" name="文本框 16"/>
          <p:cNvSpPr txBox="1"/>
          <p:nvPr/>
        </p:nvSpPr>
        <p:spPr>
          <a:xfrm>
            <a:off x="9832026" y="1348904"/>
            <a:ext cx="758827" cy="701040"/>
          </a:xfrm>
          <a:prstGeom prst="rect">
            <a:avLst/>
          </a:prstGeom>
          <a:noFill/>
        </p:spPr>
        <p:txBody>
          <a:bodyPr rtlCol="0" wrap="square">
            <a:spAutoFit/>
          </a:bodyPr>
          <a:lstStyle/>
          <a:p>
            <a:pPr algn="ctr"/>
            <a:r>
              <a:rPr altLang="zh-CN" kern="100" lang="en-US" sz="4000">
                <a:solidFill>
                  <a:schemeClr val="accent6"/>
                </a:solidFill>
                <a:latin charset="0" panose="020b0503020202020204" pitchFamily="34" typeface="Agency FB"/>
                <a:ea charset="-122" panose="020b0503020204020204" pitchFamily="34" typeface="微软雅黑"/>
              </a:rPr>
              <a:t>04</a:t>
            </a:r>
          </a:p>
        </p:txBody>
      </p:sp>
      <p:sp>
        <p:nvSpPr>
          <p:cNvPr id="18" name="矩形 17"/>
          <p:cNvSpPr/>
          <p:nvPr/>
        </p:nvSpPr>
        <p:spPr>
          <a:xfrm>
            <a:off x="675724" y="885046"/>
            <a:ext cx="1650928" cy="2824766"/>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9" name="组合 18"/>
          <p:cNvGrpSpPr/>
          <p:nvPr/>
        </p:nvGrpSpPr>
        <p:grpSpPr>
          <a:xfrm>
            <a:off x="3576798" y="1210555"/>
            <a:ext cx="944625" cy="927986"/>
            <a:chOff x="3627746" y="1200316"/>
            <a:chExt cx="944625" cy="927986"/>
          </a:xfrm>
        </p:grpSpPr>
        <p:grpSp>
          <p:nvGrpSpPr>
            <p:cNvPr id="20" name="组合 19"/>
            <p:cNvGrpSpPr/>
            <p:nvPr/>
          </p:nvGrpSpPr>
          <p:grpSpPr>
            <a:xfrm>
              <a:off x="4339636" y="1200316"/>
              <a:ext cx="232735" cy="235114"/>
              <a:chOff x="4387704" y="1106340"/>
              <a:chExt cx="232735" cy="235114"/>
            </a:xfrm>
          </p:grpSpPr>
          <p:cxnSp>
            <p:nvCxnSpPr>
              <p:cNvPr id="24" name="直接连接符 23"/>
              <p:cNvCxnSpPr/>
              <p:nvPr/>
            </p:nvCxnSpPr>
            <p:spPr>
              <a:xfrm flipH="1">
                <a:off x="4387704" y="1108721"/>
                <a:ext cx="232735" cy="232733"/>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H="1">
                <a:off x="4425478" y="1106340"/>
                <a:ext cx="128616" cy="128617"/>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grpSp>
        <p:grpSp>
          <p:nvGrpSpPr>
            <p:cNvPr id="21" name="组合 20"/>
            <p:cNvGrpSpPr/>
            <p:nvPr/>
          </p:nvGrpSpPr>
          <p:grpSpPr>
            <a:xfrm flipH="1" flipV="1">
              <a:off x="3627746" y="1893188"/>
              <a:ext cx="232735" cy="235114"/>
              <a:chOff x="4387704" y="1106340"/>
              <a:chExt cx="232735" cy="235114"/>
            </a:xfrm>
          </p:grpSpPr>
          <p:cxnSp>
            <p:nvCxnSpPr>
              <p:cNvPr id="22" name="直接连接符 21"/>
              <p:cNvCxnSpPr/>
              <p:nvPr/>
            </p:nvCxnSpPr>
            <p:spPr>
              <a:xfrm flipH="1">
                <a:off x="4387704" y="1108721"/>
                <a:ext cx="232735" cy="232733"/>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a:off x="4425478" y="1106340"/>
                <a:ext cx="128616" cy="128617"/>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grpSp>
      </p:grpSp>
      <p:cxnSp>
        <p:nvCxnSpPr>
          <p:cNvPr id="31" name="直接连接符 30"/>
          <p:cNvCxnSpPr/>
          <p:nvPr/>
        </p:nvCxnSpPr>
        <p:spPr>
          <a:xfrm flipH="1">
            <a:off x="6342798" y="1212936"/>
            <a:ext cx="232735" cy="232733"/>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H="1">
            <a:off x="6380572" y="1210555"/>
            <a:ext cx="128616" cy="128617"/>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V="1">
            <a:off x="5630908" y="1903427"/>
            <a:ext cx="232735" cy="232733"/>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V="1">
            <a:off x="5697253" y="2009924"/>
            <a:ext cx="128616" cy="128617"/>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H="1">
            <a:off x="8396908" y="1212936"/>
            <a:ext cx="232735" cy="232733"/>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flipH="1">
            <a:off x="8434682" y="1210555"/>
            <a:ext cx="128616" cy="128617"/>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flipV="1">
            <a:off x="7685018" y="1903427"/>
            <a:ext cx="232735" cy="232733"/>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flipV="1">
            <a:off x="7751363" y="2009924"/>
            <a:ext cx="128616" cy="128617"/>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flipH="1">
            <a:off x="10451017" y="1212936"/>
            <a:ext cx="232735" cy="232733"/>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flipH="1">
            <a:off x="10488791" y="1210555"/>
            <a:ext cx="128616" cy="128617"/>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flipV="1">
            <a:off x="9739127" y="1903427"/>
            <a:ext cx="232735" cy="232733"/>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flipV="1">
            <a:off x="9805472" y="2009924"/>
            <a:ext cx="128616" cy="128617"/>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48" name="矩形 47"/>
          <p:cNvSpPr/>
          <p:nvPr/>
        </p:nvSpPr>
        <p:spPr>
          <a:xfrm>
            <a:off x="-1" y="4286404"/>
            <a:ext cx="12192000" cy="2571596"/>
          </a:xfrm>
          <a:prstGeom prst="rect">
            <a:avLst/>
          </a:prstGeom>
          <a:solidFill>
            <a:srgbClr val="00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9" name="箭头: 虚尾 48"/>
          <p:cNvSpPr/>
          <p:nvPr/>
        </p:nvSpPr>
        <p:spPr>
          <a:xfrm rot="16200000">
            <a:off x="10034469" y="3719939"/>
            <a:ext cx="353940" cy="333686"/>
          </a:xfrm>
          <a:prstGeom prst="stripedRightArrow">
            <a:avLst>
              <a:gd fmla="val 52965" name="adj1"/>
              <a:gd fmla="val 46974" name="adj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1736106048"/>
      </p:ext>
    </p:extLst>
  </p:cSld>
  <p:clrMapOvr>
    <a:masterClrMapping/>
  </p:clrMapOvr>
  <mc:AlternateContent>
    <mc:Choice Requires="p14">
      <p:transition p14:dur="1600" spd="slow">
        <p:blinds dir="vert"/>
      </p:transition>
    </mc:Choice>
    <mc:Fallback>
      <p:transition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2" presetSubtype="0">
                                  <p:stCondLst>
                                    <p:cond delay="0"/>
                                  </p:stCondLst>
                                  <p:childTnLst>
                                    <p:set>
                                      <p:cBhvr>
                                        <p:cTn dur="1" fill="hold" id="6">
                                          <p:stCondLst>
                                            <p:cond delay="0"/>
                                          </p:stCondLst>
                                        </p:cTn>
                                        <p:tgtEl>
                                          <p:spTgt spid="49"/>
                                        </p:tgtEl>
                                        <p:attrNameLst>
                                          <p:attrName>style.visibility</p:attrName>
                                        </p:attrNameLst>
                                      </p:cBhvr>
                                      <p:to>
                                        <p:strVal val="visible"/>
                                      </p:to>
                                    </p:set>
                                    <p:animEffect filter="fade" transition="in">
                                      <p:cBhvr>
                                        <p:cTn dur="1000" id="7"/>
                                        <p:tgtEl>
                                          <p:spTgt spid="49"/>
                                        </p:tgtEl>
                                      </p:cBhvr>
                                    </p:animEffect>
                                    <p:anim calcmode="lin" valueType="num">
                                      <p:cBhvr>
                                        <p:cTn dur="1000" fill="hold" id="8"/>
                                        <p:tgtEl>
                                          <p:spTgt spid="49"/>
                                        </p:tgtEl>
                                        <p:attrNameLst>
                                          <p:attrName>ppt_x</p:attrName>
                                        </p:attrNameLst>
                                      </p:cBhvr>
                                      <p:tavLst>
                                        <p:tav tm="0">
                                          <p:val>
                                            <p:strVal val="#ppt_x"/>
                                          </p:val>
                                        </p:tav>
                                        <p:tav tm="100000">
                                          <p:val>
                                            <p:strVal val="#ppt_x"/>
                                          </p:val>
                                        </p:tav>
                                      </p:tavLst>
                                    </p:anim>
                                    <p:anim calcmode="lin" valueType="num">
                                      <p:cBhvr>
                                        <p:cTn dur="1000" fill="hold" id="9"/>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9"/>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圆角 1"/>
          <p:cNvSpPr/>
          <p:nvPr/>
        </p:nvSpPr>
        <p:spPr>
          <a:xfrm>
            <a:off x="1244804" y="1932645"/>
            <a:ext cx="1367790" cy="1216613"/>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a:solidFill>
                <a:schemeClr val="tx1">
                  <a:lumMod val="85000"/>
                  <a:lumOff val="15000"/>
                </a:schemeClr>
              </a:solidFill>
            </a:endParaRPr>
          </a:p>
        </p:txBody>
      </p:sp>
      <p:sp>
        <p:nvSpPr>
          <p:cNvPr id="3" name="文本框 2"/>
          <p:cNvSpPr txBox="1"/>
          <p:nvPr/>
        </p:nvSpPr>
        <p:spPr>
          <a:xfrm>
            <a:off x="2746518" y="1876154"/>
            <a:ext cx="2883475" cy="457200"/>
          </a:xfrm>
          <a:prstGeom prst="rect">
            <a:avLst/>
          </a:prstGeom>
          <a:noFill/>
        </p:spPr>
        <p:txBody>
          <a:bodyPr rtlCol="0" wrap="square">
            <a:spAutoFit/>
          </a:bodyPr>
          <a:lstStyle/>
          <a:p>
            <a:pPr>
              <a:lnSpc>
                <a:spcPct val="120000"/>
              </a:lnSpc>
              <a:spcBef>
                <a:spcPts val="300"/>
              </a:spcBef>
              <a:spcAft>
                <a:spcPts val="300"/>
              </a:spcAft>
            </a:pPr>
            <a:r>
              <a:rPr altLang="zh-CN" kern="100" lang="en-US" sz="2000">
                <a:solidFill>
                  <a:schemeClr val="tx1">
                    <a:lumMod val="85000"/>
                    <a:lumOff val="15000"/>
                  </a:schemeClr>
                </a:solidFill>
                <a:latin charset="-122" panose="020b0503020204020204" pitchFamily="34" typeface="微软雅黑"/>
                <a:ea charset="-122" panose="020b0503020204020204" pitchFamily="34" typeface="微软雅黑"/>
              </a:rPr>
              <a:t>Keyword Here</a:t>
            </a:r>
          </a:p>
        </p:txBody>
      </p:sp>
      <p:sp>
        <p:nvSpPr>
          <p:cNvPr id="4" name="矩形 3"/>
          <p:cNvSpPr/>
          <p:nvPr/>
        </p:nvSpPr>
        <p:spPr>
          <a:xfrm>
            <a:off x="2746518" y="2337819"/>
            <a:ext cx="2705879" cy="859536"/>
          </a:xfrm>
          <a:prstGeom prst="rect">
            <a:avLst/>
          </a:prstGeom>
        </p:spPr>
        <p:txBody>
          <a:bodyPr wrap="square">
            <a:spAutoFit/>
          </a:bodyPr>
          <a:lstStyle/>
          <a:p>
            <a:pPr latinLnBrk="1">
              <a:lnSpc>
                <a:spcPct val="120000"/>
              </a:lnSpc>
              <a:spcBef>
                <a:spcPts val="300"/>
              </a:spcBef>
              <a:spcAft>
                <a:spcPts val="300"/>
              </a:spcAft>
            </a:pPr>
            <a:r>
              <a:rPr altLang="zh-CN" kern="100" lang="en-US" sz="1400">
                <a:solidFill>
                  <a:schemeClr val="tx1">
                    <a:lumMod val="85000"/>
                    <a:lumOff val="15000"/>
                  </a:schemeClr>
                </a:solidFill>
                <a:latin charset="-122" panose="020b0503020204020204" pitchFamily="34" typeface="微软雅黑"/>
                <a:ea charset="-122" panose="020b0503020204020204" pitchFamily="34" typeface="微软雅黑"/>
              </a:rPr>
              <a:t>Lorem ipsum dolor sit amet, consectetur adipisicing elit, sed do eiusmod</a:t>
            </a:r>
          </a:p>
        </p:txBody>
      </p:sp>
      <p:sp>
        <p:nvSpPr>
          <p:cNvPr id="5" name="矩形: 圆角 4"/>
          <p:cNvSpPr/>
          <p:nvPr/>
        </p:nvSpPr>
        <p:spPr>
          <a:xfrm>
            <a:off x="6562007" y="1932645"/>
            <a:ext cx="1367790" cy="1216613"/>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a:solidFill>
                <a:schemeClr val="tx1">
                  <a:lumMod val="85000"/>
                  <a:lumOff val="15000"/>
                </a:schemeClr>
              </a:solidFill>
            </a:endParaRPr>
          </a:p>
        </p:txBody>
      </p:sp>
      <p:sp>
        <p:nvSpPr>
          <p:cNvPr id="6" name="文本框 5"/>
          <p:cNvSpPr txBox="1"/>
          <p:nvPr/>
        </p:nvSpPr>
        <p:spPr>
          <a:xfrm>
            <a:off x="8063722" y="1876154"/>
            <a:ext cx="2883475" cy="457200"/>
          </a:xfrm>
          <a:prstGeom prst="rect">
            <a:avLst/>
          </a:prstGeom>
          <a:noFill/>
        </p:spPr>
        <p:txBody>
          <a:bodyPr rtlCol="0" wrap="square">
            <a:spAutoFit/>
          </a:bodyPr>
          <a:lstStyle/>
          <a:p>
            <a:pPr>
              <a:lnSpc>
                <a:spcPct val="120000"/>
              </a:lnSpc>
              <a:spcBef>
                <a:spcPts val="300"/>
              </a:spcBef>
              <a:spcAft>
                <a:spcPts val="300"/>
              </a:spcAft>
            </a:pPr>
            <a:r>
              <a:rPr altLang="zh-CN" kern="100" lang="en-US" sz="2000">
                <a:solidFill>
                  <a:schemeClr val="tx1">
                    <a:lumMod val="85000"/>
                    <a:lumOff val="15000"/>
                  </a:schemeClr>
                </a:solidFill>
                <a:latin charset="-122" panose="020b0503020204020204" pitchFamily="34" typeface="微软雅黑"/>
                <a:ea charset="-122" panose="020b0503020204020204" pitchFamily="34" typeface="微软雅黑"/>
              </a:rPr>
              <a:t>Keyword Here</a:t>
            </a:r>
          </a:p>
        </p:txBody>
      </p:sp>
      <p:sp>
        <p:nvSpPr>
          <p:cNvPr id="7" name="矩形 6"/>
          <p:cNvSpPr/>
          <p:nvPr/>
        </p:nvSpPr>
        <p:spPr>
          <a:xfrm>
            <a:off x="8063722" y="2337819"/>
            <a:ext cx="2705879" cy="859536"/>
          </a:xfrm>
          <a:prstGeom prst="rect">
            <a:avLst/>
          </a:prstGeom>
        </p:spPr>
        <p:txBody>
          <a:bodyPr wrap="square">
            <a:spAutoFit/>
          </a:bodyPr>
          <a:lstStyle/>
          <a:p>
            <a:pPr latinLnBrk="1">
              <a:lnSpc>
                <a:spcPct val="120000"/>
              </a:lnSpc>
              <a:spcBef>
                <a:spcPts val="300"/>
              </a:spcBef>
              <a:spcAft>
                <a:spcPts val="300"/>
              </a:spcAft>
            </a:pPr>
            <a:r>
              <a:rPr altLang="zh-CN" kern="100" lang="en-US" sz="1400">
                <a:solidFill>
                  <a:schemeClr val="tx1">
                    <a:lumMod val="85000"/>
                    <a:lumOff val="15000"/>
                  </a:schemeClr>
                </a:solidFill>
                <a:latin charset="-122" panose="020b0503020204020204" pitchFamily="34" typeface="微软雅黑"/>
                <a:ea charset="-122" panose="020b0503020204020204" pitchFamily="34" typeface="微软雅黑"/>
              </a:rPr>
              <a:t>Lorem ipsum dolor sit amet, consectetur adipisicing elit, sed do eiusmod</a:t>
            </a:r>
          </a:p>
        </p:txBody>
      </p:sp>
      <p:sp>
        <p:nvSpPr>
          <p:cNvPr id="8" name="矩形: 圆角 7"/>
          <p:cNvSpPr/>
          <p:nvPr/>
        </p:nvSpPr>
        <p:spPr>
          <a:xfrm>
            <a:off x="1244804" y="4066246"/>
            <a:ext cx="1367790" cy="1216613"/>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85000"/>
                  <a:lumOff val="15000"/>
                </a:schemeClr>
              </a:solidFill>
            </a:endParaRPr>
          </a:p>
        </p:txBody>
      </p:sp>
      <p:sp>
        <p:nvSpPr>
          <p:cNvPr id="9" name="文本框 8"/>
          <p:cNvSpPr txBox="1"/>
          <p:nvPr/>
        </p:nvSpPr>
        <p:spPr>
          <a:xfrm>
            <a:off x="2746518" y="4009755"/>
            <a:ext cx="2883475" cy="457200"/>
          </a:xfrm>
          <a:prstGeom prst="rect">
            <a:avLst/>
          </a:prstGeom>
          <a:noFill/>
        </p:spPr>
        <p:txBody>
          <a:bodyPr rtlCol="0" wrap="square">
            <a:spAutoFit/>
          </a:bodyPr>
          <a:lstStyle/>
          <a:p>
            <a:pPr>
              <a:lnSpc>
                <a:spcPct val="120000"/>
              </a:lnSpc>
              <a:spcBef>
                <a:spcPts val="300"/>
              </a:spcBef>
              <a:spcAft>
                <a:spcPts val="300"/>
              </a:spcAft>
            </a:pPr>
            <a:r>
              <a:rPr altLang="zh-CN" kern="100" lang="en-US" sz="2000">
                <a:solidFill>
                  <a:schemeClr val="tx1">
                    <a:lumMod val="85000"/>
                    <a:lumOff val="15000"/>
                  </a:schemeClr>
                </a:solidFill>
                <a:latin charset="-122" panose="020b0503020204020204" pitchFamily="34" typeface="微软雅黑"/>
                <a:ea charset="-122" panose="020b0503020204020204" pitchFamily="34" typeface="微软雅黑"/>
              </a:rPr>
              <a:t>Keyword Here</a:t>
            </a:r>
          </a:p>
        </p:txBody>
      </p:sp>
      <p:sp>
        <p:nvSpPr>
          <p:cNvPr id="10" name="矩形 9"/>
          <p:cNvSpPr/>
          <p:nvPr/>
        </p:nvSpPr>
        <p:spPr>
          <a:xfrm>
            <a:off x="2746518" y="4471420"/>
            <a:ext cx="2705879" cy="859536"/>
          </a:xfrm>
          <a:prstGeom prst="rect">
            <a:avLst/>
          </a:prstGeom>
        </p:spPr>
        <p:txBody>
          <a:bodyPr wrap="square">
            <a:spAutoFit/>
          </a:bodyPr>
          <a:lstStyle/>
          <a:p>
            <a:pPr latinLnBrk="1">
              <a:lnSpc>
                <a:spcPct val="120000"/>
              </a:lnSpc>
              <a:spcBef>
                <a:spcPts val="300"/>
              </a:spcBef>
              <a:spcAft>
                <a:spcPts val="300"/>
              </a:spcAft>
            </a:pPr>
            <a:r>
              <a:rPr altLang="zh-CN" kern="100" lang="en-US" sz="1400">
                <a:solidFill>
                  <a:schemeClr val="tx1">
                    <a:lumMod val="85000"/>
                    <a:lumOff val="15000"/>
                  </a:schemeClr>
                </a:solidFill>
                <a:latin charset="-122" panose="020b0503020204020204" pitchFamily="34" typeface="微软雅黑"/>
                <a:ea charset="-122" panose="020b0503020204020204" pitchFamily="34" typeface="微软雅黑"/>
              </a:rPr>
              <a:t>Lorem ipsum dolor sit amet, consectetur adipisicing elit, sed do eiusmod</a:t>
            </a:r>
          </a:p>
        </p:txBody>
      </p:sp>
      <p:sp>
        <p:nvSpPr>
          <p:cNvPr id="11" name="矩形: 圆角 10"/>
          <p:cNvSpPr/>
          <p:nvPr/>
        </p:nvSpPr>
        <p:spPr>
          <a:xfrm>
            <a:off x="6562007" y="4066246"/>
            <a:ext cx="1367790" cy="1216613"/>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85000"/>
                  <a:lumOff val="15000"/>
                </a:schemeClr>
              </a:solidFill>
            </a:endParaRPr>
          </a:p>
        </p:txBody>
      </p:sp>
      <p:sp>
        <p:nvSpPr>
          <p:cNvPr id="12" name="文本框 11"/>
          <p:cNvSpPr txBox="1"/>
          <p:nvPr/>
        </p:nvSpPr>
        <p:spPr>
          <a:xfrm>
            <a:off x="8063722" y="4009755"/>
            <a:ext cx="2883475" cy="457200"/>
          </a:xfrm>
          <a:prstGeom prst="rect">
            <a:avLst/>
          </a:prstGeom>
          <a:noFill/>
        </p:spPr>
        <p:txBody>
          <a:bodyPr rtlCol="0" wrap="square">
            <a:spAutoFit/>
          </a:bodyPr>
          <a:lstStyle/>
          <a:p>
            <a:pPr>
              <a:lnSpc>
                <a:spcPct val="120000"/>
              </a:lnSpc>
              <a:spcBef>
                <a:spcPts val="300"/>
              </a:spcBef>
              <a:spcAft>
                <a:spcPts val="300"/>
              </a:spcAft>
            </a:pPr>
            <a:r>
              <a:rPr altLang="zh-CN" kern="100" lang="en-US" sz="2000">
                <a:solidFill>
                  <a:schemeClr val="tx1">
                    <a:lumMod val="85000"/>
                    <a:lumOff val="15000"/>
                  </a:schemeClr>
                </a:solidFill>
                <a:latin charset="-122" panose="020b0503020204020204" pitchFamily="34" typeface="微软雅黑"/>
                <a:ea charset="-122" panose="020b0503020204020204" pitchFamily="34" typeface="微软雅黑"/>
              </a:rPr>
              <a:t>Keyword Here</a:t>
            </a:r>
          </a:p>
        </p:txBody>
      </p:sp>
      <p:sp>
        <p:nvSpPr>
          <p:cNvPr id="13" name="矩形 12"/>
          <p:cNvSpPr/>
          <p:nvPr/>
        </p:nvSpPr>
        <p:spPr>
          <a:xfrm>
            <a:off x="8063722" y="4471420"/>
            <a:ext cx="2705879" cy="859536"/>
          </a:xfrm>
          <a:prstGeom prst="rect">
            <a:avLst/>
          </a:prstGeom>
        </p:spPr>
        <p:txBody>
          <a:bodyPr wrap="square">
            <a:spAutoFit/>
          </a:bodyPr>
          <a:lstStyle/>
          <a:p>
            <a:pPr latinLnBrk="1">
              <a:lnSpc>
                <a:spcPct val="120000"/>
              </a:lnSpc>
              <a:spcBef>
                <a:spcPts val="300"/>
              </a:spcBef>
              <a:spcAft>
                <a:spcPts val="300"/>
              </a:spcAft>
            </a:pPr>
            <a:r>
              <a:rPr altLang="zh-CN" kern="100" lang="en-US" sz="1400">
                <a:solidFill>
                  <a:schemeClr val="tx1">
                    <a:lumMod val="85000"/>
                    <a:lumOff val="15000"/>
                  </a:schemeClr>
                </a:solidFill>
                <a:latin charset="-122" panose="020b0503020204020204" pitchFamily="34" typeface="微软雅黑"/>
                <a:ea charset="-122" panose="020b0503020204020204" pitchFamily="34" typeface="微软雅黑"/>
              </a:rPr>
              <a:t>Lorem ipsum dolor sit amet, consectetur adipisicing elit, sed do eiusmod</a:t>
            </a:r>
          </a:p>
        </p:txBody>
      </p:sp>
      <p:sp>
        <p:nvSpPr>
          <p:cNvPr id="14" name="自由: 形状 50"/>
          <p:cNvSpPr/>
          <p:nvPr/>
        </p:nvSpPr>
        <p:spPr bwMode="auto">
          <a:xfrm>
            <a:off x="7008442" y="4433700"/>
            <a:ext cx="474920" cy="481704"/>
          </a:xfrm>
          <a:custGeom>
            <a:gdLst>
              <a:gd fmla="*/ 463550 w 1111250" name="connsiteX0"/>
              <a:gd fmla="*/ 776288 h 1127126" name="connsiteY0"/>
              <a:gd fmla="*/ 1038224 w 1111250" name="connsiteX1"/>
              <a:gd fmla="*/ 833313 h 1127126" name="connsiteY1"/>
              <a:gd fmla="*/ 942446 w 1111250" name="connsiteX2"/>
              <a:gd fmla="*/ 963655 h 1127126" name="connsiteY2"/>
              <a:gd fmla="*/ 758870 w 1111250" name="connsiteX3"/>
              <a:gd fmla="*/ 1085851 h 1127126" name="connsiteY3"/>
              <a:gd fmla="*/ 463550 w 1111250" name="connsiteX4"/>
              <a:gd fmla="*/ 776288 h 1127126" name="connsiteY4"/>
              <a:gd fmla="*/ 342968 w 1111250" name="connsiteX5"/>
              <a:gd fmla="*/ 652463 h 1127126" name="connsiteY5"/>
              <a:gd fmla="*/ 711200 w 1111250" name="connsiteX6"/>
              <a:gd fmla="*/ 1102575 h 1127126" name="connsiteY6"/>
              <a:gd fmla="*/ 559104 w 1111250" name="connsiteX7"/>
              <a:gd fmla="*/ 1127126 h 1127126" name="connsiteY7"/>
              <a:gd fmla="*/ 334962 w 1111250" name="connsiteX8"/>
              <a:gd fmla="*/ 1078023 h 1127126" name="connsiteY8"/>
              <a:gd fmla="*/ 342968 w 1111250" name="connsiteX9"/>
              <a:gd fmla="*/ 652463 h 1127126" name="connsiteY9"/>
              <a:gd fmla="*/ 342900 w 1111250" name="connsiteX10"/>
              <a:gd fmla="*/ 473075 h 1127126" name="connsiteY10"/>
              <a:gd fmla="*/ 287044 w 1111250" name="connsiteX11"/>
              <a:gd fmla="*/ 1062038 h 1127126" name="connsiteY11"/>
              <a:gd fmla="*/ 167356 w 1111250" name="connsiteX12"/>
              <a:gd fmla="*/ 963878 h 1127126" name="connsiteY12"/>
              <a:gd fmla="*/ 39688 w 1111250" name="connsiteX13"/>
              <a:gd fmla="*/ 775737 h 1127126" name="connsiteY13"/>
              <a:gd fmla="*/ 342900 w 1111250" name="connsiteX14"/>
              <a:gd fmla="*/ 473075 h 1127126" name="connsiteY14"/>
              <a:gd fmla="*/ 1087276 w 1111250" name="connsiteX15"/>
              <a:gd fmla="*/ 407988 h 1127126" name="connsiteY15"/>
              <a:gd fmla="*/ 1111250 w 1111250" name="connsiteX16"/>
              <a:gd fmla="*/ 563293 h 1127126" name="connsiteY16"/>
              <a:gd fmla="*/ 1063302 w 1111250" name="connsiteX17"/>
              <a:gd fmla="*/ 792163 h 1127126" name="connsiteY17"/>
              <a:gd fmla="*/ 639762 w 1111250" name="connsiteX18"/>
              <a:gd fmla="*/ 775815 h 1127126" name="connsiteY18"/>
              <a:gd fmla="*/ 1087276 w 1111250" name="connsiteX19"/>
              <a:gd fmla="*/ 407988 h 1127126" name="connsiteY19"/>
              <a:gd fmla="*/ 47948 w 1111250" name="connsiteX20"/>
              <a:gd fmla="*/ 342900 h 1127126" name="connsiteY20"/>
              <a:gd fmla="*/ 471488 w 1111250" name="connsiteX21"/>
              <a:gd fmla="*/ 351079 h 1127126" name="connsiteY21"/>
              <a:gd fmla="*/ 23974 w 1111250" name="connsiteX22"/>
              <a:gd fmla="*/ 719138 h 1127126" name="connsiteY22"/>
              <a:gd fmla="*/ 0 w 1111250" name="connsiteX23"/>
              <a:gd fmla="*/ 563735 h 1127126" name="connsiteY23"/>
              <a:gd fmla="*/ 47948 w 1111250" name="connsiteX24"/>
              <a:gd fmla="*/ 342900 h 1127126" name="connsiteY24"/>
              <a:gd fmla="*/ 822910 w 1111250" name="connsiteX25"/>
              <a:gd fmla="*/ 73025 h 1127126" name="connsiteY25"/>
              <a:gd fmla="*/ 943226 w 1111250" name="connsiteX26"/>
              <a:gd fmla="*/ 162797 h 1127126" name="connsiteY26"/>
              <a:gd fmla="*/ 1071562 w 1111250" name="connsiteX27"/>
              <a:gd fmla="*/ 358664 h 1127126" name="connsiteY27"/>
              <a:gd fmla="*/ 766762 w 1111250" name="connsiteX28"/>
              <a:gd fmla="*/ 652463 h 1127126" name="connsiteY28"/>
              <a:gd fmla="*/ 822910 w 1111250" name="connsiteX29"/>
              <a:gd fmla="*/ 73025 h 1127126" name="connsiteY29"/>
              <a:gd fmla="*/ 351564 w 1111250" name="connsiteX30"/>
              <a:gd fmla="*/ 41275 h 1127126" name="connsiteY30"/>
              <a:gd fmla="*/ 647700 w 1111250" name="connsiteX31"/>
              <a:gd fmla="*/ 350838 h 1127126" name="connsiteY31"/>
              <a:gd fmla="*/ 71436 w 1111250" name="connsiteX32"/>
              <a:gd fmla="*/ 293813 h 1127126" name="connsiteY32"/>
              <a:gd fmla="*/ 167480 w 1111250" name="connsiteX33"/>
              <a:gd fmla="*/ 163471 h 1127126" name="connsiteY33"/>
              <a:gd fmla="*/ 351564 w 1111250" name="connsiteX34"/>
              <a:gd fmla="*/ 41275 h 1127126" name="connsiteY34"/>
              <a:gd fmla="*/ 559476 w 1111250" name="connsiteX35"/>
              <a:gd fmla="*/ 0 h 1127126" name="connsiteY35"/>
              <a:gd fmla="*/ 774700 w 1111250" name="connsiteX36"/>
              <a:gd fmla="*/ 48916 h 1127126" name="connsiteY36"/>
              <a:gd fmla="*/ 766728 w 1111250" name="connsiteX37"/>
              <a:gd fmla="*/ 481013 h 1127126" name="connsiteY37"/>
              <a:gd fmla="*/ 400050 w 1111250" name="connsiteX38"/>
              <a:gd fmla="*/ 24458 h 1127126" name="connsiteY38"/>
              <a:gd fmla="*/ 559476 w 1111250" name="connsiteX39"/>
              <a:gd fmla="*/ 0 h 1127126" name="connsiteY3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b="b" l="l" r="r" t="t"/>
            <a:pathLst>
              <a:path h="1127126" w="1111250">
                <a:moveTo>
                  <a:pt x="463550" y="776288"/>
                </a:moveTo>
                <a:cubicBezTo>
                  <a:pt x="463550" y="776288"/>
                  <a:pt x="463550" y="776288"/>
                  <a:pt x="1038224" y="833313"/>
                </a:cubicBezTo>
                <a:cubicBezTo>
                  <a:pt x="1014280" y="882191"/>
                  <a:pt x="982354" y="922923"/>
                  <a:pt x="942446" y="963655"/>
                </a:cubicBezTo>
                <a:cubicBezTo>
                  <a:pt x="886574" y="1020680"/>
                  <a:pt x="822722" y="1061412"/>
                  <a:pt x="758870" y="1085851"/>
                </a:cubicBezTo>
                <a:cubicBezTo>
                  <a:pt x="758870" y="1085851"/>
                  <a:pt x="758870" y="1085851"/>
                  <a:pt x="463550" y="776288"/>
                </a:cubicBezTo>
                <a:close/>
                <a:moveTo>
                  <a:pt x="342968" y="652463"/>
                </a:moveTo>
                <a:cubicBezTo>
                  <a:pt x="342968" y="652463"/>
                  <a:pt x="342968" y="652463"/>
                  <a:pt x="711200" y="1102575"/>
                </a:cubicBezTo>
                <a:cubicBezTo>
                  <a:pt x="663170" y="1118942"/>
                  <a:pt x="607134" y="1127126"/>
                  <a:pt x="559104" y="1127126"/>
                </a:cubicBezTo>
                <a:cubicBezTo>
                  <a:pt x="479054" y="1127126"/>
                  <a:pt x="399002" y="1110758"/>
                  <a:pt x="334962" y="1078023"/>
                </a:cubicBezTo>
                <a:cubicBezTo>
                  <a:pt x="334962" y="1078023"/>
                  <a:pt x="334962" y="1078023"/>
                  <a:pt x="342968" y="652463"/>
                </a:cubicBezTo>
                <a:close/>
                <a:moveTo>
                  <a:pt x="342900" y="473075"/>
                </a:moveTo>
                <a:cubicBezTo>
                  <a:pt x="342900" y="473075"/>
                  <a:pt x="342900" y="473075"/>
                  <a:pt x="287044" y="1062038"/>
                </a:cubicBezTo>
                <a:cubicBezTo>
                  <a:pt x="247148" y="1037498"/>
                  <a:pt x="199272" y="1004778"/>
                  <a:pt x="167356" y="963878"/>
                </a:cubicBezTo>
                <a:cubicBezTo>
                  <a:pt x="111500" y="906617"/>
                  <a:pt x="71604" y="841177"/>
                  <a:pt x="39688" y="775737"/>
                </a:cubicBezTo>
                <a:cubicBezTo>
                  <a:pt x="39688" y="775737"/>
                  <a:pt x="39688" y="775737"/>
                  <a:pt x="342900" y="473075"/>
                </a:cubicBezTo>
                <a:close/>
                <a:moveTo>
                  <a:pt x="1087276" y="407988"/>
                </a:moveTo>
                <a:cubicBezTo>
                  <a:pt x="1103258" y="457032"/>
                  <a:pt x="1111250" y="506075"/>
                  <a:pt x="1111250" y="563293"/>
                </a:cubicBezTo>
                <a:cubicBezTo>
                  <a:pt x="1111250" y="645032"/>
                  <a:pt x="1095268" y="718598"/>
                  <a:pt x="1063302" y="792163"/>
                </a:cubicBezTo>
                <a:cubicBezTo>
                  <a:pt x="1063302" y="792163"/>
                  <a:pt x="1063302" y="792163"/>
                  <a:pt x="639762" y="775815"/>
                </a:cubicBezTo>
                <a:cubicBezTo>
                  <a:pt x="639762" y="775815"/>
                  <a:pt x="639762" y="775815"/>
                  <a:pt x="1087276" y="407988"/>
                </a:cubicBezTo>
                <a:close/>
                <a:moveTo>
                  <a:pt x="47948" y="342900"/>
                </a:moveTo>
                <a:cubicBezTo>
                  <a:pt x="47948" y="342900"/>
                  <a:pt x="47948" y="342900"/>
                  <a:pt x="471488" y="351079"/>
                </a:cubicBezTo>
                <a:cubicBezTo>
                  <a:pt x="471488" y="351079"/>
                  <a:pt x="471488" y="351079"/>
                  <a:pt x="23974" y="719138"/>
                </a:cubicBezTo>
                <a:cubicBezTo>
                  <a:pt x="7992" y="670064"/>
                  <a:pt x="0" y="620989"/>
                  <a:pt x="0" y="563735"/>
                </a:cubicBezTo>
                <a:cubicBezTo>
                  <a:pt x="0" y="481945"/>
                  <a:pt x="23974" y="408333"/>
                  <a:pt x="47948" y="342900"/>
                </a:cubicBezTo>
                <a:close/>
                <a:moveTo>
                  <a:pt x="822910" y="73025"/>
                </a:moveTo>
                <a:cubicBezTo>
                  <a:pt x="863014" y="97508"/>
                  <a:pt x="911140" y="130153"/>
                  <a:pt x="943226" y="162797"/>
                </a:cubicBezTo>
                <a:cubicBezTo>
                  <a:pt x="999372" y="219925"/>
                  <a:pt x="1039478" y="285214"/>
                  <a:pt x="1071562" y="358664"/>
                </a:cubicBezTo>
                <a:cubicBezTo>
                  <a:pt x="1071562" y="358664"/>
                  <a:pt x="1071562" y="358664"/>
                  <a:pt x="766762" y="652463"/>
                </a:cubicBezTo>
                <a:cubicBezTo>
                  <a:pt x="766762" y="652463"/>
                  <a:pt x="766762" y="652463"/>
                  <a:pt x="822910" y="73025"/>
                </a:cubicBezTo>
                <a:close/>
                <a:moveTo>
                  <a:pt x="351564" y="41275"/>
                </a:moveTo>
                <a:cubicBezTo>
                  <a:pt x="351564" y="41275"/>
                  <a:pt x="351564" y="41275"/>
                  <a:pt x="647700" y="350838"/>
                </a:cubicBezTo>
                <a:cubicBezTo>
                  <a:pt x="647700" y="350838"/>
                  <a:pt x="647700" y="350838"/>
                  <a:pt x="71436" y="293813"/>
                </a:cubicBezTo>
                <a:cubicBezTo>
                  <a:pt x="95448" y="244935"/>
                  <a:pt x="127462" y="204203"/>
                  <a:pt x="167480" y="163471"/>
                </a:cubicBezTo>
                <a:cubicBezTo>
                  <a:pt x="223506" y="106446"/>
                  <a:pt x="287536" y="65714"/>
                  <a:pt x="351564" y="41275"/>
                </a:cubicBezTo>
                <a:close/>
                <a:moveTo>
                  <a:pt x="559476" y="0"/>
                </a:moveTo>
                <a:cubicBezTo>
                  <a:pt x="631218" y="0"/>
                  <a:pt x="710930" y="16305"/>
                  <a:pt x="774700" y="48916"/>
                </a:cubicBezTo>
                <a:cubicBezTo>
                  <a:pt x="774700" y="48916"/>
                  <a:pt x="774700" y="48916"/>
                  <a:pt x="766728" y="481013"/>
                </a:cubicBezTo>
                <a:cubicBezTo>
                  <a:pt x="766728" y="481013"/>
                  <a:pt x="766728" y="481013"/>
                  <a:pt x="400050" y="24458"/>
                </a:cubicBezTo>
                <a:cubicBezTo>
                  <a:pt x="447878" y="8153"/>
                  <a:pt x="503676" y="0"/>
                  <a:pt x="559476" y="0"/>
                </a:cubicBezTo>
                <a:close/>
              </a:path>
            </a:pathLst>
          </a:custGeom>
          <a:solidFill>
            <a:schemeClr val="bg1">
              <a:lumMod val="95000"/>
            </a:schemeClr>
          </a:solidFill>
          <a:ln>
            <a:noFill/>
          </a:ln>
          <a:extLst/>
        </p:spPr>
        <p:txBody>
          <a:bodyPr anchor="t" anchorCtr="0" bIns="45720" compatLnSpc="1" lIns="91440" numCol="1" rIns="91440" tIns="45720" vert="horz" wrap="square">
            <a:prstTxWarp prst="textNoShape">
              <a:avLst/>
            </a:prstTxWarp>
            <a:noAutofit/>
          </a:bodyPr>
          <a:lstStyle/>
          <a:p>
            <a:endParaRPr altLang="en-US" lang="zh-CN">
              <a:solidFill>
                <a:schemeClr val="tx1">
                  <a:lumMod val="85000"/>
                  <a:lumOff val="15000"/>
                </a:schemeClr>
              </a:solidFill>
            </a:endParaRPr>
          </a:p>
        </p:txBody>
      </p:sp>
      <p:grpSp>
        <p:nvGrpSpPr>
          <p:cNvPr id="15" name="组合 14"/>
          <p:cNvGrpSpPr/>
          <p:nvPr/>
        </p:nvGrpSpPr>
        <p:grpSpPr>
          <a:xfrm>
            <a:off x="6994873" y="2321131"/>
            <a:ext cx="502058" cy="439640"/>
            <a:chOff x="10983913" y="2922588"/>
            <a:chExt cx="1174750" cy="1028700"/>
          </a:xfrm>
          <a:solidFill>
            <a:schemeClr val="bg1">
              <a:lumMod val="95000"/>
            </a:schemeClr>
          </a:solidFill>
        </p:grpSpPr>
        <p:sp>
          <p:nvSpPr>
            <p:cNvPr id="16" name="Freeform 21"/>
            <p:cNvSpPr>
              <a:spLocks noEditPoints="1"/>
            </p:cNvSpPr>
            <p:nvPr/>
          </p:nvSpPr>
          <p:spPr bwMode="auto">
            <a:xfrm>
              <a:off x="10983913" y="3078163"/>
              <a:ext cx="1077913" cy="873125"/>
            </a:xfrm>
            <a:custGeom>
              <a:gdLst>
                <a:gd fmla="*/ 111 w 135" name="T0"/>
                <a:gd fmla="*/ 45 h 107" name="T1"/>
                <a:gd fmla="*/ 108 w 135" name="T2"/>
                <a:gd fmla="*/ 41 h 107" name="T3"/>
                <a:gd fmla="*/ 107 w 135" name="T4"/>
                <a:gd fmla="*/ 25 h 107" name="T5"/>
                <a:gd fmla="*/ 78 w 135" name="T6"/>
                <a:gd fmla="*/ 26 h 107" name="T7"/>
                <a:gd fmla="*/ 74 w 135" name="T8"/>
                <a:gd fmla="*/ 19 h 107" name="T9"/>
                <a:gd fmla="*/ 51 w 135" name="T10"/>
                <a:gd fmla="*/ 7 h 107" name="T11"/>
                <a:gd fmla="*/ 13 w 135" name="T12"/>
                <a:gd fmla="*/ 39 h 107" name="T13"/>
                <a:gd fmla="*/ 2 w 135" name="T14"/>
                <a:gd fmla="*/ 68 h 107" name="T15"/>
                <a:gd fmla="*/ 58 w 135" name="T16"/>
                <a:gd fmla="*/ 105 h 107" name="T17"/>
                <a:gd fmla="*/ 125 w 135" name="T18"/>
                <a:gd fmla="*/ 76 h 107" name="T19"/>
                <a:gd fmla="*/ 111 w 135" name="T20"/>
                <a:gd fmla="*/ 45 h 107" name="T21"/>
                <a:gd fmla="*/ 60 w 135" name="T22"/>
                <a:gd fmla="*/ 97 h 107" name="T23"/>
                <a:gd fmla="*/ 16 w 135" name="T24"/>
                <a:gd fmla="*/ 70 h 107" name="T25"/>
                <a:gd fmla="*/ 60 w 135" name="T26"/>
                <a:gd fmla="*/ 40 h 107" name="T27"/>
                <a:gd fmla="*/ 103 w 135" name="T28"/>
                <a:gd fmla="*/ 65 h 107" name="T29"/>
                <a:gd fmla="*/ 60 w 135" name="T30"/>
                <a:gd fmla="*/ 97 h 107"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07" w="135">
                  <a:moveTo>
                    <a:pt x="111" y="45"/>
                  </a:moveTo>
                  <a:cubicBezTo>
                    <a:pt x="105" y="44"/>
                    <a:pt x="108" y="41"/>
                    <a:pt x="108" y="41"/>
                  </a:cubicBezTo>
                  <a:cubicBezTo>
                    <a:pt x="108" y="41"/>
                    <a:pt x="114" y="32"/>
                    <a:pt x="107" y="25"/>
                  </a:cubicBezTo>
                  <a:cubicBezTo>
                    <a:pt x="99" y="17"/>
                    <a:pt x="78" y="26"/>
                    <a:pt x="78" y="26"/>
                  </a:cubicBezTo>
                  <a:cubicBezTo>
                    <a:pt x="71" y="28"/>
                    <a:pt x="73" y="25"/>
                    <a:pt x="74" y="19"/>
                  </a:cubicBezTo>
                  <a:cubicBezTo>
                    <a:pt x="74" y="12"/>
                    <a:pt x="71" y="0"/>
                    <a:pt x="51" y="7"/>
                  </a:cubicBezTo>
                  <a:cubicBezTo>
                    <a:pt x="30" y="14"/>
                    <a:pt x="13" y="39"/>
                    <a:pt x="13" y="39"/>
                  </a:cubicBezTo>
                  <a:cubicBezTo>
                    <a:pt x="0" y="55"/>
                    <a:pt x="2" y="68"/>
                    <a:pt x="2" y="68"/>
                  </a:cubicBezTo>
                  <a:cubicBezTo>
                    <a:pt x="5" y="96"/>
                    <a:pt x="35" y="103"/>
                    <a:pt x="58" y="105"/>
                  </a:cubicBezTo>
                  <a:cubicBezTo>
                    <a:pt x="82" y="107"/>
                    <a:pt x="115" y="97"/>
                    <a:pt x="125" y="76"/>
                  </a:cubicBezTo>
                  <a:cubicBezTo>
                    <a:pt x="135" y="54"/>
                    <a:pt x="117" y="46"/>
                    <a:pt x="111" y="45"/>
                  </a:cubicBezTo>
                  <a:close/>
                  <a:moveTo>
                    <a:pt x="60" y="97"/>
                  </a:moveTo>
                  <a:cubicBezTo>
                    <a:pt x="36" y="98"/>
                    <a:pt x="16" y="86"/>
                    <a:pt x="16" y="70"/>
                  </a:cubicBezTo>
                  <a:cubicBezTo>
                    <a:pt x="16" y="54"/>
                    <a:pt x="36" y="41"/>
                    <a:pt x="60" y="40"/>
                  </a:cubicBezTo>
                  <a:cubicBezTo>
                    <a:pt x="84" y="39"/>
                    <a:pt x="103" y="49"/>
                    <a:pt x="103" y="65"/>
                  </a:cubicBezTo>
                  <a:cubicBezTo>
                    <a:pt x="103" y="81"/>
                    <a:pt x="84" y="96"/>
                    <a:pt x="60" y="9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chemeClr val="tx1">
                    <a:lumMod val="85000"/>
                    <a:lumOff val="15000"/>
                  </a:schemeClr>
                </a:solidFill>
              </a:endParaRPr>
            </a:p>
          </p:txBody>
        </p:sp>
        <p:sp>
          <p:nvSpPr>
            <p:cNvPr id="17" name="Freeform 22"/>
            <p:cNvSpPr>
              <a:spLocks noEditPoints="1"/>
            </p:cNvSpPr>
            <p:nvPr/>
          </p:nvSpPr>
          <p:spPr bwMode="auto">
            <a:xfrm>
              <a:off x="11231563" y="3470276"/>
              <a:ext cx="415925" cy="382588"/>
            </a:xfrm>
            <a:custGeom>
              <a:gdLst>
                <a:gd fmla="*/ 24 w 52" name="T0"/>
                <a:gd fmla="*/ 3 h 47" name="T1"/>
                <a:gd fmla="*/ 2 w 52" name="T2"/>
                <a:gd fmla="*/ 28 h 47" name="T3"/>
                <a:gd fmla="*/ 9 w 52" name="T4"/>
                <a:gd fmla="*/ 39 h 47" name="T5"/>
                <a:gd fmla="*/ 45 w 52" name="T6"/>
                <a:gd fmla="*/ 33 h 47" name="T7"/>
                <a:gd fmla="*/ 24 w 52" name="T8"/>
                <a:gd fmla="*/ 3 h 47" name="T9"/>
                <a:gd fmla="*/ 18 w 52" name="T10"/>
                <a:gd fmla="*/ 35 h 47" name="T11"/>
                <a:gd fmla="*/ 10 w 52" name="T12"/>
                <a:gd fmla="*/ 29 h 47" name="T13"/>
                <a:gd fmla="*/ 17 w 52" name="T14"/>
                <a:gd fmla="*/ 20 h 47" name="T15"/>
                <a:gd fmla="*/ 26 w 52" name="T16"/>
                <a:gd fmla="*/ 27 h 47" name="T17"/>
                <a:gd fmla="*/ 18 w 52" name="T18"/>
                <a:gd fmla="*/ 35 h 47" name="T19"/>
                <a:gd fmla="*/ 32 w 52" name="T20"/>
                <a:gd fmla="*/ 22 h 47" name="T21"/>
                <a:gd fmla="*/ 28 w 52" name="T22"/>
                <a:gd fmla="*/ 22 h 47" name="T23"/>
                <a:gd fmla="*/ 29 w 52" name="T24"/>
                <a:gd fmla="*/ 17 h 47" name="T25"/>
                <a:gd fmla="*/ 33 w 52" name="T26"/>
                <a:gd fmla="*/ 18 h 47" name="T27"/>
                <a:gd fmla="*/ 32 w 52" name="T28"/>
                <a:gd fmla="*/ 22 h 47"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47" w="52">
                  <a:moveTo>
                    <a:pt x="24" y="3"/>
                  </a:moveTo>
                  <a:cubicBezTo>
                    <a:pt x="0" y="6"/>
                    <a:pt x="2" y="28"/>
                    <a:pt x="2" y="28"/>
                  </a:cubicBezTo>
                  <a:cubicBezTo>
                    <a:pt x="2" y="28"/>
                    <a:pt x="2" y="35"/>
                    <a:pt x="9" y="39"/>
                  </a:cubicBezTo>
                  <a:cubicBezTo>
                    <a:pt x="23" y="47"/>
                    <a:pt x="38" y="42"/>
                    <a:pt x="45" y="33"/>
                  </a:cubicBezTo>
                  <a:cubicBezTo>
                    <a:pt x="52" y="23"/>
                    <a:pt x="48" y="0"/>
                    <a:pt x="24" y="3"/>
                  </a:cubicBezTo>
                  <a:close/>
                  <a:moveTo>
                    <a:pt x="18" y="35"/>
                  </a:moveTo>
                  <a:cubicBezTo>
                    <a:pt x="13" y="35"/>
                    <a:pt x="10" y="32"/>
                    <a:pt x="10" y="29"/>
                  </a:cubicBezTo>
                  <a:cubicBezTo>
                    <a:pt x="10" y="25"/>
                    <a:pt x="13" y="21"/>
                    <a:pt x="17" y="20"/>
                  </a:cubicBezTo>
                  <a:cubicBezTo>
                    <a:pt x="22" y="20"/>
                    <a:pt x="26" y="23"/>
                    <a:pt x="26" y="27"/>
                  </a:cubicBezTo>
                  <a:cubicBezTo>
                    <a:pt x="26" y="31"/>
                    <a:pt x="22" y="34"/>
                    <a:pt x="18" y="35"/>
                  </a:cubicBezTo>
                  <a:close/>
                  <a:moveTo>
                    <a:pt x="32" y="22"/>
                  </a:moveTo>
                  <a:cubicBezTo>
                    <a:pt x="30" y="24"/>
                    <a:pt x="29" y="23"/>
                    <a:pt x="28" y="22"/>
                  </a:cubicBezTo>
                  <a:cubicBezTo>
                    <a:pt x="27" y="21"/>
                    <a:pt x="27" y="18"/>
                    <a:pt x="29" y="17"/>
                  </a:cubicBezTo>
                  <a:cubicBezTo>
                    <a:pt x="31" y="16"/>
                    <a:pt x="32" y="16"/>
                    <a:pt x="33" y="18"/>
                  </a:cubicBezTo>
                  <a:cubicBezTo>
                    <a:pt x="34" y="19"/>
                    <a:pt x="33" y="21"/>
                    <a:pt x="32" y="2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chemeClr val="tx1">
                    <a:lumMod val="85000"/>
                    <a:lumOff val="15000"/>
                  </a:schemeClr>
                </a:solidFill>
              </a:endParaRPr>
            </a:p>
          </p:txBody>
        </p:sp>
        <p:sp>
          <p:nvSpPr>
            <p:cNvPr id="18" name="Freeform 23"/>
            <p:cNvSpPr/>
            <p:nvPr/>
          </p:nvSpPr>
          <p:spPr bwMode="auto">
            <a:xfrm>
              <a:off x="11758613" y="2922588"/>
              <a:ext cx="400050" cy="457200"/>
            </a:xfrm>
            <a:custGeom>
              <a:gdLst>
                <a:gd fmla="*/ 49 w 50" name="T0"/>
                <a:gd fmla="*/ 51 h 56" name="T1"/>
                <a:gd fmla="*/ 49 w 50" name="T2"/>
                <a:gd fmla="*/ 50 h 56" name="T3"/>
                <a:gd fmla="*/ 50 w 50" name="T4"/>
                <a:gd fmla="*/ 43 h 56" name="T5"/>
                <a:gd fmla="*/ 6 w 50" name="T6"/>
                <a:gd fmla="*/ 0 h 56" name="T7"/>
                <a:gd fmla="*/ 0 w 50" name="T8"/>
                <a:gd fmla="*/ 6 h 56" name="T9"/>
                <a:gd fmla="*/ 6 w 50" name="T10"/>
                <a:gd fmla="*/ 12 h 56" name="T11"/>
                <a:gd fmla="*/ 38 w 50" name="T12"/>
                <a:gd fmla="*/ 43 h 56" name="T13"/>
                <a:gd fmla="*/ 37 w 50" name="T14"/>
                <a:gd fmla="*/ 49 h 56" name="T15"/>
                <a:gd fmla="*/ 37 w 50" name="T16"/>
                <a:gd fmla="*/ 49 h 56" name="T17"/>
                <a:gd fmla="*/ 37 w 50" name="T18"/>
                <a:gd fmla="*/ 50 h 56" name="T19"/>
                <a:gd fmla="*/ 43 w 50" name="T20"/>
                <a:gd fmla="*/ 56 h 56" name="T21"/>
                <a:gd fmla="*/ 49 w 50" name="T22"/>
                <a:gd fmla="*/ 51 h 56" name="T23"/>
                <a:gd fmla="*/ 49 w 50" name="T24"/>
                <a:gd fmla="*/ 51 h 56" name="T25"/>
                <a:gd fmla="*/ 49 w 50" name="T26"/>
                <a:gd fmla="*/ 51 h 56"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56" w="50">
                  <a:moveTo>
                    <a:pt x="49" y="51"/>
                  </a:moveTo>
                  <a:cubicBezTo>
                    <a:pt x="49" y="51"/>
                    <a:pt x="49" y="50"/>
                    <a:pt x="49" y="50"/>
                  </a:cubicBezTo>
                  <a:cubicBezTo>
                    <a:pt x="50" y="48"/>
                    <a:pt x="50" y="46"/>
                    <a:pt x="50" y="43"/>
                  </a:cubicBezTo>
                  <a:cubicBezTo>
                    <a:pt x="50" y="19"/>
                    <a:pt x="30" y="0"/>
                    <a:pt x="6" y="0"/>
                  </a:cubicBezTo>
                  <a:cubicBezTo>
                    <a:pt x="3" y="0"/>
                    <a:pt x="0" y="3"/>
                    <a:pt x="0" y="6"/>
                  </a:cubicBezTo>
                  <a:cubicBezTo>
                    <a:pt x="0" y="9"/>
                    <a:pt x="3" y="12"/>
                    <a:pt x="6" y="12"/>
                  </a:cubicBezTo>
                  <a:cubicBezTo>
                    <a:pt x="24" y="12"/>
                    <a:pt x="38" y="26"/>
                    <a:pt x="38" y="43"/>
                  </a:cubicBezTo>
                  <a:cubicBezTo>
                    <a:pt x="38" y="45"/>
                    <a:pt x="38" y="47"/>
                    <a:pt x="37" y="49"/>
                  </a:cubicBezTo>
                  <a:cubicBezTo>
                    <a:pt x="37" y="49"/>
                    <a:pt x="37" y="49"/>
                    <a:pt x="37" y="49"/>
                  </a:cubicBezTo>
                  <a:cubicBezTo>
                    <a:pt x="37" y="49"/>
                    <a:pt x="37" y="50"/>
                    <a:pt x="37" y="50"/>
                  </a:cubicBezTo>
                  <a:cubicBezTo>
                    <a:pt x="37" y="53"/>
                    <a:pt x="40" y="56"/>
                    <a:pt x="43" y="56"/>
                  </a:cubicBezTo>
                  <a:cubicBezTo>
                    <a:pt x="46" y="56"/>
                    <a:pt x="48" y="54"/>
                    <a:pt x="49" y="51"/>
                  </a:cubicBezTo>
                  <a:cubicBezTo>
                    <a:pt x="49" y="51"/>
                    <a:pt x="49" y="51"/>
                    <a:pt x="49" y="51"/>
                  </a:cubicBezTo>
                  <a:cubicBezTo>
                    <a:pt x="49" y="51"/>
                    <a:pt x="49" y="51"/>
                    <a:pt x="49" y="5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chemeClr val="tx1">
                    <a:lumMod val="85000"/>
                    <a:lumOff val="15000"/>
                  </a:schemeClr>
                </a:solidFill>
              </a:endParaRPr>
            </a:p>
          </p:txBody>
        </p:sp>
        <p:sp>
          <p:nvSpPr>
            <p:cNvPr id="19" name="Freeform 24"/>
            <p:cNvSpPr/>
            <p:nvPr/>
          </p:nvSpPr>
          <p:spPr bwMode="auto">
            <a:xfrm>
              <a:off x="11766550" y="3078163"/>
              <a:ext cx="231775" cy="260350"/>
            </a:xfrm>
            <a:custGeom>
              <a:gdLst>
                <a:gd fmla="*/ 29 w 29" name="T0"/>
                <a:gd fmla="*/ 27 h 32" name="T1"/>
                <a:gd fmla="*/ 29 w 29" name="T2"/>
                <a:gd fmla="*/ 24 h 32" name="T3"/>
                <a:gd fmla="*/ 5 w 29" name="T4"/>
                <a:gd fmla="*/ 0 h 32" name="T5"/>
                <a:gd fmla="*/ 0 w 29" name="T6"/>
                <a:gd fmla="*/ 5 h 32" name="T7"/>
                <a:gd fmla="*/ 5 w 29" name="T8"/>
                <a:gd fmla="*/ 10 h 32" name="T9"/>
                <a:gd fmla="*/ 19 w 29" name="T10"/>
                <a:gd fmla="*/ 24 h 32" name="T11"/>
                <a:gd fmla="*/ 19 w 29" name="T12"/>
                <a:gd fmla="*/ 26 h 32" name="T13"/>
                <a:gd fmla="*/ 19 w 29" name="T14"/>
                <a:gd fmla="*/ 26 h 32" name="T15"/>
                <a:gd fmla="*/ 19 w 29" name="T16"/>
                <a:gd fmla="*/ 27 h 32" name="T17"/>
                <a:gd fmla="*/ 24 w 29" name="T18"/>
                <a:gd fmla="*/ 32 h 32" name="T19"/>
                <a:gd fmla="*/ 29 w 29" name="T20"/>
                <a:gd fmla="*/ 27 h 32" name="T21"/>
                <a:gd fmla="*/ 29 w 29" name="T22"/>
                <a:gd fmla="*/ 27 h 32" name="T23"/>
                <a:gd fmla="*/ 29 w 29" name="T24"/>
                <a:gd fmla="*/ 27 h 32" name="T25"/>
                <a:gd fmla="*/ 29 w 29" name="T26"/>
                <a:gd fmla="*/ 27 h 32" name="T27"/>
                <a:gd fmla="*/ 29 w 29" name="T28"/>
                <a:gd fmla="*/ 27 h 32"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32" w="28">
                  <a:moveTo>
                    <a:pt x="29" y="27"/>
                  </a:moveTo>
                  <a:cubicBezTo>
                    <a:pt x="29" y="26"/>
                    <a:pt x="29" y="25"/>
                    <a:pt x="29" y="24"/>
                  </a:cubicBezTo>
                  <a:cubicBezTo>
                    <a:pt x="29" y="11"/>
                    <a:pt x="19" y="0"/>
                    <a:pt x="5" y="0"/>
                  </a:cubicBezTo>
                  <a:cubicBezTo>
                    <a:pt x="3" y="0"/>
                    <a:pt x="0" y="3"/>
                    <a:pt x="0" y="5"/>
                  </a:cubicBezTo>
                  <a:cubicBezTo>
                    <a:pt x="0" y="8"/>
                    <a:pt x="3" y="10"/>
                    <a:pt x="5" y="10"/>
                  </a:cubicBezTo>
                  <a:cubicBezTo>
                    <a:pt x="13" y="10"/>
                    <a:pt x="19" y="17"/>
                    <a:pt x="19" y="24"/>
                  </a:cubicBezTo>
                  <a:cubicBezTo>
                    <a:pt x="19" y="25"/>
                    <a:pt x="19" y="26"/>
                    <a:pt x="19" y="26"/>
                  </a:cubicBezTo>
                  <a:cubicBezTo>
                    <a:pt x="19" y="26"/>
                    <a:pt x="19" y="26"/>
                    <a:pt x="19" y="26"/>
                  </a:cubicBezTo>
                  <a:cubicBezTo>
                    <a:pt x="19" y="26"/>
                    <a:pt x="19" y="27"/>
                    <a:pt x="19" y="27"/>
                  </a:cubicBezTo>
                  <a:cubicBezTo>
                    <a:pt x="19" y="30"/>
                    <a:pt x="22" y="32"/>
                    <a:pt x="24" y="32"/>
                  </a:cubicBezTo>
                  <a:cubicBezTo>
                    <a:pt x="27" y="32"/>
                    <a:pt x="29" y="30"/>
                    <a:pt x="29" y="27"/>
                  </a:cubicBezTo>
                  <a:cubicBezTo>
                    <a:pt x="29" y="27"/>
                    <a:pt x="29" y="27"/>
                    <a:pt x="29" y="27"/>
                  </a:cubicBezTo>
                  <a:cubicBezTo>
                    <a:pt x="29" y="27"/>
                    <a:pt x="29" y="27"/>
                    <a:pt x="29" y="27"/>
                  </a:cubicBezTo>
                  <a:cubicBezTo>
                    <a:pt x="29" y="27"/>
                    <a:pt x="29" y="27"/>
                    <a:pt x="29" y="27"/>
                  </a:cubicBezTo>
                  <a:cubicBezTo>
                    <a:pt x="29" y="27"/>
                    <a:pt x="29" y="27"/>
                    <a:pt x="29" y="2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chemeClr val="tx1">
                    <a:lumMod val="85000"/>
                    <a:lumOff val="15000"/>
                  </a:schemeClr>
                </a:solidFill>
              </a:endParaRPr>
            </a:p>
          </p:txBody>
        </p:sp>
      </p:grpSp>
      <p:sp>
        <p:nvSpPr>
          <p:cNvPr id="20" name="自由: 形状 44"/>
          <p:cNvSpPr/>
          <p:nvPr/>
        </p:nvSpPr>
        <p:spPr bwMode="auto">
          <a:xfrm>
            <a:off x="1738610" y="4440268"/>
            <a:ext cx="380178" cy="468568"/>
          </a:xfrm>
          <a:custGeom>
            <a:gdLst>
              <a:gd fmla="*/ 458304 w 889564" name="connsiteX0"/>
              <a:gd fmla="*/ 0 h 1096384" name="connsiteY0"/>
              <a:gd fmla="*/ 801998 w 889564" name="connsiteX1"/>
              <a:gd fmla="*/ 351632 h 1096384" name="connsiteY1"/>
              <a:gd fmla="*/ 797105 w 889564" name="connsiteX2"/>
              <a:gd fmla="*/ 401295 h 1096384" name="connsiteY2"/>
              <a:gd fmla="*/ 812113 w 889564" name="connsiteX3"/>
              <a:gd fmla="*/ 406163 h 1096384" name="connsiteY3"/>
              <a:gd fmla="*/ 841685 w 889564" name="connsiteX4"/>
              <a:gd fmla="*/ 477838 h 1096384" name="connsiteY4"/>
              <a:gd fmla="*/ 827503 w 889564" name="connsiteX5"/>
              <a:gd fmla="*/ 532842 h 1096384" name="connsiteY5"/>
              <a:gd fmla="*/ 814948 w 889564" name="connsiteX6"/>
              <a:gd fmla="*/ 546443 h 1096384" name="connsiteY6"/>
              <a:gd fmla="*/ 829134 w 889564" name="connsiteX7"/>
              <a:gd fmla="*/ 564356 h 1096384" name="connsiteY7"/>
              <a:gd fmla="*/ 865224 w 889564" name="connsiteX8"/>
              <a:gd fmla="*/ 636814 h 1096384" name="connsiteY8"/>
              <a:gd fmla="*/ 865224 w 889564" name="connsiteX9"/>
              <a:gd fmla="*/ 849086 h 1096384" name="connsiteY9"/>
              <a:gd fmla="*/ 806281 w 889564" name="connsiteX10"/>
              <a:gd fmla="*/ 808264 h 1096384" name="connsiteY10"/>
              <a:gd fmla="*/ 773495 w 889564" name="connsiteX11"/>
              <a:gd fmla="*/ 765188 h 1096384" name="connsiteY11"/>
              <a:gd fmla="*/ 769873 w 889564" name="connsiteX12"/>
              <a:gd fmla="*/ 795771 h 1096384" name="connsiteY12"/>
              <a:gd fmla="*/ 720069 w 889564" name="connsiteX13"/>
              <a:gd fmla="*/ 896529 h 1096384" name="connsiteY13"/>
              <a:gd fmla="*/ 703743 w 889564" name="connsiteX14"/>
              <a:gd fmla="*/ 913375 h 1096384" name="connsiteY14"/>
              <a:gd fmla="*/ 716396 w 889564" name="connsiteX15"/>
              <a:gd fmla="*/ 916795 h 1096384" name="connsiteY15"/>
              <a:gd fmla="*/ 809865 w 889564" name="connsiteX16"/>
              <a:gd fmla="*/ 1021496 h 1096384" name="connsiteY16"/>
              <a:gd fmla="*/ 625679 w 889564" name="connsiteX17"/>
              <a:gd fmla="*/ 1086950 h 1096384" name="connsiteY17"/>
              <a:gd fmla="*/ 506559 w 889564" name="connsiteX18"/>
              <a:gd fmla="*/ 1045018 h 1096384" name="connsiteY18"/>
              <a:gd fmla="*/ 481012 w 889564" name="connsiteX19"/>
              <a:gd fmla="*/ 1017725 h 1096384" name="connsiteY19"/>
              <a:gd fmla="*/ 445604 w 889564" name="connsiteX20"/>
              <a:gd fmla="*/ 1020764 h 1096384" name="connsiteY20"/>
              <a:gd fmla="*/ 430677 w 889564" name="connsiteX21"/>
              <a:gd fmla="*/ 1019483 h 1096384" name="connsiteY21"/>
              <a:gd fmla="*/ 399531 w 889564" name="connsiteX22"/>
              <a:gd fmla="*/ 1050132 h 1096384" name="connsiteY22"/>
              <a:gd fmla="*/ 273428 w 889564" name="connsiteX23"/>
              <a:gd fmla="*/ 1095131 h 1096384" name="connsiteY23"/>
              <a:gd fmla="*/ 89278 w 889564" name="connsiteX24"/>
              <a:gd fmla="*/ 1021496 h 1096384" name="connsiteY24"/>
              <a:gd fmla="*/ 182730 w 889564" name="connsiteX25"/>
              <a:gd fmla="*/ 920247 h 1096384" name="connsiteY25"/>
              <a:gd fmla="*/ 192280 w 889564" name="connsiteX26"/>
              <a:gd fmla="*/ 918343 h 1096384" name="connsiteY26"/>
              <a:gd fmla="*/ 171139 w 889564" name="connsiteX27"/>
              <a:gd fmla="*/ 896529 h 1096384" name="connsiteY27"/>
              <a:gd fmla="*/ 118424 w 889564" name="connsiteX28"/>
              <a:gd fmla="*/ 781895 h 1096384" name="connsiteY28"/>
              <a:gd fmla="*/ 116884 w 889564" name="connsiteX29"/>
              <a:gd fmla="*/ 764571 h 1096384" name="connsiteY29"/>
              <a:gd fmla="*/ 88856 w 889564" name="connsiteX30"/>
              <a:gd fmla="*/ 798489 h 1096384" name="connsiteY30"/>
              <a:gd fmla="*/ 25958 w 889564" name="connsiteX31"/>
              <a:gd fmla="*/ 833207 h 1096384" name="connsiteY31"/>
              <a:gd fmla="*/ 33945 w 889564" name="connsiteX32"/>
              <a:gd fmla="*/ 612643 h 1096384" name="connsiteY32"/>
              <a:gd fmla="*/ 74754 w 889564" name="connsiteX33"/>
              <a:gd fmla="*/ 546143 h 1096384" name="connsiteY33"/>
              <a:gd fmla="*/ 99228 w 889564" name="connsiteX34"/>
              <a:gd fmla="*/ 520162 h 1096384" name="connsiteY34"/>
              <a:gd fmla="*/ 89210 w 889564" name="connsiteX35"/>
              <a:gd fmla="*/ 477838 h 1096384" name="connsiteY35"/>
              <a:gd fmla="*/ 116358 w 889564" name="connsiteX36"/>
              <a:gd fmla="*/ 406163 h 1096384" name="connsiteY36"/>
              <a:gd fmla="*/ 119861 w 889564" name="connsiteX37"/>
              <a:gd fmla="*/ 404925 h 1096384" name="connsiteY37"/>
              <a:gd fmla="*/ 114610 w 889564" name="connsiteX38"/>
              <a:gd fmla="*/ 351632 h 1096384" name="connsiteY38"/>
              <a:gd fmla="*/ 458304 w 889564" name="connsiteX39"/>
              <a:gd fmla="*/ 0 h 1096384" name="connsiteY3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b="b" l="l" r="r" t="t"/>
            <a:pathLst>
              <a:path h="1096384" w="889564">
                <a:moveTo>
                  <a:pt x="458304" y="0"/>
                </a:moveTo>
                <a:cubicBezTo>
                  <a:pt x="648121" y="0"/>
                  <a:pt x="801998" y="157431"/>
                  <a:pt x="801998" y="351632"/>
                </a:cubicBezTo>
                <a:lnTo>
                  <a:pt x="797105" y="401295"/>
                </a:lnTo>
                <a:lnTo>
                  <a:pt x="812113" y="406163"/>
                </a:lnTo>
                <a:cubicBezTo>
                  <a:pt x="829491" y="417972"/>
                  <a:pt x="841685" y="445617"/>
                  <a:pt x="841685" y="477838"/>
                </a:cubicBezTo>
                <a:cubicBezTo>
                  <a:pt x="841685" y="499319"/>
                  <a:pt x="836266" y="518766"/>
                  <a:pt x="827503" y="532842"/>
                </a:cubicBezTo>
                <a:lnTo>
                  <a:pt x="814948" y="546443"/>
                </a:lnTo>
                <a:lnTo>
                  <a:pt x="829134" y="564356"/>
                </a:lnTo>
                <a:cubicBezTo>
                  <a:pt x="842746" y="585788"/>
                  <a:pt x="855233" y="610280"/>
                  <a:pt x="865224" y="636814"/>
                </a:cubicBezTo>
                <a:cubicBezTo>
                  <a:pt x="905185" y="734786"/>
                  <a:pt x="889201" y="840922"/>
                  <a:pt x="865224" y="849086"/>
                </a:cubicBezTo>
                <a:cubicBezTo>
                  <a:pt x="853235" y="853168"/>
                  <a:pt x="831257" y="836839"/>
                  <a:pt x="806281" y="808264"/>
                </a:cubicBezTo>
                <a:lnTo>
                  <a:pt x="773495" y="765188"/>
                </a:lnTo>
                <a:lnTo>
                  <a:pt x="769873" y="795771"/>
                </a:lnTo>
                <a:cubicBezTo>
                  <a:pt x="761055" y="832458"/>
                  <a:pt x="743862" y="866547"/>
                  <a:pt x="720069" y="896529"/>
                </a:cubicBezTo>
                <a:lnTo>
                  <a:pt x="703743" y="913375"/>
                </a:lnTo>
                <a:lnTo>
                  <a:pt x="716396" y="916795"/>
                </a:lnTo>
                <a:cubicBezTo>
                  <a:pt x="776832" y="940190"/>
                  <a:pt x="815871" y="978542"/>
                  <a:pt x="809865" y="1021496"/>
                </a:cubicBezTo>
                <a:cubicBezTo>
                  <a:pt x="801857" y="1070586"/>
                  <a:pt x="721776" y="1103313"/>
                  <a:pt x="625679" y="1086950"/>
                </a:cubicBezTo>
                <a:cubicBezTo>
                  <a:pt x="577631" y="1082859"/>
                  <a:pt x="535589" y="1066495"/>
                  <a:pt x="506559" y="1045018"/>
                </a:cubicBezTo>
                <a:lnTo>
                  <a:pt x="481012" y="1017725"/>
                </a:lnTo>
                <a:lnTo>
                  <a:pt x="445604" y="1020764"/>
                </a:lnTo>
                <a:lnTo>
                  <a:pt x="430677" y="1019483"/>
                </a:lnTo>
                <a:lnTo>
                  <a:pt x="399531" y="1050132"/>
                </a:lnTo>
                <a:cubicBezTo>
                  <a:pt x="369507" y="1070586"/>
                  <a:pt x="325471" y="1086950"/>
                  <a:pt x="273428" y="1095131"/>
                </a:cubicBezTo>
                <a:cubicBezTo>
                  <a:pt x="177350" y="1103313"/>
                  <a:pt x="97285" y="1070586"/>
                  <a:pt x="89278" y="1021496"/>
                </a:cubicBezTo>
                <a:cubicBezTo>
                  <a:pt x="83274" y="978542"/>
                  <a:pt x="122305" y="940190"/>
                  <a:pt x="182730" y="920247"/>
                </a:cubicBezTo>
                <a:lnTo>
                  <a:pt x="192280" y="918343"/>
                </a:lnTo>
                <a:lnTo>
                  <a:pt x="171139" y="896529"/>
                </a:lnTo>
                <a:cubicBezTo>
                  <a:pt x="144372" y="862800"/>
                  <a:pt x="125958" y="823871"/>
                  <a:pt x="118424" y="781895"/>
                </a:cubicBezTo>
                <a:lnTo>
                  <a:pt x="116884" y="764571"/>
                </a:lnTo>
                <a:lnTo>
                  <a:pt x="88856" y="798489"/>
                </a:lnTo>
                <a:cubicBezTo>
                  <a:pt x="61900" y="825038"/>
                  <a:pt x="37938" y="837292"/>
                  <a:pt x="25958" y="833207"/>
                </a:cubicBezTo>
                <a:cubicBezTo>
                  <a:pt x="-5991" y="816869"/>
                  <a:pt x="-13978" y="710672"/>
                  <a:pt x="33945" y="612643"/>
                </a:cubicBezTo>
                <a:cubicBezTo>
                  <a:pt x="45925" y="588136"/>
                  <a:pt x="59903" y="565672"/>
                  <a:pt x="74754" y="546143"/>
                </a:cubicBezTo>
                <a:lnTo>
                  <a:pt x="99228" y="520162"/>
                </a:lnTo>
                <a:lnTo>
                  <a:pt x="89210" y="477838"/>
                </a:lnTo>
                <a:cubicBezTo>
                  <a:pt x="89210" y="445617"/>
                  <a:pt x="100404" y="417972"/>
                  <a:pt x="116358" y="406163"/>
                </a:cubicBezTo>
                <a:lnTo>
                  <a:pt x="119861" y="404925"/>
                </a:lnTo>
                <a:lnTo>
                  <a:pt x="114610" y="351632"/>
                </a:lnTo>
                <a:cubicBezTo>
                  <a:pt x="114610" y="157431"/>
                  <a:pt x="268487" y="0"/>
                  <a:pt x="458304" y="0"/>
                </a:cubicBezTo>
                <a:close/>
              </a:path>
            </a:pathLst>
          </a:custGeom>
          <a:solidFill>
            <a:schemeClr val="bg1">
              <a:lumMod val="95000"/>
            </a:schemeClr>
          </a:solidFill>
          <a:ln>
            <a:noFill/>
          </a:ln>
          <a:extLst/>
        </p:spPr>
        <p:txBody>
          <a:bodyPr anchor="t" anchorCtr="0" bIns="45720" compatLnSpc="1" lIns="91440" numCol="1" rIns="91440" tIns="45720" vert="horz" wrap="square">
            <a:prstTxWarp prst="textNoShape">
              <a:avLst/>
            </a:prstTxWarp>
            <a:noAutofit/>
          </a:bodyPr>
          <a:lstStyle/>
          <a:p>
            <a:endParaRPr altLang="en-US" lang="zh-CN">
              <a:solidFill>
                <a:schemeClr val="tx1">
                  <a:lumMod val="85000"/>
                  <a:lumOff val="15000"/>
                </a:schemeClr>
              </a:solidFill>
            </a:endParaRPr>
          </a:p>
        </p:txBody>
      </p:sp>
      <p:sp>
        <p:nvSpPr>
          <p:cNvPr id="21" name="自由: 形状 45"/>
          <p:cNvSpPr/>
          <p:nvPr/>
        </p:nvSpPr>
        <p:spPr bwMode="auto">
          <a:xfrm>
            <a:off x="1699537" y="2306093"/>
            <a:ext cx="458324" cy="469716"/>
          </a:xfrm>
          <a:custGeom>
            <a:gdLst>
              <a:gd fmla="*/ 510129 w 1072415" name="connsiteX0"/>
              <a:gd fmla="*/ 524123 h 1099072" name="connsiteY0"/>
              <a:gd fmla="*/ 545188 w 1072415" name="connsiteX1"/>
              <a:gd fmla="*/ 524634 h 1099072" name="connsiteY1"/>
              <a:gd fmla="*/ 601082 w 1072415" name="connsiteX2"/>
              <a:gd fmla="*/ 957829 h 1099072" name="connsiteY2"/>
              <a:gd fmla="*/ 401460 w 1072415" name="connsiteX3"/>
              <a:gd fmla="*/ 1096778 h 1099072" name="connsiteY3"/>
              <a:gd fmla="*/ 273702 w 1072415" name="connsiteX4"/>
              <a:gd fmla="*/ 957829 h 1099072" name="connsiteY4"/>
              <a:gd fmla="*/ 121989 w 1072415" name="connsiteX5"/>
              <a:gd fmla="*/ 892441 h 1099072" name="connsiteY5"/>
              <a:gd fmla="*/ 169898 w 1072415" name="connsiteX6"/>
              <a:gd fmla="*/ 639063 h 1099072" name="connsiteY6"/>
              <a:gd fmla="*/ 510129 w 1072415" name="connsiteX7"/>
              <a:gd fmla="*/ 524123 h 1099072" name="connsiteY7"/>
              <a:gd fmla="*/ 852013 w 1072415" name="connsiteX8"/>
              <a:gd fmla="*/ 496693 h 1099072" name="connsiteY8"/>
              <a:gd fmla="*/ 961866 w 1072415" name="connsiteX9"/>
              <a:gd fmla="*/ 509194 h 1099072" name="connsiteY9"/>
              <a:gd fmla="*/ 1033934 w 1072415" name="connsiteX10"/>
              <a:gd fmla="*/ 762287 h 1099072" name="connsiteY10"/>
              <a:gd fmla="*/ 921829 w 1072415" name="connsiteX11"/>
              <a:gd fmla="*/ 786780 h 1099072" name="connsiteY11"/>
              <a:gd fmla="*/ 897806 w 1072415" name="connsiteX12"/>
              <a:gd fmla="*/ 933737 h 1099072" name="connsiteY12"/>
              <a:gd fmla="*/ 705625 w 1072415" name="connsiteX13"/>
              <a:gd fmla="*/ 933737 h 1099072" name="connsiteY13"/>
              <a:gd fmla="*/ 561489 w 1072415" name="connsiteX14"/>
              <a:gd fmla="*/ 517359 h 1099072" name="connsiteY14"/>
              <a:gd fmla="*/ 852013 w 1072415" name="connsiteX15"/>
              <a:gd fmla="*/ 496693 h 1099072" name="connsiteY15"/>
              <a:gd fmla="*/ 346836 w 1072415" name="connsiteX16"/>
              <a:gd fmla="*/ 41406 h 1099072" name="connsiteY16"/>
              <a:gd fmla="*/ 401967 w 1072415" name="connsiteX17"/>
              <a:gd fmla="*/ 60158 h 1099072" name="connsiteY17"/>
              <a:gd fmla="*/ 529693 w 1072415" name="connsiteX18"/>
              <a:gd fmla="*/ 492865 h 1099072" name="connsiteY18"/>
              <a:gd fmla="*/ 401967 w 1072415" name="connsiteX19"/>
              <a:gd fmla="*/ 492865 h 1099072" name="connsiteY19"/>
              <a:gd fmla="*/ 130550 w 1072415" name="connsiteX20"/>
              <a:gd fmla="*/ 525523 h 1099072" name="connsiteY20"/>
              <a:gd fmla="*/ 2825 w 1072415" name="connsiteX21"/>
              <a:gd fmla="*/ 354073 h 1099072" name="connsiteY21"/>
              <a:gd fmla="*/ 146516 w 1072415" name="connsiteX22"/>
              <a:gd fmla="*/ 239773 h 1099072" name="connsiteY22"/>
              <a:gd fmla="*/ 178447 w 1072415" name="connsiteX23"/>
              <a:gd fmla="*/ 109144 h 1099072" name="connsiteY23"/>
              <a:gd fmla="*/ 346836 w 1072415" name="connsiteX24"/>
              <a:gd fmla="*/ 41406 h 1099072" name="connsiteY24"/>
              <a:gd fmla="*/ 687704 w 1072415" name="connsiteX25"/>
              <a:gd fmla="*/ 175 h 1099072" name="connsiteY25"/>
              <a:gd fmla="*/ 721849 w 1072415" name="connsiteX26"/>
              <a:gd fmla="*/ 2327 h 1099072" name="connsiteY26"/>
              <a:gd fmla="*/ 801895 w 1072415" name="connsiteX27"/>
              <a:gd fmla="*/ 124792 h 1099072" name="connsiteY27"/>
              <a:gd fmla="*/ 937972 w 1072415" name="connsiteX28"/>
              <a:gd fmla="*/ 132956 h 1099072" name="connsiteY28"/>
              <a:gd fmla="*/ 849922 w 1072415" name="connsiteX29"/>
              <a:gd fmla="*/ 426870 h 1099072" name="connsiteY29"/>
              <a:gd fmla="*/ 561757 w 1072415" name="connsiteX30"/>
              <a:gd fmla="*/ 500349 h 1099072" name="connsiteY30"/>
              <a:gd fmla="*/ 553753 w 1072415" name="connsiteX31"/>
              <a:gd fmla="*/ 100299 h 1099072" name="connsiteY31"/>
              <a:gd fmla="*/ 687704 w 1072415" name="connsiteX32"/>
              <a:gd fmla="*/ 175 h 1099072" name="connsiteY3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b="b" l="l" r="r" t="t"/>
            <a:pathLst>
              <a:path h="1099072" w="1072415">
                <a:moveTo>
                  <a:pt x="510129" y="524123"/>
                </a:moveTo>
                <a:cubicBezTo>
                  <a:pt x="532213" y="523612"/>
                  <a:pt x="545188" y="524634"/>
                  <a:pt x="545188" y="524634"/>
                </a:cubicBezTo>
                <a:cubicBezTo>
                  <a:pt x="529218" y="590022"/>
                  <a:pt x="617052" y="802533"/>
                  <a:pt x="601082" y="957829"/>
                </a:cubicBezTo>
                <a:cubicBezTo>
                  <a:pt x="585112" y="1039564"/>
                  <a:pt x="473324" y="1113125"/>
                  <a:pt x="401460" y="1096778"/>
                </a:cubicBezTo>
                <a:cubicBezTo>
                  <a:pt x="289671" y="1080431"/>
                  <a:pt x="273702" y="957829"/>
                  <a:pt x="273702" y="957829"/>
                </a:cubicBezTo>
                <a:cubicBezTo>
                  <a:pt x="209822" y="966002"/>
                  <a:pt x="145943" y="941482"/>
                  <a:pt x="121989" y="892441"/>
                </a:cubicBezTo>
                <a:cubicBezTo>
                  <a:pt x="90049" y="827053"/>
                  <a:pt x="82064" y="712624"/>
                  <a:pt x="169898" y="639063"/>
                </a:cubicBezTo>
                <a:cubicBezTo>
                  <a:pt x="295660" y="540981"/>
                  <a:pt x="443880" y="525656"/>
                  <a:pt x="510129" y="524123"/>
                </a:cubicBezTo>
                <a:close/>
                <a:moveTo>
                  <a:pt x="852013" y="496693"/>
                </a:moveTo>
                <a:cubicBezTo>
                  <a:pt x="894803" y="497458"/>
                  <a:pt x="933840" y="501030"/>
                  <a:pt x="961866" y="509194"/>
                </a:cubicBezTo>
                <a:cubicBezTo>
                  <a:pt x="1073972" y="550016"/>
                  <a:pt x="1106002" y="680644"/>
                  <a:pt x="1033934" y="762287"/>
                </a:cubicBezTo>
                <a:cubicBezTo>
                  <a:pt x="1001904" y="794944"/>
                  <a:pt x="921829" y="786780"/>
                  <a:pt x="921829" y="786780"/>
                </a:cubicBezTo>
                <a:cubicBezTo>
                  <a:pt x="921829" y="786780"/>
                  <a:pt x="945851" y="876587"/>
                  <a:pt x="897806" y="933737"/>
                </a:cubicBezTo>
                <a:cubicBezTo>
                  <a:pt x="849761" y="982723"/>
                  <a:pt x="753670" y="990887"/>
                  <a:pt x="705625" y="933737"/>
                </a:cubicBezTo>
                <a:cubicBezTo>
                  <a:pt x="617542" y="827601"/>
                  <a:pt x="561489" y="541851"/>
                  <a:pt x="561489" y="517359"/>
                </a:cubicBezTo>
                <a:cubicBezTo>
                  <a:pt x="561489" y="517359"/>
                  <a:pt x="723642" y="494396"/>
                  <a:pt x="852013" y="496693"/>
                </a:cubicBezTo>
                <a:close/>
                <a:moveTo>
                  <a:pt x="346836" y="41406"/>
                </a:moveTo>
                <a:cubicBezTo>
                  <a:pt x="367042" y="43830"/>
                  <a:pt x="386002" y="49953"/>
                  <a:pt x="401967" y="60158"/>
                </a:cubicBezTo>
                <a:cubicBezTo>
                  <a:pt x="537676" y="141801"/>
                  <a:pt x="529693" y="492865"/>
                  <a:pt x="529693" y="492865"/>
                </a:cubicBezTo>
                <a:cubicBezTo>
                  <a:pt x="529693" y="492865"/>
                  <a:pt x="465830" y="492865"/>
                  <a:pt x="401967" y="492865"/>
                </a:cubicBezTo>
                <a:cubicBezTo>
                  <a:pt x="290207" y="509194"/>
                  <a:pt x="202396" y="533687"/>
                  <a:pt x="130550" y="525523"/>
                </a:cubicBezTo>
                <a:cubicBezTo>
                  <a:pt x="114585" y="525523"/>
                  <a:pt x="-21124" y="484701"/>
                  <a:pt x="2825" y="354073"/>
                </a:cubicBezTo>
                <a:cubicBezTo>
                  <a:pt x="18790" y="231608"/>
                  <a:pt x="146516" y="239773"/>
                  <a:pt x="146516" y="239773"/>
                </a:cubicBezTo>
                <a:cubicBezTo>
                  <a:pt x="138533" y="207115"/>
                  <a:pt x="138533" y="158130"/>
                  <a:pt x="178447" y="109144"/>
                </a:cubicBezTo>
                <a:cubicBezTo>
                  <a:pt x="214370" y="60158"/>
                  <a:pt x="286216" y="34135"/>
                  <a:pt x="346836" y="41406"/>
                </a:cubicBezTo>
                <a:close/>
                <a:moveTo>
                  <a:pt x="687704" y="175"/>
                </a:moveTo>
                <a:cubicBezTo>
                  <a:pt x="698461" y="-351"/>
                  <a:pt x="709842" y="286"/>
                  <a:pt x="721849" y="2327"/>
                </a:cubicBezTo>
                <a:cubicBezTo>
                  <a:pt x="809899" y="18656"/>
                  <a:pt x="801895" y="124792"/>
                  <a:pt x="801895" y="124792"/>
                </a:cubicBezTo>
                <a:cubicBezTo>
                  <a:pt x="801895" y="124792"/>
                  <a:pt x="865931" y="92135"/>
                  <a:pt x="937972" y="132956"/>
                </a:cubicBezTo>
                <a:cubicBezTo>
                  <a:pt x="977995" y="157449"/>
                  <a:pt x="1098064" y="377885"/>
                  <a:pt x="849922" y="426870"/>
                </a:cubicBezTo>
                <a:cubicBezTo>
                  <a:pt x="617789" y="475856"/>
                  <a:pt x="561757" y="500349"/>
                  <a:pt x="561757" y="500349"/>
                </a:cubicBezTo>
                <a:cubicBezTo>
                  <a:pt x="561757" y="500349"/>
                  <a:pt x="529739" y="181942"/>
                  <a:pt x="553753" y="100299"/>
                </a:cubicBezTo>
                <a:cubicBezTo>
                  <a:pt x="567761" y="64580"/>
                  <a:pt x="612411" y="3858"/>
                  <a:pt x="687704" y="175"/>
                </a:cubicBezTo>
                <a:close/>
              </a:path>
            </a:pathLst>
          </a:custGeom>
          <a:solidFill>
            <a:schemeClr val="bg1">
              <a:lumMod val="95000"/>
            </a:schemeClr>
          </a:solidFill>
          <a:ln>
            <a:noFill/>
          </a:ln>
          <a:extLst/>
        </p:spPr>
        <p:txBody>
          <a:bodyPr anchor="t" anchorCtr="0" bIns="45720" compatLnSpc="1" lIns="91440" numCol="1" rIns="91440" tIns="45720" vert="horz" wrap="square">
            <a:prstTxWarp prst="textNoShape">
              <a:avLst/>
            </a:prstTxWarp>
            <a:noAutofit/>
          </a:bodyPr>
          <a:lstStyle/>
          <a:p>
            <a:endParaRPr altLang="en-US" lang="zh-CN">
              <a:solidFill>
                <a:schemeClr val="tx1">
                  <a:lumMod val="85000"/>
                  <a:lumOff val="15000"/>
                </a:schemeClr>
              </a:solidFill>
            </a:endParaRPr>
          </a:p>
        </p:txBody>
      </p:sp>
    </p:spTree>
    <p:extLst>
      <p:ext uri="{BB962C8B-B14F-4D97-AF65-F5344CB8AC3E}">
        <p14:creationId val="1272133339"/>
      </p:ext>
    </p:extLst>
  </p:cSld>
  <p:clrMapOvr>
    <a:masterClrMapping/>
  </p:clrMapOvr>
  <mc:AlternateContent>
    <mc:Choice Requires="p14">
      <p:transition p14:dur="1600" spd="slow">
        <p:blinds dir="vert"/>
      </p:transition>
    </mc:Choice>
    <mc:Fallback>
      <p:transition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53" presetSubtype="0">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p:cTn dur="750" fill="hold" id="7"/>
                                        <p:tgtEl>
                                          <p:spTgt spid="2"/>
                                        </p:tgtEl>
                                        <p:attrNameLst>
                                          <p:attrName>ppt_w</p:attrName>
                                        </p:attrNameLst>
                                      </p:cBhvr>
                                      <p:tavLst>
                                        <p:tav tm="0">
                                          <p:val>
                                            <p:fltVal val="0"/>
                                          </p:val>
                                        </p:tav>
                                        <p:tav tm="100000">
                                          <p:val>
                                            <p:strVal val="#ppt_w"/>
                                          </p:val>
                                        </p:tav>
                                      </p:tavLst>
                                    </p:anim>
                                    <p:anim calcmode="lin" valueType="num">
                                      <p:cBhvr>
                                        <p:cTn dur="750" fill="hold" id="8"/>
                                        <p:tgtEl>
                                          <p:spTgt spid="2"/>
                                        </p:tgtEl>
                                        <p:attrNameLst>
                                          <p:attrName>ppt_h</p:attrName>
                                        </p:attrNameLst>
                                      </p:cBhvr>
                                      <p:tavLst>
                                        <p:tav tm="0">
                                          <p:val>
                                            <p:fltVal val="0"/>
                                          </p:val>
                                        </p:tav>
                                        <p:tav tm="100000">
                                          <p:val>
                                            <p:strVal val="#ppt_h"/>
                                          </p:val>
                                        </p:tav>
                                      </p:tavLst>
                                    </p:anim>
                                    <p:animEffect filter="fade" transition="in">
                                      <p:cBhvr>
                                        <p:cTn dur="750" id="9"/>
                                        <p:tgtEl>
                                          <p:spTgt spid="2"/>
                                        </p:tgtEl>
                                      </p:cBhvr>
                                    </p:animEffect>
                                  </p:childTnLst>
                                </p:cTn>
                              </p:par>
                              <p:par>
                                <p:cTn fill="hold" grpId="0" id="10" nodeType="withEffect" presetClass="entr" presetID="53" presetSubtype="0">
                                  <p:stCondLst>
                                    <p:cond delay="0"/>
                                  </p:stCondLst>
                                  <p:childTnLst>
                                    <p:set>
                                      <p:cBhvr>
                                        <p:cTn dur="1" fill="hold" id="11">
                                          <p:stCondLst>
                                            <p:cond delay="0"/>
                                          </p:stCondLst>
                                        </p:cTn>
                                        <p:tgtEl>
                                          <p:spTgt spid="21"/>
                                        </p:tgtEl>
                                        <p:attrNameLst>
                                          <p:attrName>style.visibility</p:attrName>
                                        </p:attrNameLst>
                                      </p:cBhvr>
                                      <p:to>
                                        <p:strVal val="visible"/>
                                      </p:to>
                                    </p:set>
                                    <p:anim calcmode="lin" valueType="num">
                                      <p:cBhvr>
                                        <p:cTn dur="750" fill="hold" id="12"/>
                                        <p:tgtEl>
                                          <p:spTgt spid="21"/>
                                        </p:tgtEl>
                                        <p:attrNameLst>
                                          <p:attrName>ppt_w</p:attrName>
                                        </p:attrNameLst>
                                      </p:cBhvr>
                                      <p:tavLst>
                                        <p:tav tm="0">
                                          <p:val>
                                            <p:fltVal val="0"/>
                                          </p:val>
                                        </p:tav>
                                        <p:tav tm="100000">
                                          <p:val>
                                            <p:strVal val="#ppt_w"/>
                                          </p:val>
                                        </p:tav>
                                      </p:tavLst>
                                    </p:anim>
                                    <p:anim calcmode="lin" valueType="num">
                                      <p:cBhvr>
                                        <p:cTn dur="750" fill="hold" id="13"/>
                                        <p:tgtEl>
                                          <p:spTgt spid="21"/>
                                        </p:tgtEl>
                                        <p:attrNameLst>
                                          <p:attrName>ppt_h</p:attrName>
                                        </p:attrNameLst>
                                      </p:cBhvr>
                                      <p:tavLst>
                                        <p:tav tm="0">
                                          <p:val>
                                            <p:fltVal val="0"/>
                                          </p:val>
                                        </p:tav>
                                        <p:tav tm="100000">
                                          <p:val>
                                            <p:strVal val="#ppt_h"/>
                                          </p:val>
                                        </p:tav>
                                      </p:tavLst>
                                    </p:anim>
                                    <p:animEffect filter="fade" transition="in">
                                      <p:cBhvr>
                                        <p:cTn dur="750" id="14"/>
                                        <p:tgtEl>
                                          <p:spTgt spid="21"/>
                                        </p:tgtEl>
                                      </p:cBhvr>
                                    </p:animEffect>
                                  </p:childTnLst>
                                </p:cTn>
                              </p:par>
                              <p:par>
                                <p:cTn fill="hold" grpId="0" id="15" nodeType="withEffect" presetClass="entr" presetID="22" presetSubtype="8">
                                  <p:stCondLst>
                                    <p:cond delay="500"/>
                                  </p:stCondLst>
                                  <p:childTnLst>
                                    <p:set>
                                      <p:cBhvr>
                                        <p:cTn dur="1" fill="hold" id="16">
                                          <p:stCondLst>
                                            <p:cond delay="0"/>
                                          </p:stCondLst>
                                        </p:cTn>
                                        <p:tgtEl>
                                          <p:spTgt spid="3"/>
                                        </p:tgtEl>
                                        <p:attrNameLst>
                                          <p:attrName>style.visibility</p:attrName>
                                        </p:attrNameLst>
                                      </p:cBhvr>
                                      <p:to>
                                        <p:strVal val="visible"/>
                                      </p:to>
                                    </p:set>
                                    <p:animEffect filter="wipe(left)" transition="in">
                                      <p:cBhvr>
                                        <p:cTn dur="750" id="17"/>
                                        <p:tgtEl>
                                          <p:spTgt spid="3"/>
                                        </p:tgtEl>
                                      </p:cBhvr>
                                    </p:animEffect>
                                  </p:childTnLst>
                                </p:cTn>
                              </p:par>
                              <p:par>
                                <p:cTn fill="hold" grpId="0" id="18" nodeType="withEffect" presetClass="entr" presetID="22" presetSubtype="8">
                                  <p:stCondLst>
                                    <p:cond delay="500"/>
                                  </p:stCondLst>
                                  <p:childTnLst>
                                    <p:set>
                                      <p:cBhvr>
                                        <p:cTn dur="1" fill="hold" id="19">
                                          <p:stCondLst>
                                            <p:cond delay="0"/>
                                          </p:stCondLst>
                                        </p:cTn>
                                        <p:tgtEl>
                                          <p:spTgt spid="4"/>
                                        </p:tgtEl>
                                        <p:attrNameLst>
                                          <p:attrName>style.visibility</p:attrName>
                                        </p:attrNameLst>
                                      </p:cBhvr>
                                      <p:to>
                                        <p:strVal val="visible"/>
                                      </p:to>
                                    </p:set>
                                    <p:animEffect filter="wipe(left)" transition="in">
                                      <p:cBhvr>
                                        <p:cTn dur="750" id="20"/>
                                        <p:tgtEl>
                                          <p:spTgt spid="4"/>
                                        </p:tgtEl>
                                      </p:cBhvr>
                                    </p:animEffect>
                                  </p:childTnLst>
                                </p:cTn>
                              </p:par>
                            </p:childTnLst>
                          </p:cTn>
                        </p:par>
                      </p:childTnLst>
                    </p:cTn>
                  </p:par>
                  <p:par>
                    <p:cTn fill="hold" id="21" nodeType="clickPar">
                      <p:stCondLst>
                        <p:cond delay="indefinite"/>
                      </p:stCondLst>
                      <p:childTnLst>
                        <p:par>
                          <p:cTn fill="hold" id="22" nodeType="afterGroup">
                            <p:stCondLst>
                              <p:cond delay="0"/>
                            </p:stCondLst>
                            <p:childTnLst>
                              <p:par>
                                <p:cTn fill="hold" grpId="0" id="23" nodeType="clickEffect" presetClass="entr" presetID="53" presetSubtype="0">
                                  <p:stCondLst>
                                    <p:cond delay="0"/>
                                  </p:stCondLst>
                                  <p:childTnLst>
                                    <p:set>
                                      <p:cBhvr>
                                        <p:cTn dur="1" fill="hold" id="24">
                                          <p:stCondLst>
                                            <p:cond delay="0"/>
                                          </p:stCondLst>
                                        </p:cTn>
                                        <p:tgtEl>
                                          <p:spTgt spid="5"/>
                                        </p:tgtEl>
                                        <p:attrNameLst>
                                          <p:attrName>style.visibility</p:attrName>
                                        </p:attrNameLst>
                                      </p:cBhvr>
                                      <p:to>
                                        <p:strVal val="visible"/>
                                      </p:to>
                                    </p:set>
                                    <p:anim calcmode="lin" valueType="num">
                                      <p:cBhvr>
                                        <p:cTn dur="750" fill="hold" id="25"/>
                                        <p:tgtEl>
                                          <p:spTgt spid="5"/>
                                        </p:tgtEl>
                                        <p:attrNameLst>
                                          <p:attrName>ppt_w</p:attrName>
                                        </p:attrNameLst>
                                      </p:cBhvr>
                                      <p:tavLst>
                                        <p:tav tm="0">
                                          <p:val>
                                            <p:fltVal val="0"/>
                                          </p:val>
                                        </p:tav>
                                        <p:tav tm="100000">
                                          <p:val>
                                            <p:strVal val="#ppt_w"/>
                                          </p:val>
                                        </p:tav>
                                      </p:tavLst>
                                    </p:anim>
                                    <p:anim calcmode="lin" valueType="num">
                                      <p:cBhvr>
                                        <p:cTn dur="750" fill="hold" id="26"/>
                                        <p:tgtEl>
                                          <p:spTgt spid="5"/>
                                        </p:tgtEl>
                                        <p:attrNameLst>
                                          <p:attrName>ppt_h</p:attrName>
                                        </p:attrNameLst>
                                      </p:cBhvr>
                                      <p:tavLst>
                                        <p:tav tm="0">
                                          <p:val>
                                            <p:fltVal val="0"/>
                                          </p:val>
                                        </p:tav>
                                        <p:tav tm="100000">
                                          <p:val>
                                            <p:strVal val="#ppt_h"/>
                                          </p:val>
                                        </p:tav>
                                      </p:tavLst>
                                    </p:anim>
                                    <p:animEffect filter="fade" transition="in">
                                      <p:cBhvr>
                                        <p:cTn dur="750" id="27"/>
                                        <p:tgtEl>
                                          <p:spTgt spid="5"/>
                                        </p:tgtEl>
                                      </p:cBhvr>
                                    </p:animEffect>
                                  </p:childTnLst>
                                </p:cTn>
                              </p:par>
                              <p:par>
                                <p:cTn fill="hold" id="28" nodeType="withEffect" presetClass="entr" presetID="53" presetSubtype="0">
                                  <p:stCondLst>
                                    <p:cond delay="0"/>
                                  </p:stCondLst>
                                  <p:childTnLst>
                                    <p:set>
                                      <p:cBhvr>
                                        <p:cTn dur="1" fill="hold" id="29">
                                          <p:stCondLst>
                                            <p:cond delay="0"/>
                                          </p:stCondLst>
                                        </p:cTn>
                                        <p:tgtEl>
                                          <p:spTgt spid="15"/>
                                        </p:tgtEl>
                                        <p:attrNameLst>
                                          <p:attrName>style.visibility</p:attrName>
                                        </p:attrNameLst>
                                      </p:cBhvr>
                                      <p:to>
                                        <p:strVal val="visible"/>
                                      </p:to>
                                    </p:set>
                                    <p:anim calcmode="lin" valueType="num">
                                      <p:cBhvr>
                                        <p:cTn dur="750" fill="hold" id="30"/>
                                        <p:tgtEl>
                                          <p:spTgt spid="15"/>
                                        </p:tgtEl>
                                        <p:attrNameLst>
                                          <p:attrName>ppt_w</p:attrName>
                                        </p:attrNameLst>
                                      </p:cBhvr>
                                      <p:tavLst>
                                        <p:tav tm="0">
                                          <p:val>
                                            <p:fltVal val="0"/>
                                          </p:val>
                                        </p:tav>
                                        <p:tav tm="100000">
                                          <p:val>
                                            <p:strVal val="#ppt_w"/>
                                          </p:val>
                                        </p:tav>
                                      </p:tavLst>
                                    </p:anim>
                                    <p:anim calcmode="lin" valueType="num">
                                      <p:cBhvr>
                                        <p:cTn dur="750" fill="hold" id="31"/>
                                        <p:tgtEl>
                                          <p:spTgt spid="15"/>
                                        </p:tgtEl>
                                        <p:attrNameLst>
                                          <p:attrName>ppt_h</p:attrName>
                                        </p:attrNameLst>
                                      </p:cBhvr>
                                      <p:tavLst>
                                        <p:tav tm="0">
                                          <p:val>
                                            <p:fltVal val="0"/>
                                          </p:val>
                                        </p:tav>
                                        <p:tav tm="100000">
                                          <p:val>
                                            <p:strVal val="#ppt_h"/>
                                          </p:val>
                                        </p:tav>
                                      </p:tavLst>
                                    </p:anim>
                                    <p:animEffect filter="fade" transition="in">
                                      <p:cBhvr>
                                        <p:cTn dur="750" id="32"/>
                                        <p:tgtEl>
                                          <p:spTgt spid="15"/>
                                        </p:tgtEl>
                                      </p:cBhvr>
                                    </p:animEffect>
                                  </p:childTnLst>
                                </p:cTn>
                              </p:par>
                              <p:par>
                                <p:cTn fill="hold" grpId="0" id="33" nodeType="withEffect" presetClass="entr" presetID="22" presetSubtype="8">
                                  <p:stCondLst>
                                    <p:cond delay="500"/>
                                  </p:stCondLst>
                                  <p:childTnLst>
                                    <p:set>
                                      <p:cBhvr>
                                        <p:cTn dur="1" fill="hold" id="34">
                                          <p:stCondLst>
                                            <p:cond delay="0"/>
                                          </p:stCondLst>
                                        </p:cTn>
                                        <p:tgtEl>
                                          <p:spTgt spid="6"/>
                                        </p:tgtEl>
                                        <p:attrNameLst>
                                          <p:attrName>style.visibility</p:attrName>
                                        </p:attrNameLst>
                                      </p:cBhvr>
                                      <p:to>
                                        <p:strVal val="visible"/>
                                      </p:to>
                                    </p:set>
                                    <p:animEffect filter="wipe(left)" transition="in">
                                      <p:cBhvr>
                                        <p:cTn dur="750" id="35"/>
                                        <p:tgtEl>
                                          <p:spTgt spid="6"/>
                                        </p:tgtEl>
                                      </p:cBhvr>
                                    </p:animEffect>
                                  </p:childTnLst>
                                </p:cTn>
                              </p:par>
                              <p:par>
                                <p:cTn fill="hold" grpId="0" id="36" nodeType="withEffect" presetClass="entr" presetID="22" presetSubtype="8">
                                  <p:stCondLst>
                                    <p:cond delay="500"/>
                                  </p:stCondLst>
                                  <p:childTnLst>
                                    <p:set>
                                      <p:cBhvr>
                                        <p:cTn dur="1" fill="hold" id="37">
                                          <p:stCondLst>
                                            <p:cond delay="0"/>
                                          </p:stCondLst>
                                        </p:cTn>
                                        <p:tgtEl>
                                          <p:spTgt spid="7"/>
                                        </p:tgtEl>
                                        <p:attrNameLst>
                                          <p:attrName>style.visibility</p:attrName>
                                        </p:attrNameLst>
                                      </p:cBhvr>
                                      <p:to>
                                        <p:strVal val="visible"/>
                                      </p:to>
                                    </p:set>
                                    <p:animEffect filter="wipe(left)" transition="in">
                                      <p:cBhvr>
                                        <p:cTn dur="750" id="38"/>
                                        <p:tgtEl>
                                          <p:spTgt spid="7"/>
                                        </p:tgtEl>
                                      </p:cBhvr>
                                    </p:animEffect>
                                  </p:childTnLst>
                                </p:cTn>
                              </p:par>
                            </p:childTnLst>
                          </p:cTn>
                        </p:par>
                      </p:childTnLst>
                    </p:cTn>
                  </p:par>
                  <p:par>
                    <p:cTn fill="hold" id="39" nodeType="clickPar">
                      <p:stCondLst>
                        <p:cond delay="indefinite"/>
                      </p:stCondLst>
                      <p:childTnLst>
                        <p:par>
                          <p:cTn fill="hold" id="40" nodeType="afterGroup">
                            <p:stCondLst>
                              <p:cond delay="0"/>
                            </p:stCondLst>
                            <p:childTnLst>
                              <p:par>
                                <p:cTn fill="hold" grpId="0" id="41" nodeType="clickEffect" presetClass="entr" presetID="53" presetSubtype="0">
                                  <p:stCondLst>
                                    <p:cond delay="0"/>
                                  </p:stCondLst>
                                  <p:childTnLst>
                                    <p:set>
                                      <p:cBhvr>
                                        <p:cTn dur="1" fill="hold" id="42">
                                          <p:stCondLst>
                                            <p:cond delay="0"/>
                                          </p:stCondLst>
                                        </p:cTn>
                                        <p:tgtEl>
                                          <p:spTgt spid="8"/>
                                        </p:tgtEl>
                                        <p:attrNameLst>
                                          <p:attrName>style.visibility</p:attrName>
                                        </p:attrNameLst>
                                      </p:cBhvr>
                                      <p:to>
                                        <p:strVal val="visible"/>
                                      </p:to>
                                    </p:set>
                                    <p:anim calcmode="lin" valueType="num">
                                      <p:cBhvr>
                                        <p:cTn dur="750" fill="hold" id="43"/>
                                        <p:tgtEl>
                                          <p:spTgt spid="8"/>
                                        </p:tgtEl>
                                        <p:attrNameLst>
                                          <p:attrName>ppt_w</p:attrName>
                                        </p:attrNameLst>
                                      </p:cBhvr>
                                      <p:tavLst>
                                        <p:tav tm="0">
                                          <p:val>
                                            <p:fltVal val="0"/>
                                          </p:val>
                                        </p:tav>
                                        <p:tav tm="100000">
                                          <p:val>
                                            <p:strVal val="#ppt_w"/>
                                          </p:val>
                                        </p:tav>
                                      </p:tavLst>
                                    </p:anim>
                                    <p:anim calcmode="lin" valueType="num">
                                      <p:cBhvr>
                                        <p:cTn dur="750" fill="hold" id="44"/>
                                        <p:tgtEl>
                                          <p:spTgt spid="8"/>
                                        </p:tgtEl>
                                        <p:attrNameLst>
                                          <p:attrName>ppt_h</p:attrName>
                                        </p:attrNameLst>
                                      </p:cBhvr>
                                      <p:tavLst>
                                        <p:tav tm="0">
                                          <p:val>
                                            <p:fltVal val="0"/>
                                          </p:val>
                                        </p:tav>
                                        <p:tav tm="100000">
                                          <p:val>
                                            <p:strVal val="#ppt_h"/>
                                          </p:val>
                                        </p:tav>
                                      </p:tavLst>
                                    </p:anim>
                                    <p:animEffect filter="fade" transition="in">
                                      <p:cBhvr>
                                        <p:cTn dur="750" id="45"/>
                                        <p:tgtEl>
                                          <p:spTgt spid="8"/>
                                        </p:tgtEl>
                                      </p:cBhvr>
                                    </p:animEffect>
                                  </p:childTnLst>
                                </p:cTn>
                              </p:par>
                              <p:par>
                                <p:cTn fill="hold" grpId="0" id="46" nodeType="withEffect" presetClass="entr" presetID="53" presetSubtype="0">
                                  <p:stCondLst>
                                    <p:cond delay="0"/>
                                  </p:stCondLst>
                                  <p:childTnLst>
                                    <p:set>
                                      <p:cBhvr>
                                        <p:cTn dur="1" fill="hold" id="47">
                                          <p:stCondLst>
                                            <p:cond delay="0"/>
                                          </p:stCondLst>
                                        </p:cTn>
                                        <p:tgtEl>
                                          <p:spTgt spid="20"/>
                                        </p:tgtEl>
                                        <p:attrNameLst>
                                          <p:attrName>style.visibility</p:attrName>
                                        </p:attrNameLst>
                                      </p:cBhvr>
                                      <p:to>
                                        <p:strVal val="visible"/>
                                      </p:to>
                                    </p:set>
                                    <p:anim calcmode="lin" valueType="num">
                                      <p:cBhvr>
                                        <p:cTn dur="750" fill="hold" id="48"/>
                                        <p:tgtEl>
                                          <p:spTgt spid="20"/>
                                        </p:tgtEl>
                                        <p:attrNameLst>
                                          <p:attrName>ppt_w</p:attrName>
                                        </p:attrNameLst>
                                      </p:cBhvr>
                                      <p:tavLst>
                                        <p:tav tm="0">
                                          <p:val>
                                            <p:fltVal val="0"/>
                                          </p:val>
                                        </p:tav>
                                        <p:tav tm="100000">
                                          <p:val>
                                            <p:strVal val="#ppt_w"/>
                                          </p:val>
                                        </p:tav>
                                      </p:tavLst>
                                    </p:anim>
                                    <p:anim calcmode="lin" valueType="num">
                                      <p:cBhvr>
                                        <p:cTn dur="750" fill="hold" id="49"/>
                                        <p:tgtEl>
                                          <p:spTgt spid="20"/>
                                        </p:tgtEl>
                                        <p:attrNameLst>
                                          <p:attrName>ppt_h</p:attrName>
                                        </p:attrNameLst>
                                      </p:cBhvr>
                                      <p:tavLst>
                                        <p:tav tm="0">
                                          <p:val>
                                            <p:fltVal val="0"/>
                                          </p:val>
                                        </p:tav>
                                        <p:tav tm="100000">
                                          <p:val>
                                            <p:strVal val="#ppt_h"/>
                                          </p:val>
                                        </p:tav>
                                      </p:tavLst>
                                    </p:anim>
                                    <p:animEffect filter="fade" transition="in">
                                      <p:cBhvr>
                                        <p:cTn dur="750" id="50"/>
                                        <p:tgtEl>
                                          <p:spTgt spid="20"/>
                                        </p:tgtEl>
                                      </p:cBhvr>
                                    </p:animEffect>
                                  </p:childTnLst>
                                </p:cTn>
                              </p:par>
                              <p:par>
                                <p:cTn fill="hold" grpId="0" id="51" nodeType="withEffect" presetClass="entr" presetID="22" presetSubtype="8">
                                  <p:stCondLst>
                                    <p:cond delay="500"/>
                                  </p:stCondLst>
                                  <p:childTnLst>
                                    <p:set>
                                      <p:cBhvr>
                                        <p:cTn dur="1" fill="hold" id="52">
                                          <p:stCondLst>
                                            <p:cond delay="0"/>
                                          </p:stCondLst>
                                        </p:cTn>
                                        <p:tgtEl>
                                          <p:spTgt spid="9"/>
                                        </p:tgtEl>
                                        <p:attrNameLst>
                                          <p:attrName>style.visibility</p:attrName>
                                        </p:attrNameLst>
                                      </p:cBhvr>
                                      <p:to>
                                        <p:strVal val="visible"/>
                                      </p:to>
                                    </p:set>
                                    <p:animEffect filter="wipe(left)" transition="in">
                                      <p:cBhvr>
                                        <p:cTn dur="750" id="53"/>
                                        <p:tgtEl>
                                          <p:spTgt spid="9"/>
                                        </p:tgtEl>
                                      </p:cBhvr>
                                    </p:animEffect>
                                  </p:childTnLst>
                                </p:cTn>
                              </p:par>
                              <p:par>
                                <p:cTn fill="hold" grpId="0" id="54" nodeType="withEffect" presetClass="entr" presetID="22" presetSubtype="8">
                                  <p:stCondLst>
                                    <p:cond delay="500"/>
                                  </p:stCondLst>
                                  <p:childTnLst>
                                    <p:set>
                                      <p:cBhvr>
                                        <p:cTn dur="1" fill="hold" id="55">
                                          <p:stCondLst>
                                            <p:cond delay="0"/>
                                          </p:stCondLst>
                                        </p:cTn>
                                        <p:tgtEl>
                                          <p:spTgt spid="10"/>
                                        </p:tgtEl>
                                        <p:attrNameLst>
                                          <p:attrName>style.visibility</p:attrName>
                                        </p:attrNameLst>
                                      </p:cBhvr>
                                      <p:to>
                                        <p:strVal val="visible"/>
                                      </p:to>
                                    </p:set>
                                    <p:animEffect filter="wipe(left)" transition="in">
                                      <p:cBhvr>
                                        <p:cTn dur="750" id="56"/>
                                        <p:tgtEl>
                                          <p:spTgt spid="10"/>
                                        </p:tgtEl>
                                      </p:cBhvr>
                                    </p:animEffect>
                                  </p:childTnLst>
                                </p:cTn>
                              </p:par>
                            </p:childTnLst>
                          </p:cTn>
                        </p:par>
                      </p:childTnLst>
                    </p:cTn>
                  </p:par>
                  <p:par>
                    <p:cTn fill="hold" id="57" nodeType="clickPar">
                      <p:stCondLst>
                        <p:cond delay="indefinite"/>
                      </p:stCondLst>
                      <p:childTnLst>
                        <p:par>
                          <p:cTn fill="hold" id="58" nodeType="afterGroup">
                            <p:stCondLst>
                              <p:cond delay="0"/>
                            </p:stCondLst>
                            <p:childTnLst>
                              <p:par>
                                <p:cTn fill="hold" grpId="0" id="59" nodeType="clickEffect" presetClass="entr" presetID="53" presetSubtype="0">
                                  <p:stCondLst>
                                    <p:cond delay="0"/>
                                  </p:stCondLst>
                                  <p:childTnLst>
                                    <p:set>
                                      <p:cBhvr>
                                        <p:cTn dur="1" fill="hold" id="60">
                                          <p:stCondLst>
                                            <p:cond delay="0"/>
                                          </p:stCondLst>
                                        </p:cTn>
                                        <p:tgtEl>
                                          <p:spTgt spid="11"/>
                                        </p:tgtEl>
                                        <p:attrNameLst>
                                          <p:attrName>style.visibility</p:attrName>
                                        </p:attrNameLst>
                                      </p:cBhvr>
                                      <p:to>
                                        <p:strVal val="visible"/>
                                      </p:to>
                                    </p:set>
                                    <p:anim calcmode="lin" valueType="num">
                                      <p:cBhvr>
                                        <p:cTn dur="750" fill="hold" id="61"/>
                                        <p:tgtEl>
                                          <p:spTgt spid="11"/>
                                        </p:tgtEl>
                                        <p:attrNameLst>
                                          <p:attrName>ppt_w</p:attrName>
                                        </p:attrNameLst>
                                      </p:cBhvr>
                                      <p:tavLst>
                                        <p:tav tm="0">
                                          <p:val>
                                            <p:fltVal val="0"/>
                                          </p:val>
                                        </p:tav>
                                        <p:tav tm="100000">
                                          <p:val>
                                            <p:strVal val="#ppt_w"/>
                                          </p:val>
                                        </p:tav>
                                      </p:tavLst>
                                    </p:anim>
                                    <p:anim calcmode="lin" valueType="num">
                                      <p:cBhvr>
                                        <p:cTn dur="750" fill="hold" id="62"/>
                                        <p:tgtEl>
                                          <p:spTgt spid="11"/>
                                        </p:tgtEl>
                                        <p:attrNameLst>
                                          <p:attrName>ppt_h</p:attrName>
                                        </p:attrNameLst>
                                      </p:cBhvr>
                                      <p:tavLst>
                                        <p:tav tm="0">
                                          <p:val>
                                            <p:fltVal val="0"/>
                                          </p:val>
                                        </p:tav>
                                        <p:tav tm="100000">
                                          <p:val>
                                            <p:strVal val="#ppt_h"/>
                                          </p:val>
                                        </p:tav>
                                      </p:tavLst>
                                    </p:anim>
                                    <p:animEffect filter="fade" transition="in">
                                      <p:cBhvr>
                                        <p:cTn dur="750" id="63"/>
                                        <p:tgtEl>
                                          <p:spTgt spid="11"/>
                                        </p:tgtEl>
                                      </p:cBhvr>
                                    </p:animEffect>
                                  </p:childTnLst>
                                </p:cTn>
                              </p:par>
                              <p:par>
                                <p:cTn fill="hold" grpId="0" id="64" nodeType="withEffect" presetClass="entr" presetID="53" presetSubtype="0">
                                  <p:stCondLst>
                                    <p:cond delay="0"/>
                                  </p:stCondLst>
                                  <p:childTnLst>
                                    <p:set>
                                      <p:cBhvr>
                                        <p:cTn dur="1" fill="hold" id="65">
                                          <p:stCondLst>
                                            <p:cond delay="0"/>
                                          </p:stCondLst>
                                        </p:cTn>
                                        <p:tgtEl>
                                          <p:spTgt spid="14"/>
                                        </p:tgtEl>
                                        <p:attrNameLst>
                                          <p:attrName>style.visibility</p:attrName>
                                        </p:attrNameLst>
                                      </p:cBhvr>
                                      <p:to>
                                        <p:strVal val="visible"/>
                                      </p:to>
                                    </p:set>
                                    <p:anim calcmode="lin" valueType="num">
                                      <p:cBhvr>
                                        <p:cTn dur="750" fill="hold" id="66"/>
                                        <p:tgtEl>
                                          <p:spTgt spid="14"/>
                                        </p:tgtEl>
                                        <p:attrNameLst>
                                          <p:attrName>ppt_w</p:attrName>
                                        </p:attrNameLst>
                                      </p:cBhvr>
                                      <p:tavLst>
                                        <p:tav tm="0">
                                          <p:val>
                                            <p:fltVal val="0"/>
                                          </p:val>
                                        </p:tav>
                                        <p:tav tm="100000">
                                          <p:val>
                                            <p:strVal val="#ppt_w"/>
                                          </p:val>
                                        </p:tav>
                                      </p:tavLst>
                                    </p:anim>
                                    <p:anim calcmode="lin" valueType="num">
                                      <p:cBhvr>
                                        <p:cTn dur="750" fill="hold" id="67"/>
                                        <p:tgtEl>
                                          <p:spTgt spid="14"/>
                                        </p:tgtEl>
                                        <p:attrNameLst>
                                          <p:attrName>ppt_h</p:attrName>
                                        </p:attrNameLst>
                                      </p:cBhvr>
                                      <p:tavLst>
                                        <p:tav tm="0">
                                          <p:val>
                                            <p:fltVal val="0"/>
                                          </p:val>
                                        </p:tav>
                                        <p:tav tm="100000">
                                          <p:val>
                                            <p:strVal val="#ppt_h"/>
                                          </p:val>
                                        </p:tav>
                                      </p:tavLst>
                                    </p:anim>
                                    <p:animEffect filter="fade" transition="in">
                                      <p:cBhvr>
                                        <p:cTn dur="750" id="68"/>
                                        <p:tgtEl>
                                          <p:spTgt spid="14"/>
                                        </p:tgtEl>
                                      </p:cBhvr>
                                    </p:animEffect>
                                  </p:childTnLst>
                                </p:cTn>
                              </p:par>
                              <p:par>
                                <p:cTn fill="hold" grpId="0" id="69" nodeType="withEffect" presetClass="entr" presetID="22" presetSubtype="8">
                                  <p:stCondLst>
                                    <p:cond delay="500"/>
                                  </p:stCondLst>
                                  <p:childTnLst>
                                    <p:set>
                                      <p:cBhvr>
                                        <p:cTn dur="1" fill="hold" id="70">
                                          <p:stCondLst>
                                            <p:cond delay="0"/>
                                          </p:stCondLst>
                                        </p:cTn>
                                        <p:tgtEl>
                                          <p:spTgt spid="12"/>
                                        </p:tgtEl>
                                        <p:attrNameLst>
                                          <p:attrName>style.visibility</p:attrName>
                                        </p:attrNameLst>
                                      </p:cBhvr>
                                      <p:to>
                                        <p:strVal val="visible"/>
                                      </p:to>
                                    </p:set>
                                    <p:animEffect filter="wipe(left)" transition="in">
                                      <p:cBhvr>
                                        <p:cTn dur="750" id="71"/>
                                        <p:tgtEl>
                                          <p:spTgt spid="12"/>
                                        </p:tgtEl>
                                      </p:cBhvr>
                                    </p:animEffect>
                                  </p:childTnLst>
                                </p:cTn>
                              </p:par>
                              <p:par>
                                <p:cTn fill="hold" grpId="0" id="72" nodeType="withEffect" presetClass="entr" presetID="22" presetSubtype="8">
                                  <p:stCondLst>
                                    <p:cond delay="500"/>
                                  </p:stCondLst>
                                  <p:childTnLst>
                                    <p:set>
                                      <p:cBhvr>
                                        <p:cTn dur="1" fill="hold" id="73">
                                          <p:stCondLst>
                                            <p:cond delay="0"/>
                                          </p:stCondLst>
                                        </p:cTn>
                                        <p:tgtEl>
                                          <p:spTgt spid="13"/>
                                        </p:tgtEl>
                                        <p:attrNameLst>
                                          <p:attrName>style.visibility</p:attrName>
                                        </p:attrNameLst>
                                      </p:cBhvr>
                                      <p:to>
                                        <p:strVal val="visible"/>
                                      </p:to>
                                    </p:set>
                                    <p:animEffect filter="wipe(left)" transition="in">
                                      <p:cBhvr>
                                        <p:cTn dur="750" id="74"/>
                                        <p:tgtEl>
                                          <p:spTgt spid="1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5"/>
      <p:bldP grpId="0" spid="6"/>
      <p:bldP grpId="0" spid="7"/>
      <p:bldP grpId="0" spid="8"/>
      <p:bldP grpId="0" spid="9"/>
      <p:bldP grpId="0" spid="10"/>
      <p:bldP grpId="0" spid="11"/>
      <p:bldP grpId="0" spid="12"/>
      <p:bldP grpId="0" spid="13"/>
      <p:bldP grpId="0" spid="14"/>
      <p:bldP grpId="0" spid="20"/>
      <p:bldP grpId="0" spid="21"/>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任意多边形: 形状 1"/>
          <p:cNvSpPr/>
          <p:nvPr/>
        </p:nvSpPr>
        <p:spPr>
          <a:xfrm>
            <a:off x="8107857" y="1197487"/>
            <a:ext cx="2493201" cy="4390002"/>
          </a:xfrm>
          <a:custGeom>
            <a:gdLst>
              <a:gd fmla="*/ 891527 w 2493201" name="connsiteX0"/>
              <a:gd fmla="*/ 3885828 h 4390002" name="connsiteY0"/>
              <a:gd fmla="*/ 1334216 w 2493201" name="connsiteX1"/>
              <a:gd fmla="*/ 3885828 h 4390002" name="connsiteY1"/>
              <a:gd fmla="*/ 1334216 w 2493201" name="connsiteX2"/>
              <a:gd fmla="*/ 4390002 h 4390002" name="connsiteY2"/>
              <a:gd fmla="*/ 891527 w 2493201" name="connsiteX3"/>
              <a:gd fmla="*/ 4390002 h 4390002" name="connsiteY3"/>
              <a:gd fmla="*/ 1281954 w 2493201" name="connsiteX4"/>
              <a:gd fmla="*/ 0 h 4390002" name="connsiteY4"/>
              <a:gd fmla="*/ 2176556 w 2493201" name="connsiteX5"/>
              <a:gd fmla="*/ 298200 h 4390002" name="connsiteY5"/>
              <a:gd fmla="*/ 2493201 w 2493201" name="connsiteX6"/>
              <a:gd fmla="*/ 1134391 h 4390002" name="connsiteY6"/>
              <a:gd fmla="*/ 2424031 w 2493201" name="connsiteX7"/>
              <a:gd fmla="*/ 1577080 h 4390002" name="connsiteY7"/>
              <a:gd fmla="*/ 2231892 w 2493201" name="connsiteX8"/>
              <a:gd fmla="*/ 1929080 h 4390002" name="connsiteY8"/>
              <a:gd fmla="*/ 1823019 w 2493201" name="connsiteX9"/>
              <a:gd fmla="*/ 2314896 h 4390002" name="connsiteY9"/>
              <a:gd fmla="*/ 1491002 w 2493201" name="connsiteX10"/>
              <a:gd fmla="*/ 2625393 h 4390002" name="connsiteY10"/>
              <a:gd fmla="*/ 1346513 w 2493201" name="connsiteX11"/>
              <a:gd fmla="*/ 2889777 h 4390002" name="connsiteY11"/>
              <a:gd fmla="*/ 1306548 w 2493201" name="connsiteX12"/>
              <a:gd fmla="*/ 3042720 h 4390002" name="connsiteY12"/>
              <a:gd fmla="*/ 1291535 w 2493201" name="connsiteX13"/>
              <a:gd fmla="*/ 3208619 h 4390002" name="connsiteY13"/>
              <a:gd fmla="*/ 1294002 w 2493201" name="connsiteX14"/>
              <a:gd fmla="*/ 3208619 h 4390002" name="connsiteY14"/>
              <a:gd fmla="*/ 1294002 w 2493201" name="connsiteX15"/>
              <a:gd fmla="*/ 3479288 h 4390002" name="connsiteY15"/>
              <a:gd fmla="*/ 908802 w 2493201" name="connsiteX16"/>
              <a:gd fmla="*/ 3479288 h 4390002" name="connsiteY16"/>
              <a:gd fmla="*/ 908802 w 2493201" name="connsiteX17"/>
              <a:gd fmla="*/ 3212571 h 4390002" name="connsiteY17"/>
              <a:gd fmla="*/ 906898 w 2493201" name="connsiteX18"/>
              <a:gd fmla="*/ 3212571 h 4390002" name="connsiteY18"/>
              <a:gd fmla="*/ 1045239 w 2493201" name="connsiteX19"/>
              <a:gd fmla="*/ 2639227 h 4390002" name="connsiteY19"/>
              <a:gd fmla="*/ 1530967 w 2493201" name="connsiteX20"/>
              <a:gd fmla="*/ 2105848 h 4390002" name="connsiteY20"/>
              <a:gd fmla="*/ 1890652 w 2493201" name="connsiteX21"/>
              <a:gd fmla="*/ 1775368 h 4390002" name="connsiteY21"/>
              <a:gd fmla="*/ 2044364 w 2493201" name="connsiteX22"/>
              <a:gd fmla="*/ 1507910 h 4390002" name="connsiteY22"/>
              <a:gd fmla="*/ 2099700 w 2493201" name="connsiteX23"/>
              <a:gd fmla="*/ 1165133 h 4390002" name="connsiteY23"/>
              <a:gd fmla="*/ 1881429 w 2493201" name="connsiteX24"/>
              <a:gd fmla="*/ 547213 h 4390002" name="connsiteY24"/>
              <a:gd fmla="*/ 1275806 w 2493201" name="connsiteX25"/>
              <a:gd fmla="*/ 332017 h 4390002" name="connsiteY25"/>
              <a:gd fmla="*/ 670182 w 2493201" name="connsiteX26"/>
              <a:gd fmla="*/ 559510 h 4390002" name="connsiteY26"/>
              <a:gd fmla="*/ 408873 w 2493201" name="connsiteX27"/>
              <a:gd fmla="*/ 1192801 h 4390002" name="connsiteY27"/>
              <a:gd fmla="*/ 0 w 2493201" name="connsiteX28"/>
              <a:gd fmla="*/ 1168207 h 4390002" name="connsiteY28"/>
              <a:gd fmla="*/ 393502 w 2493201" name="connsiteX29"/>
              <a:gd fmla="*/ 316646 h 4390002" name="connsiteY29"/>
              <a:gd fmla="*/ 1281954 w 2493201" name="connsiteX30"/>
              <a:gd fmla="*/ 0 h 4390002" name="connsiteY3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b="b" l="l" r="r" t="t"/>
            <a:pathLst>
              <a:path h="4390002" w="2493201">
                <a:moveTo>
                  <a:pt x="891527" y="3885828"/>
                </a:moveTo>
                <a:lnTo>
                  <a:pt x="1334216" y="3885828"/>
                </a:lnTo>
                <a:lnTo>
                  <a:pt x="1334216" y="4390002"/>
                </a:lnTo>
                <a:lnTo>
                  <a:pt x="891527" y="4390002"/>
                </a:lnTo>
                <a:close/>
                <a:moveTo>
                  <a:pt x="1281954" y="0"/>
                </a:moveTo>
                <a:cubicBezTo>
                  <a:pt x="1667258" y="0"/>
                  <a:pt x="1965458" y="99400"/>
                  <a:pt x="2176556" y="298200"/>
                </a:cubicBezTo>
                <a:cubicBezTo>
                  <a:pt x="2387653" y="497000"/>
                  <a:pt x="2493201" y="775731"/>
                  <a:pt x="2493201" y="1134391"/>
                </a:cubicBezTo>
                <a:cubicBezTo>
                  <a:pt x="2493201" y="1300400"/>
                  <a:pt x="2470145" y="1447963"/>
                  <a:pt x="2424031" y="1577080"/>
                </a:cubicBezTo>
                <a:cubicBezTo>
                  <a:pt x="2377918" y="1706198"/>
                  <a:pt x="2313871" y="1823532"/>
                  <a:pt x="2231892" y="1929080"/>
                </a:cubicBezTo>
                <a:cubicBezTo>
                  <a:pt x="2149912" y="2034628"/>
                  <a:pt x="2013621" y="2163234"/>
                  <a:pt x="1823019" y="2314896"/>
                </a:cubicBezTo>
                <a:cubicBezTo>
                  <a:pt x="1663159" y="2441964"/>
                  <a:pt x="1552487" y="2545463"/>
                  <a:pt x="1491002" y="2625393"/>
                </a:cubicBezTo>
                <a:cubicBezTo>
                  <a:pt x="1429517" y="2705323"/>
                  <a:pt x="1381354" y="2793451"/>
                  <a:pt x="1346513" y="2889777"/>
                </a:cubicBezTo>
                <a:cubicBezTo>
                  <a:pt x="1329093" y="2937940"/>
                  <a:pt x="1315771" y="2988921"/>
                  <a:pt x="1306548" y="3042720"/>
                </a:cubicBezTo>
                <a:lnTo>
                  <a:pt x="1291535" y="3208619"/>
                </a:lnTo>
                <a:lnTo>
                  <a:pt x="1294002" y="3208619"/>
                </a:lnTo>
                <a:lnTo>
                  <a:pt x="1294002" y="3479288"/>
                </a:lnTo>
                <a:lnTo>
                  <a:pt x="908802" y="3479288"/>
                </a:lnTo>
                <a:lnTo>
                  <a:pt x="908802" y="3212571"/>
                </a:lnTo>
                <a:lnTo>
                  <a:pt x="906898" y="3212571"/>
                </a:lnTo>
                <a:cubicBezTo>
                  <a:pt x="910997" y="2999425"/>
                  <a:pt x="957111" y="2808310"/>
                  <a:pt x="1045239" y="2639227"/>
                </a:cubicBezTo>
                <a:cubicBezTo>
                  <a:pt x="1133366" y="2470144"/>
                  <a:pt x="1295276" y="2292351"/>
                  <a:pt x="1530967" y="2105848"/>
                </a:cubicBezTo>
                <a:cubicBezTo>
                  <a:pt x="1705174" y="1966483"/>
                  <a:pt x="1825069" y="1856323"/>
                  <a:pt x="1890652" y="1775368"/>
                </a:cubicBezTo>
                <a:cubicBezTo>
                  <a:pt x="1956236" y="1694414"/>
                  <a:pt x="2007473" y="1605261"/>
                  <a:pt x="2044364" y="1507910"/>
                </a:cubicBezTo>
                <a:cubicBezTo>
                  <a:pt x="2081254" y="1410559"/>
                  <a:pt x="2099700" y="1296301"/>
                  <a:pt x="2099700" y="1165133"/>
                </a:cubicBezTo>
                <a:cubicBezTo>
                  <a:pt x="2099700" y="896650"/>
                  <a:pt x="2026943" y="690677"/>
                  <a:pt x="1881429" y="547213"/>
                </a:cubicBezTo>
                <a:cubicBezTo>
                  <a:pt x="1735916" y="403749"/>
                  <a:pt x="1534041" y="332017"/>
                  <a:pt x="1275806" y="332017"/>
                </a:cubicBezTo>
                <a:cubicBezTo>
                  <a:pt x="1025768" y="332017"/>
                  <a:pt x="823894" y="407848"/>
                  <a:pt x="670182" y="559510"/>
                </a:cubicBezTo>
                <a:cubicBezTo>
                  <a:pt x="516471" y="711172"/>
                  <a:pt x="429368" y="922269"/>
                  <a:pt x="408873" y="1192801"/>
                </a:cubicBezTo>
                <a:lnTo>
                  <a:pt x="0" y="1168207"/>
                </a:lnTo>
                <a:cubicBezTo>
                  <a:pt x="34841" y="811597"/>
                  <a:pt x="166009" y="527743"/>
                  <a:pt x="393502" y="316646"/>
                </a:cubicBezTo>
                <a:cubicBezTo>
                  <a:pt x="620995" y="105549"/>
                  <a:pt x="917146" y="0"/>
                  <a:pt x="1281954"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85000"/>
                  <a:lumOff val="15000"/>
                </a:schemeClr>
              </a:solidFill>
            </a:endParaRPr>
          </a:p>
        </p:txBody>
      </p:sp>
      <p:grpSp>
        <p:nvGrpSpPr>
          <p:cNvPr id="28" name="组合 27"/>
          <p:cNvGrpSpPr/>
          <p:nvPr/>
        </p:nvGrpSpPr>
        <p:grpSpPr>
          <a:xfrm>
            <a:off x="1177481" y="4728337"/>
            <a:ext cx="728632" cy="728632"/>
            <a:chOff x="1177481" y="4728337"/>
            <a:chExt cx="728632" cy="728632"/>
          </a:xfrm>
        </p:grpSpPr>
        <p:sp>
          <p:nvSpPr>
            <p:cNvPr id="3" name="椭圆 2"/>
            <p:cNvSpPr/>
            <p:nvPr/>
          </p:nvSpPr>
          <p:spPr>
            <a:xfrm>
              <a:off x="1237012" y="4787868"/>
              <a:ext cx="609570" cy="60957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85000"/>
                    <a:lumOff val="15000"/>
                  </a:schemeClr>
                </a:solidFill>
              </a:endParaRPr>
            </a:p>
          </p:txBody>
        </p:sp>
        <p:sp>
          <p:nvSpPr>
            <p:cNvPr id="4" name="椭圆 3"/>
            <p:cNvSpPr/>
            <p:nvPr/>
          </p:nvSpPr>
          <p:spPr>
            <a:xfrm>
              <a:off x="1177481" y="4728337"/>
              <a:ext cx="728632" cy="728632"/>
            </a:xfrm>
            <a:prstGeom prst="ellipse">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85000"/>
                    <a:lumOff val="15000"/>
                  </a:schemeClr>
                </a:solidFill>
              </a:endParaRPr>
            </a:p>
          </p:txBody>
        </p:sp>
      </p:grpSp>
      <p:sp>
        <p:nvSpPr>
          <p:cNvPr id="6" name="文本框 5"/>
          <p:cNvSpPr txBox="1"/>
          <p:nvPr/>
        </p:nvSpPr>
        <p:spPr>
          <a:xfrm>
            <a:off x="2187817" y="4597817"/>
            <a:ext cx="3094262" cy="457200"/>
          </a:xfrm>
          <a:prstGeom prst="rect">
            <a:avLst/>
          </a:prstGeom>
          <a:noFill/>
        </p:spPr>
        <p:txBody>
          <a:bodyPr rtlCol="0" wrap="square">
            <a:spAutoFit/>
          </a:bodyPr>
          <a:lstStyle/>
          <a:p>
            <a:pPr>
              <a:lnSpc>
                <a:spcPct val="120000"/>
              </a:lnSpc>
              <a:spcBef>
                <a:spcPts val="300"/>
              </a:spcBef>
              <a:spcAft>
                <a:spcPts val="300"/>
              </a:spcAft>
            </a:pPr>
            <a:r>
              <a:rPr altLang="zh-CN" kern="100" lang="en-US" sz="2000">
                <a:solidFill>
                  <a:schemeClr val="tx1">
                    <a:lumMod val="85000"/>
                    <a:lumOff val="15000"/>
                  </a:schemeClr>
                </a:solidFill>
                <a:latin charset="-122" panose="020b0503020204020204" pitchFamily="34" typeface="微软雅黑"/>
                <a:ea charset="-122" panose="020b0503020204020204" pitchFamily="34" typeface="微软雅黑"/>
              </a:rPr>
              <a:t>Keyword Here</a:t>
            </a:r>
          </a:p>
        </p:txBody>
      </p:sp>
      <p:sp>
        <p:nvSpPr>
          <p:cNvPr id="7" name="矩形 6"/>
          <p:cNvSpPr/>
          <p:nvPr/>
        </p:nvSpPr>
        <p:spPr>
          <a:xfrm>
            <a:off x="2187817" y="4978091"/>
            <a:ext cx="4691954" cy="603504"/>
          </a:xfrm>
          <a:prstGeom prst="rect">
            <a:avLst/>
          </a:prstGeom>
        </p:spPr>
        <p:txBody>
          <a:bodyPr wrap="square">
            <a:spAutoFit/>
          </a:bodyPr>
          <a:lstStyle/>
          <a:p>
            <a:pPr latinLnBrk="1">
              <a:lnSpc>
                <a:spcPct val="120000"/>
              </a:lnSpc>
              <a:spcBef>
                <a:spcPts val="300"/>
              </a:spcBef>
              <a:spcAft>
                <a:spcPts val="300"/>
              </a:spcAft>
            </a:pPr>
            <a:r>
              <a:rPr altLang="zh-CN" kern="100" lang="en-US" sz="1400">
                <a:solidFill>
                  <a:schemeClr val="tx1">
                    <a:lumMod val="85000"/>
                    <a:lumOff val="15000"/>
                  </a:schemeClr>
                </a:solidFill>
                <a:latin charset="-122" panose="020b0503020204020204" pitchFamily="34" typeface="微软雅黑"/>
                <a:ea charset="-122" panose="020b0503020204020204" pitchFamily="34" typeface="微软雅黑"/>
              </a:rPr>
              <a:t>Lorem ipsum dolor sit amet, consectetur adipisicing elit, sed do eiusmod tempor</a:t>
            </a:r>
          </a:p>
        </p:txBody>
      </p:sp>
      <p:grpSp>
        <p:nvGrpSpPr>
          <p:cNvPr id="27" name="组合 26"/>
          <p:cNvGrpSpPr/>
          <p:nvPr/>
        </p:nvGrpSpPr>
        <p:grpSpPr>
          <a:xfrm>
            <a:off x="1177481" y="3501558"/>
            <a:ext cx="728632" cy="728632"/>
            <a:chOff x="1177481" y="3501558"/>
            <a:chExt cx="728632" cy="728632"/>
          </a:xfrm>
        </p:grpSpPr>
        <p:sp>
          <p:nvSpPr>
            <p:cNvPr id="8" name="椭圆 7"/>
            <p:cNvSpPr/>
            <p:nvPr/>
          </p:nvSpPr>
          <p:spPr>
            <a:xfrm>
              <a:off x="1237012" y="3561089"/>
              <a:ext cx="609570" cy="60957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a:solidFill>
                  <a:schemeClr val="tx1">
                    <a:lumMod val="85000"/>
                    <a:lumOff val="15000"/>
                  </a:schemeClr>
                </a:solidFill>
              </a:endParaRPr>
            </a:p>
          </p:txBody>
        </p:sp>
        <p:sp>
          <p:nvSpPr>
            <p:cNvPr id="9" name="椭圆 8"/>
            <p:cNvSpPr/>
            <p:nvPr/>
          </p:nvSpPr>
          <p:spPr>
            <a:xfrm>
              <a:off x="1177481" y="3501558"/>
              <a:ext cx="728632" cy="728632"/>
            </a:xfrm>
            <a:prstGeom prst="ellipse">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85000"/>
                    <a:lumOff val="15000"/>
                  </a:schemeClr>
                </a:solidFill>
              </a:endParaRPr>
            </a:p>
          </p:txBody>
        </p:sp>
      </p:grpSp>
      <p:sp>
        <p:nvSpPr>
          <p:cNvPr id="11" name="文本框 10"/>
          <p:cNvSpPr txBox="1"/>
          <p:nvPr/>
        </p:nvSpPr>
        <p:spPr>
          <a:xfrm>
            <a:off x="2187817" y="3371038"/>
            <a:ext cx="3094262" cy="457200"/>
          </a:xfrm>
          <a:prstGeom prst="rect">
            <a:avLst/>
          </a:prstGeom>
          <a:noFill/>
        </p:spPr>
        <p:txBody>
          <a:bodyPr rtlCol="0" wrap="square">
            <a:spAutoFit/>
          </a:bodyPr>
          <a:lstStyle/>
          <a:p>
            <a:pPr>
              <a:lnSpc>
                <a:spcPct val="120000"/>
              </a:lnSpc>
              <a:spcBef>
                <a:spcPts val="300"/>
              </a:spcBef>
              <a:spcAft>
                <a:spcPts val="300"/>
              </a:spcAft>
            </a:pPr>
            <a:r>
              <a:rPr altLang="zh-CN" kern="100" lang="en-US" sz="2000">
                <a:solidFill>
                  <a:schemeClr val="tx1">
                    <a:lumMod val="85000"/>
                    <a:lumOff val="15000"/>
                  </a:schemeClr>
                </a:solidFill>
                <a:latin charset="-122" panose="020b0503020204020204" pitchFamily="34" typeface="微软雅黑"/>
                <a:ea charset="-122" panose="020b0503020204020204" pitchFamily="34" typeface="微软雅黑"/>
              </a:rPr>
              <a:t>Keyword Here</a:t>
            </a:r>
          </a:p>
        </p:txBody>
      </p:sp>
      <p:sp>
        <p:nvSpPr>
          <p:cNvPr id="12" name="矩形 11"/>
          <p:cNvSpPr/>
          <p:nvPr/>
        </p:nvSpPr>
        <p:spPr>
          <a:xfrm>
            <a:off x="2187817" y="3751312"/>
            <a:ext cx="4691954" cy="603504"/>
          </a:xfrm>
          <a:prstGeom prst="rect">
            <a:avLst/>
          </a:prstGeom>
        </p:spPr>
        <p:txBody>
          <a:bodyPr wrap="square">
            <a:spAutoFit/>
          </a:bodyPr>
          <a:lstStyle/>
          <a:p>
            <a:pPr latinLnBrk="1">
              <a:lnSpc>
                <a:spcPct val="120000"/>
              </a:lnSpc>
              <a:spcBef>
                <a:spcPts val="300"/>
              </a:spcBef>
              <a:spcAft>
                <a:spcPts val="300"/>
              </a:spcAft>
            </a:pPr>
            <a:r>
              <a:rPr altLang="zh-CN" kern="100" lang="en-US" sz="1400">
                <a:solidFill>
                  <a:schemeClr val="tx1">
                    <a:lumMod val="85000"/>
                    <a:lumOff val="15000"/>
                  </a:schemeClr>
                </a:solidFill>
                <a:latin charset="-122" panose="020b0503020204020204" pitchFamily="34" typeface="微软雅黑"/>
                <a:ea charset="-122" panose="020b0503020204020204" pitchFamily="34" typeface="微软雅黑"/>
              </a:rPr>
              <a:t>Lorem ipsum dolor sit amet, consectetur adipisicing elit, sed do eiusmod tempor</a:t>
            </a:r>
          </a:p>
        </p:txBody>
      </p:sp>
      <p:grpSp>
        <p:nvGrpSpPr>
          <p:cNvPr id="26" name="组合 25"/>
          <p:cNvGrpSpPr/>
          <p:nvPr/>
        </p:nvGrpSpPr>
        <p:grpSpPr>
          <a:xfrm>
            <a:off x="1177481" y="2274780"/>
            <a:ext cx="728632" cy="728632"/>
            <a:chOff x="1177481" y="2274780"/>
            <a:chExt cx="728632" cy="728632"/>
          </a:xfrm>
        </p:grpSpPr>
        <p:sp>
          <p:nvSpPr>
            <p:cNvPr id="13" name="椭圆 12"/>
            <p:cNvSpPr/>
            <p:nvPr/>
          </p:nvSpPr>
          <p:spPr>
            <a:xfrm>
              <a:off x="1237012" y="2334311"/>
              <a:ext cx="609570" cy="609570"/>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a:solidFill>
                  <a:schemeClr val="tx1">
                    <a:lumMod val="85000"/>
                    <a:lumOff val="15000"/>
                  </a:schemeClr>
                </a:solidFill>
              </a:endParaRPr>
            </a:p>
          </p:txBody>
        </p:sp>
        <p:sp>
          <p:nvSpPr>
            <p:cNvPr id="14" name="椭圆 13"/>
            <p:cNvSpPr/>
            <p:nvPr/>
          </p:nvSpPr>
          <p:spPr>
            <a:xfrm>
              <a:off x="1177481" y="2274780"/>
              <a:ext cx="728632" cy="728632"/>
            </a:xfrm>
            <a:prstGeom prst="ellipse">
              <a:avLst/>
            </a:prstGeom>
            <a:no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85000"/>
                    <a:lumOff val="15000"/>
                  </a:schemeClr>
                </a:solidFill>
              </a:endParaRPr>
            </a:p>
          </p:txBody>
        </p:sp>
      </p:grpSp>
      <p:sp>
        <p:nvSpPr>
          <p:cNvPr id="16" name="文本框 15"/>
          <p:cNvSpPr txBox="1"/>
          <p:nvPr/>
        </p:nvSpPr>
        <p:spPr>
          <a:xfrm>
            <a:off x="2187817" y="2144260"/>
            <a:ext cx="3094262" cy="457200"/>
          </a:xfrm>
          <a:prstGeom prst="rect">
            <a:avLst/>
          </a:prstGeom>
          <a:noFill/>
        </p:spPr>
        <p:txBody>
          <a:bodyPr rtlCol="0" wrap="square">
            <a:spAutoFit/>
          </a:bodyPr>
          <a:lstStyle/>
          <a:p>
            <a:pPr>
              <a:lnSpc>
                <a:spcPct val="120000"/>
              </a:lnSpc>
              <a:spcBef>
                <a:spcPts val="300"/>
              </a:spcBef>
              <a:spcAft>
                <a:spcPts val="300"/>
              </a:spcAft>
            </a:pPr>
            <a:r>
              <a:rPr altLang="zh-CN" kern="100" lang="en-US" sz="2000">
                <a:solidFill>
                  <a:schemeClr val="tx1">
                    <a:lumMod val="85000"/>
                    <a:lumOff val="15000"/>
                  </a:schemeClr>
                </a:solidFill>
                <a:latin charset="-122" panose="020b0503020204020204" pitchFamily="34" typeface="微软雅黑"/>
                <a:ea charset="-122" panose="020b0503020204020204" pitchFamily="34" typeface="微软雅黑"/>
              </a:rPr>
              <a:t>Keyword Here</a:t>
            </a:r>
          </a:p>
        </p:txBody>
      </p:sp>
      <p:sp>
        <p:nvSpPr>
          <p:cNvPr id="17" name="矩形 16"/>
          <p:cNvSpPr/>
          <p:nvPr/>
        </p:nvSpPr>
        <p:spPr>
          <a:xfrm>
            <a:off x="2187817" y="2524534"/>
            <a:ext cx="4691954" cy="603504"/>
          </a:xfrm>
          <a:prstGeom prst="rect">
            <a:avLst/>
          </a:prstGeom>
        </p:spPr>
        <p:txBody>
          <a:bodyPr wrap="square">
            <a:spAutoFit/>
          </a:bodyPr>
          <a:lstStyle/>
          <a:p>
            <a:pPr latinLnBrk="1">
              <a:lnSpc>
                <a:spcPct val="120000"/>
              </a:lnSpc>
              <a:spcBef>
                <a:spcPts val="300"/>
              </a:spcBef>
              <a:spcAft>
                <a:spcPts val="300"/>
              </a:spcAft>
            </a:pPr>
            <a:r>
              <a:rPr altLang="zh-CN" kern="100" lang="en-US" sz="1400">
                <a:solidFill>
                  <a:schemeClr val="tx1">
                    <a:lumMod val="85000"/>
                    <a:lumOff val="15000"/>
                  </a:schemeClr>
                </a:solidFill>
                <a:latin charset="-122" panose="020b0503020204020204" pitchFamily="34" typeface="微软雅黑"/>
                <a:ea charset="-122" panose="020b0503020204020204" pitchFamily="34" typeface="微软雅黑"/>
              </a:rPr>
              <a:t>Lorem ipsum dolor sit amet, consectetur adipisicing elit, sed do eiusmod tempor</a:t>
            </a:r>
          </a:p>
        </p:txBody>
      </p:sp>
      <p:sp>
        <p:nvSpPr>
          <p:cNvPr id="18" name="文本框 17"/>
          <p:cNvSpPr txBox="1"/>
          <p:nvPr/>
        </p:nvSpPr>
        <p:spPr>
          <a:xfrm>
            <a:off x="7613589" y="5855741"/>
            <a:ext cx="3481736" cy="530352"/>
          </a:xfrm>
          <a:prstGeom prst="rect">
            <a:avLst/>
          </a:prstGeom>
          <a:noFill/>
        </p:spPr>
        <p:txBody>
          <a:bodyPr rtlCol="0" wrap="square">
            <a:spAutoFit/>
          </a:bodyPr>
          <a:lstStyle/>
          <a:p>
            <a:pPr algn="ctr">
              <a:lnSpc>
                <a:spcPct val="120000"/>
              </a:lnSpc>
              <a:spcBef>
                <a:spcPts val="300"/>
              </a:spcBef>
              <a:spcAft>
                <a:spcPts val="300"/>
              </a:spcAft>
            </a:pPr>
            <a:r>
              <a:rPr altLang="en-US" kern="100" lang="zh-CN" sz="2400">
                <a:solidFill>
                  <a:schemeClr val="tx1">
                    <a:lumMod val="85000"/>
                    <a:lumOff val="15000"/>
                  </a:schemeClr>
                </a:solidFill>
                <a:latin charset="-122" panose="020b0503020204020204" pitchFamily="34" typeface="微软雅黑"/>
                <a:ea charset="-122" panose="020b0503020204020204" pitchFamily="34" typeface="微软雅黑"/>
              </a:rPr>
              <a:t>存在的问题</a:t>
            </a:r>
          </a:p>
        </p:txBody>
      </p:sp>
      <p:grpSp>
        <p:nvGrpSpPr>
          <p:cNvPr id="19" name="组合 18"/>
          <p:cNvGrpSpPr/>
          <p:nvPr/>
        </p:nvGrpSpPr>
        <p:grpSpPr>
          <a:xfrm>
            <a:off x="1410829" y="4921637"/>
            <a:ext cx="261936" cy="342032"/>
            <a:chOff x="1728788" y="5364163"/>
            <a:chExt cx="576263" cy="752475"/>
          </a:xfrm>
        </p:grpSpPr>
        <p:sp>
          <p:nvSpPr>
            <p:cNvPr id="20" name="Freeform 128"/>
            <p:cNvSpPr>
              <a:spLocks noEditPoints="1"/>
            </p:cNvSpPr>
            <p:nvPr/>
          </p:nvSpPr>
          <p:spPr bwMode="auto">
            <a:xfrm>
              <a:off x="1728788" y="5364163"/>
              <a:ext cx="576263" cy="752475"/>
            </a:xfrm>
            <a:custGeom>
              <a:gdLst>
                <a:gd fmla="*/ 104 w 109" name="T0"/>
                <a:gd fmla="*/ 68 h 142" name="T1"/>
                <a:gd fmla="*/ 96 w 109" name="T2"/>
                <a:gd fmla="*/ 68 h 142" name="T3"/>
                <a:gd fmla="*/ 96 w 109" name="T4"/>
                <a:gd fmla="*/ 44 h 142" name="T5"/>
                <a:gd fmla="*/ 84 w 109" name="T6"/>
                <a:gd fmla="*/ 13 h 142" name="T7"/>
                <a:gd fmla="*/ 55 w 109" name="T8"/>
                <a:gd fmla="*/ 0 h 142" name="T9"/>
                <a:gd fmla="*/ 25 w 109" name="T10"/>
                <a:gd fmla="*/ 13 h 142" name="T11"/>
                <a:gd fmla="*/ 13 w 109" name="T12"/>
                <a:gd fmla="*/ 44 h 142" name="T13"/>
                <a:gd fmla="*/ 13 w 109" name="T14"/>
                <a:gd fmla="*/ 68 h 142" name="T15"/>
                <a:gd fmla="*/ 6 w 109" name="T16"/>
                <a:gd fmla="*/ 68 h 142" name="T17"/>
                <a:gd fmla="*/ 0 w 109" name="T18"/>
                <a:gd fmla="*/ 73 h 142" name="T19"/>
                <a:gd fmla="*/ 0 w 109" name="T20"/>
                <a:gd fmla="*/ 137 h 142" name="T21"/>
                <a:gd fmla="*/ 6 w 109" name="T22"/>
                <a:gd fmla="*/ 142 h 142" name="T23"/>
                <a:gd fmla="*/ 104 w 109" name="T24"/>
                <a:gd fmla="*/ 142 h 142" name="T25"/>
                <a:gd fmla="*/ 109 w 109" name="T26"/>
                <a:gd fmla="*/ 137 h 142" name="T27"/>
                <a:gd fmla="*/ 109 w 109" name="T28"/>
                <a:gd fmla="*/ 73 h 142" name="T29"/>
                <a:gd fmla="*/ 104 w 109" name="T30"/>
                <a:gd fmla="*/ 68 h 142" name="T31"/>
                <a:gd fmla="*/ 66 w 109" name="T32"/>
                <a:gd fmla="*/ 124 h 142" name="T33"/>
                <a:gd fmla="*/ 55 w 109" name="T34"/>
                <a:gd fmla="*/ 136 h 142" name="T35"/>
                <a:gd fmla="*/ 43 w 109" name="T36"/>
                <a:gd fmla="*/ 124 h 142" name="T37"/>
                <a:gd fmla="*/ 43 w 109" name="T38"/>
                <a:gd fmla="*/ 103 h 142" name="T39"/>
                <a:gd fmla="*/ 55 w 109" name="T40"/>
                <a:gd fmla="*/ 91 h 142" name="T41"/>
                <a:gd fmla="*/ 66 w 109" name="T42"/>
                <a:gd fmla="*/ 103 h 142" name="T43"/>
                <a:gd fmla="*/ 66 w 109" name="T44"/>
                <a:gd fmla="*/ 124 h 142" name="T45"/>
                <a:gd fmla="*/ 77 w 109" name="T46"/>
                <a:gd fmla="*/ 68 h 142" name="T47"/>
                <a:gd fmla="*/ 33 w 109" name="T48"/>
                <a:gd fmla="*/ 68 h 142" name="T49"/>
                <a:gd fmla="*/ 33 w 109" name="T50"/>
                <a:gd fmla="*/ 44 h 142" name="T51"/>
                <a:gd fmla="*/ 39 w 109" name="T52"/>
                <a:gd fmla="*/ 27 h 142" name="T53"/>
                <a:gd fmla="*/ 55 w 109" name="T54"/>
                <a:gd fmla="*/ 20 h 142" name="T55"/>
                <a:gd fmla="*/ 70 w 109" name="T56"/>
                <a:gd fmla="*/ 27 h 142" name="T57"/>
                <a:gd fmla="*/ 77 w 109" name="T58"/>
                <a:gd fmla="*/ 44 h 142" name="T59"/>
                <a:gd fmla="*/ 77 w 109" name="T60"/>
                <a:gd fmla="*/ 68 h 142"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142" w="109">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chemeClr val="tx1">
                    <a:lumMod val="85000"/>
                    <a:lumOff val="15000"/>
                  </a:schemeClr>
                </a:solidFill>
              </a:endParaRPr>
            </a:p>
          </p:txBody>
        </p:sp>
        <p:sp>
          <p:nvSpPr>
            <p:cNvPr id="21" name="Freeform 129"/>
            <p:cNvSpPr/>
            <p:nvPr/>
          </p:nvSpPr>
          <p:spPr bwMode="auto">
            <a:xfrm>
              <a:off x="1982788" y="5878513"/>
              <a:ext cx="68263" cy="169863"/>
            </a:xfrm>
            <a:custGeom>
              <a:gdLst>
                <a:gd fmla="*/ 7 w 13" name="T0"/>
                <a:gd fmla="*/ 0 h 32" name="T1"/>
                <a:gd fmla="*/ 0 w 13" name="T2"/>
                <a:gd fmla="*/ 7 h 32" name="T3"/>
                <a:gd fmla="*/ 0 w 13" name="T4"/>
                <a:gd fmla="*/ 25 h 32" name="T5"/>
                <a:gd fmla="*/ 7 w 13" name="T6"/>
                <a:gd fmla="*/ 32 h 32" name="T7"/>
                <a:gd fmla="*/ 13 w 13" name="T8"/>
                <a:gd fmla="*/ 25 h 32" name="T9"/>
                <a:gd fmla="*/ 13 w 13" name="T10"/>
                <a:gd fmla="*/ 7 h 32" name="T11"/>
                <a:gd fmla="*/ 7 w 13" name="T12"/>
                <a:gd fmla="*/ 0 h 32" name="T13"/>
              </a:gdLst>
              <a:cxnLst>
                <a:cxn ang="0">
                  <a:pos x="T0" y="T1"/>
                </a:cxn>
                <a:cxn ang="0">
                  <a:pos x="T2" y="T3"/>
                </a:cxn>
                <a:cxn ang="0">
                  <a:pos x="T4" y="T5"/>
                </a:cxn>
                <a:cxn ang="0">
                  <a:pos x="T6" y="T7"/>
                </a:cxn>
                <a:cxn ang="0">
                  <a:pos x="T8" y="T9"/>
                </a:cxn>
                <a:cxn ang="0">
                  <a:pos x="T10" y="T11"/>
                </a:cxn>
                <a:cxn ang="0">
                  <a:pos x="T12" y="T13"/>
                </a:cxn>
              </a:cxnLst>
              <a:rect b="b" l="0" r="r" t="0"/>
              <a:pathLst>
                <a:path h="32" w="13">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chemeClr val="tx1">
                    <a:lumMod val="85000"/>
                    <a:lumOff val="15000"/>
                  </a:schemeClr>
                </a:solidFill>
              </a:endParaRPr>
            </a:p>
          </p:txBody>
        </p:sp>
      </p:grpSp>
      <p:sp>
        <p:nvSpPr>
          <p:cNvPr id="22" name="任意多边形: 形状 21"/>
          <p:cNvSpPr/>
          <p:nvPr/>
        </p:nvSpPr>
        <p:spPr bwMode="auto">
          <a:xfrm>
            <a:off x="1375338" y="3690767"/>
            <a:ext cx="332918" cy="350214"/>
          </a:xfrm>
          <a:custGeom>
            <a:gdLst>
              <a:gd fmla="*/ 570814 w 659715" name="connsiteX0"/>
              <a:gd fmla="*/ 280915 h 693986" name="connsiteY0"/>
              <a:gd fmla="*/ 654952 w 659715" name="connsiteX1"/>
              <a:gd fmla="*/ 333303 h 693986" name="connsiteY1"/>
              <a:gd fmla="*/ 650190 w 659715" name="connsiteX2"/>
              <a:gd fmla="*/ 344415 h 693986" name="connsiteY2"/>
              <a:gd fmla="*/ 564464 w 659715" name="connsiteX3"/>
              <a:gd fmla="*/ 296790 h 693986" name="connsiteY3"/>
              <a:gd fmla="*/ 121256 w 659715" name="connsiteX4"/>
              <a:gd fmla="*/ 259220 h 693986" name="connsiteY4"/>
              <a:gd fmla="*/ 147759 w 659715" name="connsiteX5"/>
              <a:gd fmla="*/ 275095 h 693986" name="connsiteY5"/>
              <a:gd fmla="*/ 211366 w 659715" name="connsiteX6"/>
              <a:gd fmla="*/ 465595 h 693986" name="connsiteY6"/>
              <a:gd fmla="*/ 206066 w 659715" name="connsiteX7"/>
              <a:gd fmla="*/ 513220 h 693986" name="connsiteY7"/>
              <a:gd fmla="*/ 237870 w 659715" name="connsiteX8"/>
              <a:gd fmla="*/ 619053 h 693986" name="connsiteY8"/>
              <a:gd fmla="*/ 221968 w 659715" name="connsiteX9"/>
              <a:gd fmla="*/ 693137 h 693986" name="connsiteY9"/>
              <a:gd fmla="*/ 195465 w 659715" name="connsiteX10"/>
              <a:gd fmla="*/ 677262 h 693986" name="connsiteY10"/>
              <a:gd fmla="*/ 147759 w 659715" name="connsiteX11"/>
              <a:gd fmla="*/ 529095 h 693986" name="connsiteY11"/>
              <a:gd fmla="*/ 110654 w 659715" name="connsiteX12"/>
              <a:gd fmla="*/ 497345 h 693986" name="connsiteY12"/>
              <a:gd fmla="*/ 31145 w 659715" name="connsiteX13"/>
              <a:gd fmla="*/ 449720 h 693986" name="connsiteY13"/>
              <a:gd fmla="*/ 4641 w 659715" name="connsiteX14"/>
              <a:gd fmla="*/ 370345 h 693986" name="connsiteY14"/>
              <a:gd fmla="*/ 41746 w 659715" name="connsiteX15"/>
              <a:gd fmla="*/ 285678 h 693986" name="connsiteY15"/>
              <a:gd fmla="*/ 121256 w 659715" name="connsiteX16"/>
              <a:gd fmla="*/ 259220 h 693986" name="connsiteY16"/>
              <a:gd fmla="*/ 654953 w 659715" name="connsiteX17"/>
              <a:gd fmla="*/ 190428 h 693986" name="connsiteY17"/>
              <a:gd fmla="*/ 659715 w 659715" name="connsiteX18"/>
              <a:gd fmla="*/ 201541 h 693986" name="connsiteY18"/>
              <a:gd fmla="*/ 564465 w 659715" name="connsiteX19"/>
              <a:gd fmla="*/ 226941 h 693986" name="connsiteY19"/>
              <a:gd fmla="*/ 559702 w 659715" name="connsiteX20"/>
              <a:gd fmla="*/ 217416 h 693986" name="connsiteY20"/>
              <a:gd fmla="*/ 586690 w 659715" name="connsiteX21"/>
              <a:gd fmla="*/ 84065 h 693986" name="connsiteY21"/>
              <a:gd fmla="*/ 596215 w 659715" name="connsiteX22"/>
              <a:gd fmla="*/ 88827 h 693986" name="connsiteY22"/>
              <a:gd fmla="*/ 539064 w 659715" name="connsiteX23"/>
              <a:gd fmla="*/ 169790 h 693986" name="connsiteY23"/>
              <a:gd fmla="*/ 527952 w 659715" name="connsiteX24"/>
              <a:gd fmla="*/ 163440 h 693986" name="connsiteY24"/>
              <a:gd fmla="*/ 422903 w 659715" name="connsiteX25"/>
              <a:gd fmla="*/ 193 h 693986" name="connsiteY25"/>
              <a:gd fmla="*/ 427610 w 659715" name="connsiteX26"/>
              <a:gd fmla="*/ 10539 h 693986" name="connsiteY26"/>
              <a:gd fmla="*/ 485747 w 659715" name="connsiteX27"/>
              <a:gd fmla="*/ 180051 h 693986" name="connsiteY27"/>
              <a:gd fmla="*/ 538600 w 659715" name="connsiteX28"/>
              <a:gd fmla="*/ 227726 h 693986" name="connsiteY28"/>
              <a:gd fmla="*/ 522744 w 659715" name="connsiteX29"/>
              <a:gd fmla="*/ 296591 h 693986" name="connsiteY29"/>
              <a:gd fmla="*/ 580882 w 659715" name="connsiteX30"/>
              <a:gd fmla="*/ 466102 h 693986" name="connsiteY30"/>
              <a:gd fmla="*/ 570311 w 659715" name="connsiteX31"/>
              <a:gd fmla="*/ 471400 h 693986" name="connsiteY31"/>
              <a:gd fmla="*/ 247912 w 659715" name="connsiteX32"/>
              <a:gd fmla="*/ 439616 h 693986" name="connsiteY32"/>
              <a:gd fmla="*/ 221486 w 659715" name="connsiteX33"/>
              <a:gd fmla="*/ 423724 h 693986" name="connsiteY33"/>
              <a:gd fmla="*/ 168634 w 659715" name="connsiteX34"/>
              <a:gd fmla="*/ 264807 h 693986" name="connsiteY34"/>
              <a:gd fmla="*/ 179205 w 659715" name="connsiteX35"/>
              <a:gd fmla="*/ 238321 h 693986" name="connsiteY35"/>
              <a:gd fmla="*/ 411754 w 659715" name="connsiteX36"/>
              <a:gd fmla="*/ 15836 h 693986" name="connsiteY36"/>
              <a:gd fmla="*/ 422903 w 659715" name="connsiteX37"/>
              <a:gd fmla="*/ 193 h 693986" name="connsiteY3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b="b" l="l" r="r" t="t"/>
            <a:pathLst>
              <a:path h="693986" w="659715">
                <a:moveTo>
                  <a:pt x="570814" y="280915"/>
                </a:moveTo>
                <a:lnTo>
                  <a:pt x="654952" y="333303"/>
                </a:lnTo>
                <a:lnTo>
                  <a:pt x="650190" y="344415"/>
                </a:lnTo>
                <a:lnTo>
                  <a:pt x="564464" y="296790"/>
                </a:lnTo>
                <a:close/>
                <a:moveTo>
                  <a:pt x="121256" y="259220"/>
                </a:moveTo>
                <a:cubicBezTo>
                  <a:pt x="142458" y="253928"/>
                  <a:pt x="147759" y="275095"/>
                  <a:pt x="147759" y="275095"/>
                </a:cubicBezTo>
                <a:cubicBezTo>
                  <a:pt x="147759" y="275095"/>
                  <a:pt x="147759" y="275095"/>
                  <a:pt x="211366" y="465595"/>
                </a:cubicBezTo>
                <a:cubicBezTo>
                  <a:pt x="216667" y="476178"/>
                  <a:pt x="206066" y="513220"/>
                  <a:pt x="206066" y="513220"/>
                </a:cubicBezTo>
                <a:cubicBezTo>
                  <a:pt x="206066" y="560845"/>
                  <a:pt x="253772" y="587303"/>
                  <a:pt x="237870" y="619053"/>
                </a:cubicBezTo>
                <a:cubicBezTo>
                  <a:pt x="296177" y="677262"/>
                  <a:pt x="221968" y="693137"/>
                  <a:pt x="221968" y="693137"/>
                </a:cubicBezTo>
                <a:cubicBezTo>
                  <a:pt x="200765" y="698428"/>
                  <a:pt x="195465" y="677262"/>
                  <a:pt x="195465" y="677262"/>
                </a:cubicBezTo>
                <a:cubicBezTo>
                  <a:pt x="195465" y="677262"/>
                  <a:pt x="195465" y="677262"/>
                  <a:pt x="147759" y="529095"/>
                </a:cubicBezTo>
                <a:cubicBezTo>
                  <a:pt x="137158" y="492053"/>
                  <a:pt x="110654" y="497345"/>
                  <a:pt x="110654" y="497345"/>
                </a:cubicBezTo>
                <a:cubicBezTo>
                  <a:pt x="52347" y="518512"/>
                  <a:pt x="31145" y="449720"/>
                  <a:pt x="31145" y="449720"/>
                </a:cubicBezTo>
                <a:cubicBezTo>
                  <a:pt x="31145" y="449720"/>
                  <a:pt x="31145" y="449720"/>
                  <a:pt x="4641" y="370345"/>
                </a:cubicBezTo>
                <a:cubicBezTo>
                  <a:pt x="-16561" y="312137"/>
                  <a:pt x="41746" y="285678"/>
                  <a:pt x="41746" y="285678"/>
                </a:cubicBezTo>
                <a:cubicBezTo>
                  <a:pt x="41746" y="285678"/>
                  <a:pt x="41746" y="285678"/>
                  <a:pt x="121256" y="259220"/>
                </a:cubicBezTo>
                <a:close/>
                <a:moveTo>
                  <a:pt x="654953" y="190428"/>
                </a:moveTo>
                <a:lnTo>
                  <a:pt x="659715" y="201541"/>
                </a:lnTo>
                <a:lnTo>
                  <a:pt x="564465" y="226941"/>
                </a:lnTo>
                <a:lnTo>
                  <a:pt x="559702" y="217416"/>
                </a:lnTo>
                <a:close/>
                <a:moveTo>
                  <a:pt x="586690" y="84065"/>
                </a:moveTo>
                <a:lnTo>
                  <a:pt x="596215" y="88827"/>
                </a:lnTo>
                <a:lnTo>
                  <a:pt x="539064" y="169790"/>
                </a:lnTo>
                <a:lnTo>
                  <a:pt x="527952" y="163440"/>
                </a:lnTo>
                <a:close/>
                <a:moveTo>
                  <a:pt x="422903" y="193"/>
                </a:moveTo>
                <a:cubicBezTo>
                  <a:pt x="424637" y="938"/>
                  <a:pt x="426289" y="3917"/>
                  <a:pt x="427610" y="10539"/>
                </a:cubicBezTo>
                <a:cubicBezTo>
                  <a:pt x="427610" y="10539"/>
                  <a:pt x="427610" y="10539"/>
                  <a:pt x="485747" y="180051"/>
                </a:cubicBezTo>
                <a:cubicBezTo>
                  <a:pt x="512173" y="185348"/>
                  <a:pt x="533314" y="201240"/>
                  <a:pt x="538600" y="227726"/>
                </a:cubicBezTo>
                <a:cubicBezTo>
                  <a:pt x="549170" y="254213"/>
                  <a:pt x="543885" y="280699"/>
                  <a:pt x="522744" y="296591"/>
                </a:cubicBezTo>
                <a:lnTo>
                  <a:pt x="580882" y="466102"/>
                </a:lnTo>
                <a:cubicBezTo>
                  <a:pt x="591452" y="487291"/>
                  <a:pt x="570311" y="471400"/>
                  <a:pt x="570311" y="471400"/>
                </a:cubicBezTo>
                <a:cubicBezTo>
                  <a:pt x="570311" y="471400"/>
                  <a:pt x="454036" y="365455"/>
                  <a:pt x="247912" y="439616"/>
                </a:cubicBezTo>
                <a:cubicBezTo>
                  <a:pt x="247912" y="439616"/>
                  <a:pt x="226772" y="444913"/>
                  <a:pt x="221486" y="423724"/>
                </a:cubicBezTo>
                <a:cubicBezTo>
                  <a:pt x="221486" y="423724"/>
                  <a:pt x="221486" y="423724"/>
                  <a:pt x="168634" y="264807"/>
                </a:cubicBezTo>
                <a:cubicBezTo>
                  <a:pt x="168634" y="264807"/>
                  <a:pt x="158064" y="243618"/>
                  <a:pt x="179205" y="238321"/>
                </a:cubicBezTo>
                <a:cubicBezTo>
                  <a:pt x="179205" y="238321"/>
                  <a:pt x="369473" y="185348"/>
                  <a:pt x="411754" y="15836"/>
                </a:cubicBezTo>
                <a:cubicBezTo>
                  <a:pt x="411754" y="15836"/>
                  <a:pt x="417700" y="-2042"/>
                  <a:pt x="422903" y="193"/>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noAutofit/>
          </a:bodyPr>
          <a:lstStyle/>
          <a:p>
            <a:endParaRPr altLang="en-US" lang="zh-CN">
              <a:solidFill>
                <a:schemeClr val="tx1">
                  <a:lumMod val="85000"/>
                  <a:lumOff val="15000"/>
                </a:schemeClr>
              </a:solidFill>
            </a:endParaRPr>
          </a:p>
        </p:txBody>
      </p:sp>
      <p:grpSp>
        <p:nvGrpSpPr>
          <p:cNvPr id="23" name="组合 22"/>
          <p:cNvGrpSpPr/>
          <p:nvPr/>
        </p:nvGrpSpPr>
        <p:grpSpPr>
          <a:xfrm>
            <a:off x="1350233" y="2505043"/>
            <a:ext cx="383128" cy="268106"/>
            <a:chOff x="10869613" y="831851"/>
            <a:chExt cx="735013" cy="514350"/>
          </a:xfrm>
        </p:grpSpPr>
        <p:sp>
          <p:nvSpPr>
            <p:cNvPr id="24" name="Freeform 145"/>
            <p:cNvSpPr>
              <a:spLocks noEditPoints="1"/>
            </p:cNvSpPr>
            <p:nvPr/>
          </p:nvSpPr>
          <p:spPr bwMode="auto">
            <a:xfrm>
              <a:off x="10869613" y="831851"/>
              <a:ext cx="523875" cy="514350"/>
            </a:xfrm>
            <a:custGeom>
              <a:gdLst>
                <a:gd fmla="*/ 85 w 99" name="T0"/>
                <a:gd fmla="*/ 59 h 97" name="T1"/>
                <a:gd fmla="*/ 99 w 99" name="T2"/>
                <a:gd fmla="*/ 53 h 97" name="T3"/>
                <a:gd fmla="*/ 99 w 99" name="T4"/>
                <a:gd fmla="*/ 43 h 97" name="T5"/>
                <a:gd fmla="*/ 85 w 99" name="T6"/>
                <a:gd fmla="*/ 37 h 97" name="T7"/>
                <a:gd fmla="*/ 83 w 99" name="T8"/>
                <a:gd fmla="*/ 31 h 97" name="T9"/>
                <a:gd fmla="*/ 88 w 99" name="T10"/>
                <a:gd fmla="*/ 17 h 97" name="T11"/>
                <a:gd fmla="*/ 80 w 99" name="T12"/>
                <a:gd fmla="*/ 10 h 97" name="T13"/>
                <a:gd fmla="*/ 67 w 99" name="T14"/>
                <a:gd fmla="*/ 15 h 97" name="T15"/>
                <a:gd fmla="*/ 60 w 99" name="T16"/>
                <a:gd fmla="*/ 13 h 97" name="T17"/>
                <a:gd fmla="*/ 54 w 99" name="T18"/>
                <a:gd fmla="*/ 0 h 97" name="T19"/>
                <a:gd fmla="*/ 44 w 99" name="T20"/>
                <a:gd fmla="*/ 0 h 97" name="T21"/>
                <a:gd fmla="*/ 38 w 99" name="T22"/>
                <a:gd fmla="*/ 13 h 97" name="T23"/>
                <a:gd fmla="*/ 32 w 99" name="T24"/>
                <a:gd fmla="*/ 15 h 97" name="T25"/>
                <a:gd fmla="*/ 18 w 99" name="T26"/>
                <a:gd fmla="*/ 10 h 97" name="T27"/>
                <a:gd fmla="*/ 10 w 99" name="T28"/>
                <a:gd fmla="*/ 18 h 97" name="T29"/>
                <a:gd fmla="*/ 16 w 99" name="T30"/>
                <a:gd fmla="*/ 31 h 97" name="T31"/>
                <a:gd fmla="*/ 13 w 99" name="T32"/>
                <a:gd fmla="*/ 37 h 97" name="T33"/>
                <a:gd fmla="*/ 0 w 99" name="T34"/>
                <a:gd fmla="*/ 43 h 97" name="T35"/>
                <a:gd fmla="*/ 0 w 99" name="T36"/>
                <a:gd fmla="*/ 54 h 97" name="T37"/>
                <a:gd fmla="*/ 13 w 99" name="T38"/>
                <a:gd fmla="*/ 59 h 97" name="T39"/>
                <a:gd fmla="*/ 16 w 99" name="T40"/>
                <a:gd fmla="*/ 65 h 97" name="T41"/>
                <a:gd fmla="*/ 10 w 99" name="T42"/>
                <a:gd fmla="*/ 79 h 97" name="T43"/>
                <a:gd fmla="*/ 18 w 99" name="T44"/>
                <a:gd fmla="*/ 86 h 97" name="T45"/>
                <a:gd fmla="*/ 32 w 99" name="T46"/>
                <a:gd fmla="*/ 81 h 97" name="T47"/>
                <a:gd fmla="*/ 38 w 99" name="T48"/>
                <a:gd fmla="*/ 83 h 97" name="T49"/>
                <a:gd fmla="*/ 44 w 99" name="T50"/>
                <a:gd fmla="*/ 97 h 97" name="T51"/>
                <a:gd fmla="*/ 55 w 99" name="T52"/>
                <a:gd fmla="*/ 97 h 97" name="T53"/>
                <a:gd fmla="*/ 61 w 99" name="T54"/>
                <a:gd fmla="*/ 83 h 97" name="T55"/>
                <a:gd fmla="*/ 67 w 99" name="T56"/>
                <a:gd fmla="*/ 81 h 97" name="T57"/>
                <a:gd fmla="*/ 81 w 99" name="T58"/>
                <a:gd fmla="*/ 86 h 97" name="T59"/>
                <a:gd fmla="*/ 88 w 99" name="T60"/>
                <a:gd fmla="*/ 79 h 97" name="T61"/>
                <a:gd fmla="*/ 83 w 99" name="T62"/>
                <a:gd fmla="*/ 65 h 97" name="T63"/>
                <a:gd fmla="*/ 85 w 99" name="T64"/>
                <a:gd fmla="*/ 59 h 97" name="T65"/>
                <a:gd fmla="*/ 49 w 99" name="T66"/>
                <a:gd fmla="*/ 64 h 97" name="T67"/>
                <a:gd fmla="*/ 33 w 99" name="T68"/>
                <a:gd fmla="*/ 48 h 97" name="T69"/>
                <a:gd fmla="*/ 49 w 99" name="T70"/>
                <a:gd fmla="*/ 33 h 97" name="T71"/>
                <a:gd fmla="*/ 65 w 99" name="T72"/>
                <a:gd fmla="*/ 48 h 97" name="T73"/>
                <a:gd fmla="*/ 49 w 99" name="T74"/>
                <a:gd fmla="*/ 64 h 97"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97" w="99">
                  <a:moveTo>
                    <a:pt x="85" y="59"/>
                  </a:moveTo>
                  <a:cubicBezTo>
                    <a:pt x="85" y="59"/>
                    <a:pt x="99" y="54"/>
                    <a:pt x="99" y="53"/>
                  </a:cubicBezTo>
                  <a:cubicBezTo>
                    <a:pt x="99" y="43"/>
                    <a:pt x="99" y="43"/>
                    <a:pt x="99" y="43"/>
                  </a:cubicBezTo>
                  <a:cubicBezTo>
                    <a:pt x="99" y="42"/>
                    <a:pt x="85" y="37"/>
                    <a:pt x="85" y="37"/>
                  </a:cubicBezTo>
                  <a:cubicBezTo>
                    <a:pt x="83" y="31"/>
                    <a:pt x="83" y="31"/>
                    <a:pt x="83" y="31"/>
                  </a:cubicBezTo>
                  <a:cubicBezTo>
                    <a:pt x="83" y="31"/>
                    <a:pt x="88" y="18"/>
                    <a:pt x="88" y="17"/>
                  </a:cubicBezTo>
                  <a:cubicBezTo>
                    <a:pt x="80" y="10"/>
                    <a:pt x="80" y="10"/>
                    <a:pt x="80" y="10"/>
                  </a:cubicBezTo>
                  <a:cubicBezTo>
                    <a:pt x="80" y="9"/>
                    <a:pt x="67" y="15"/>
                    <a:pt x="67" y="15"/>
                  </a:cubicBezTo>
                  <a:cubicBezTo>
                    <a:pt x="60" y="13"/>
                    <a:pt x="60" y="13"/>
                    <a:pt x="60" y="13"/>
                  </a:cubicBezTo>
                  <a:cubicBezTo>
                    <a:pt x="60" y="13"/>
                    <a:pt x="55" y="0"/>
                    <a:pt x="54" y="0"/>
                  </a:cubicBezTo>
                  <a:cubicBezTo>
                    <a:pt x="44" y="0"/>
                    <a:pt x="44" y="0"/>
                    <a:pt x="44" y="0"/>
                  </a:cubicBezTo>
                  <a:cubicBezTo>
                    <a:pt x="43" y="0"/>
                    <a:pt x="38" y="13"/>
                    <a:pt x="38" y="13"/>
                  </a:cubicBezTo>
                  <a:cubicBezTo>
                    <a:pt x="32" y="15"/>
                    <a:pt x="32" y="15"/>
                    <a:pt x="32" y="15"/>
                  </a:cubicBezTo>
                  <a:cubicBezTo>
                    <a:pt x="32" y="15"/>
                    <a:pt x="18" y="10"/>
                    <a:pt x="18" y="10"/>
                  </a:cubicBezTo>
                  <a:cubicBezTo>
                    <a:pt x="10" y="18"/>
                    <a:pt x="10" y="18"/>
                    <a:pt x="10" y="18"/>
                  </a:cubicBezTo>
                  <a:cubicBezTo>
                    <a:pt x="10" y="18"/>
                    <a:pt x="16" y="31"/>
                    <a:pt x="16" y="31"/>
                  </a:cubicBezTo>
                  <a:cubicBezTo>
                    <a:pt x="13" y="37"/>
                    <a:pt x="13" y="37"/>
                    <a:pt x="13" y="37"/>
                  </a:cubicBezTo>
                  <a:cubicBezTo>
                    <a:pt x="13" y="37"/>
                    <a:pt x="0" y="42"/>
                    <a:pt x="0" y="43"/>
                  </a:cubicBezTo>
                  <a:cubicBezTo>
                    <a:pt x="0" y="54"/>
                    <a:pt x="0" y="54"/>
                    <a:pt x="0" y="54"/>
                  </a:cubicBezTo>
                  <a:cubicBezTo>
                    <a:pt x="0" y="54"/>
                    <a:pt x="13" y="59"/>
                    <a:pt x="13" y="59"/>
                  </a:cubicBezTo>
                  <a:cubicBezTo>
                    <a:pt x="16" y="65"/>
                    <a:pt x="16" y="65"/>
                    <a:pt x="16" y="65"/>
                  </a:cubicBezTo>
                  <a:cubicBezTo>
                    <a:pt x="16" y="65"/>
                    <a:pt x="10" y="78"/>
                    <a:pt x="10" y="79"/>
                  </a:cubicBezTo>
                  <a:cubicBezTo>
                    <a:pt x="18" y="86"/>
                    <a:pt x="18" y="86"/>
                    <a:pt x="18" y="86"/>
                  </a:cubicBezTo>
                  <a:cubicBezTo>
                    <a:pt x="19" y="87"/>
                    <a:pt x="32" y="81"/>
                    <a:pt x="32" y="81"/>
                  </a:cubicBezTo>
                  <a:cubicBezTo>
                    <a:pt x="38" y="83"/>
                    <a:pt x="38" y="83"/>
                    <a:pt x="38" y="83"/>
                  </a:cubicBezTo>
                  <a:cubicBezTo>
                    <a:pt x="38" y="83"/>
                    <a:pt x="43" y="97"/>
                    <a:pt x="44" y="97"/>
                  </a:cubicBezTo>
                  <a:cubicBezTo>
                    <a:pt x="55" y="97"/>
                    <a:pt x="55" y="97"/>
                    <a:pt x="55" y="97"/>
                  </a:cubicBezTo>
                  <a:cubicBezTo>
                    <a:pt x="56" y="97"/>
                    <a:pt x="61" y="83"/>
                    <a:pt x="61" y="83"/>
                  </a:cubicBezTo>
                  <a:cubicBezTo>
                    <a:pt x="67" y="81"/>
                    <a:pt x="67" y="81"/>
                    <a:pt x="67" y="81"/>
                  </a:cubicBezTo>
                  <a:cubicBezTo>
                    <a:pt x="67" y="81"/>
                    <a:pt x="80" y="87"/>
                    <a:pt x="81" y="86"/>
                  </a:cubicBezTo>
                  <a:cubicBezTo>
                    <a:pt x="88" y="79"/>
                    <a:pt x="88" y="79"/>
                    <a:pt x="88" y="79"/>
                  </a:cubicBezTo>
                  <a:cubicBezTo>
                    <a:pt x="89" y="78"/>
                    <a:pt x="83" y="65"/>
                    <a:pt x="83" y="65"/>
                  </a:cubicBezTo>
                  <a:lnTo>
                    <a:pt x="85" y="59"/>
                  </a:lnTo>
                  <a:close/>
                  <a:moveTo>
                    <a:pt x="49" y="64"/>
                  </a:moveTo>
                  <a:cubicBezTo>
                    <a:pt x="40" y="64"/>
                    <a:pt x="33" y="57"/>
                    <a:pt x="33" y="48"/>
                  </a:cubicBezTo>
                  <a:cubicBezTo>
                    <a:pt x="33" y="40"/>
                    <a:pt x="40" y="33"/>
                    <a:pt x="49" y="33"/>
                  </a:cubicBezTo>
                  <a:cubicBezTo>
                    <a:pt x="58" y="33"/>
                    <a:pt x="65" y="40"/>
                    <a:pt x="65" y="48"/>
                  </a:cubicBezTo>
                  <a:cubicBezTo>
                    <a:pt x="65" y="57"/>
                    <a:pt x="58" y="64"/>
                    <a:pt x="49" y="64"/>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chemeClr val="tx1">
                    <a:lumMod val="85000"/>
                    <a:lumOff val="15000"/>
                  </a:schemeClr>
                </a:solidFill>
              </a:endParaRPr>
            </a:p>
          </p:txBody>
        </p:sp>
        <p:sp>
          <p:nvSpPr>
            <p:cNvPr id="25" name="Freeform 146"/>
            <p:cNvSpPr>
              <a:spLocks noEditPoints="1"/>
            </p:cNvSpPr>
            <p:nvPr/>
          </p:nvSpPr>
          <p:spPr bwMode="auto">
            <a:xfrm>
              <a:off x="11361738" y="1085851"/>
              <a:ext cx="242888" cy="249238"/>
            </a:xfrm>
            <a:custGeom>
              <a:gdLst>
                <a:gd fmla="*/ 40 w 46" name="T0"/>
                <a:gd fmla="*/ 23 h 47" name="T1"/>
                <a:gd fmla="*/ 40 w 46" name="T2"/>
                <a:gd fmla="*/ 19 h 47" name="T3"/>
                <a:gd fmla="*/ 44 w 46" name="T4"/>
                <a:gd fmla="*/ 14 h 47" name="T5"/>
                <a:gd fmla="*/ 41 w 46" name="T6"/>
                <a:gd fmla="*/ 9 h 47" name="T7"/>
                <a:gd fmla="*/ 35 w 46" name="T8"/>
                <a:gd fmla="*/ 10 h 47" name="T9"/>
                <a:gd fmla="*/ 32 w 46" name="T10"/>
                <a:gd fmla="*/ 8 h 47" name="T11"/>
                <a:gd fmla="*/ 31 w 46" name="T12"/>
                <a:gd fmla="*/ 1 h 47" name="T13"/>
                <a:gd fmla="*/ 26 w 46" name="T14"/>
                <a:gd fmla="*/ 0 h 47" name="T15"/>
                <a:gd fmla="*/ 22 w 46" name="T16"/>
                <a:gd fmla="*/ 6 h 47" name="T17"/>
                <a:gd fmla="*/ 19 w 46" name="T18"/>
                <a:gd fmla="*/ 6 h 47" name="T19"/>
                <a:gd fmla="*/ 13 w 46" name="T20"/>
                <a:gd fmla="*/ 2 h 47" name="T21"/>
                <a:gd fmla="*/ 9 w 46" name="T22"/>
                <a:gd fmla="*/ 5 h 47" name="T23"/>
                <a:gd fmla="*/ 10 w 46" name="T24"/>
                <a:gd fmla="*/ 12 h 47" name="T25"/>
                <a:gd fmla="*/ 8 w 46" name="T26"/>
                <a:gd fmla="*/ 15 h 47" name="T27"/>
                <a:gd fmla="*/ 1 w 46" name="T28"/>
                <a:gd fmla="*/ 16 h 47" name="T29"/>
                <a:gd fmla="*/ 0 w 46" name="T30"/>
                <a:gd fmla="*/ 21 h 47" name="T31"/>
                <a:gd fmla="*/ 5 w 46" name="T32"/>
                <a:gd fmla="*/ 25 h 47" name="T33"/>
                <a:gd fmla="*/ 6 w 46" name="T34"/>
                <a:gd fmla="*/ 28 h 47" name="T35"/>
                <a:gd fmla="*/ 2 w 46" name="T36"/>
                <a:gd fmla="*/ 34 h 47" name="T37"/>
                <a:gd fmla="*/ 4 w 46" name="T38"/>
                <a:gd fmla="*/ 38 h 47" name="T39"/>
                <a:gd fmla="*/ 11 w 46" name="T40"/>
                <a:gd fmla="*/ 37 h 47" name="T41"/>
                <a:gd fmla="*/ 14 w 46" name="T42"/>
                <a:gd fmla="*/ 39 h 47" name="T43"/>
                <a:gd fmla="*/ 15 w 46" name="T44"/>
                <a:gd fmla="*/ 46 h 47" name="T45"/>
                <a:gd fmla="*/ 20 w 46" name="T46"/>
                <a:gd fmla="*/ 47 h 47" name="T47"/>
                <a:gd fmla="*/ 24 w 46" name="T48"/>
                <a:gd fmla="*/ 42 h 47" name="T49"/>
                <a:gd fmla="*/ 27 w 46" name="T50"/>
                <a:gd fmla="*/ 41 h 47" name="T51"/>
                <a:gd fmla="*/ 33 w 46" name="T52"/>
                <a:gd fmla="*/ 45 h 47" name="T53"/>
                <a:gd fmla="*/ 37 w 46" name="T54"/>
                <a:gd fmla="*/ 42 h 47" name="T55"/>
                <a:gd fmla="*/ 36 w 46" name="T56"/>
                <a:gd fmla="*/ 36 h 47" name="T57"/>
                <a:gd fmla="*/ 38 w 46" name="T58"/>
                <a:gd fmla="*/ 33 h 47" name="T59"/>
                <a:gd fmla="*/ 45 w 46" name="T60"/>
                <a:gd fmla="*/ 32 h 47" name="T61"/>
                <a:gd fmla="*/ 46 w 46" name="T62"/>
                <a:gd fmla="*/ 27 h 47" name="T63"/>
                <a:gd fmla="*/ 40 w 46" name="T64"/>
                <a:gd fmla="*/ 23 h 47" name="T65"/>
                <a:gd fmla="*/ 30 w 46" name="T66"/>
                <a:gd fmla="*/ 26 h 47" name="T67"/>
                <a:gd fmla="*/ 21 w 46" name="T68"/>
                <a:gd fmla="*/ 31 h 47" name="T69"/>
                <a:gd fmla="*/ 16 w 46" name="T70"/>
                <a:gd fmla="*/ 22 h 47" name="T71"/>
                <a:gd fmla="*/ 25 w 46" name="T72"/>
                <a:gd fmla="*/ 16 h 47" name="T73"/>
                <a:gd fmla="*/ 30 w 46" name="T74"/>
                <a:gd fmla="*/ 26 h 47"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47" w="46">
                  <a:moveTo>
                    <a:pt x="40" y="23"/>
                  </a:moveTo>
                  <a:cubicBezTo>
                    <a:pt x="40" y="19"/>
                    <a:pt x="40" y="19"/>
                    <a:pt x="40" y="19"/>
                  </a:cubicBezTo>
                  <a:cubicBezTo>
                    <a:pt x="44" y="14"/>
                    <a:pt x="44" y="14"/>
                    <a:pt x="44" y="14"/>
                  </a:cubicBezTo>
                  <a:cubicBezTo>
                    <a:pt x="41" y="9"/>
                    <a:pt x="41" y="9"/>
                    <a:pt x="41" y="9"/>
                  </a:cubicBezTo>
                  <a:cubicBezTo>
                    <a:pt x="35" y="10"/>
                    <a:pt x="35" y="10"/>
                    <a:pt x="35" y="10"/>
                  </a:cubicBezTo>
                  <a:cubicBezTo>
                    <a:pt x="32" y="8"/>
                    <a:pt x="32" y="8"/>
                    <a:pt x="32" y="8"/>
                  </a:cubicBezTo>
                  <a:cubicBezTo>
                    <a:pt x="31" y="1"/>
                    <a:pt x="31" y="1"/>
                    <a:pt x="31" y="1"/>
                  </a:cubicBezTo>
                  <a:cubicBezTo>
                    <a:pt x="26" y="0"/>
                    <a:pt x="26" y="0"/>
                    <a:pt x="26" y="0"/>
                  </a:cubicBezTo>
                  <a:cubicBezTo>
                    <a:pt x="22" y="6"/>
                    <a:pt x="22" y="6"/>
                    <a:pt x="22" y="6"/>
                  </a:cubicBezTo>
                  <a:cubicBezTo>
                    <a:pt x="19" y="6"/>
                    <a:pt x="19" y="6"/>
                    <a:pt x="19" y="6"/>
                  </a:cubicBezTo>
                  <a:cubicBezTo>
                    <a:pt x="13" y="2"/>
                    <a:pt x="13" y="2"/>
                    <a:pt x="13" y="2"/>
                  </a:cubicBezTo>
                  <a:cubicBezTo>
                    <a:pt x="9" y="5"/>
                    <a:pt x="9" y="5"/>
                    <a:pt x="9" y="5"/>
                  </a:cubicBezTo>
                  <a:cubicBezTo>
                    <a:pt x="10" y="12"/>
                    <a:pt x="10" y="12"/>
                    <a:pt x="10" y="12"/>
                  </a:cubicBezTo>
                  <a:cubicBezTo>
                    <a:pt x="8" y="15"/>
                    <a:pt x="8" y="15"/>
                    <a:pt x="8" y="15"/>
                  </a:cubicBezTo>
                  <a:cubicBezTo>
                    <a:pt x="1" y="16"/>
                    <a:pt x="1" y="16"/>
                    <a:pt x="1" y="16"/>
                  </a:cubicBezTo>
                  <a:cubicBezTo>
                    <a:pt x="0" y="21"/>
                    <a:pt x="0" y="21"/>
                    <a:pt x="0" y="21"/>
                  </a:cubicBezTo>
                  <a:cubicBezTo>
                    <a:pt x="5" y="25"/>
                    <a:pt x="5" y="25"/>
                    <a:pt x="5" y="25"/>
                  </a:cubicBezTo>
                  <a:cubicBezTo>
                    <a:pt x="6" y="28"/>
                    <a:pt x="6" y="28"/>
                    <a:pt x="6" y="28"/>
                  </a:cubicBezTo>
                  <a:cubicBezTo>
                    <a:pt x="2" y="34"/>
                    <a:pt x="2" y="34"/>
                    <a:pt x="2" y="34"/>
                  </a:cubicBezTo>
                  <a:cubicBezTo>
                    <a:pt x="4" y="38"/>
                    <a:pt x="4" y="38"/>
                    <a:pt x="4" y="38"/>
                  </a:cubicBezTo>
                  <a:cubicBezTo>
                    <a:pt x="11" y="37"/>
                    <a:pt x="11" y="37"/>
                    <a:pt x="11" y="37"/>
                  </a:cubicBezTo>
                  <a:cubicBezTo>
                    <a:pt x="14" y="39"/>
                    <a:pt x="14" y="39"/>
                    <a:pt x="14" y="39"/>
                  </a:cubicBezTo>
                  <a:cubicBezTo>
                    <a:pt x="15" y="46"/>
                    <a:pt x="15" y="46"/>
                    <a:pt x="15" y="46"/>
                  </a:cubicBezTo>
                  <a:cubicBezTo>
                    <a:pt x="20" y="47"/>
                    <a:pt x="20" y="47"/>
                    <a:pt x="20" y="47"/>
                  </a:cubicBezTo>
                  <a:cubicBezTo>
                    <a:pt x="24" y="42"/>
                    <a:pt x="24" y="42"/>
                    <a:pt x="24" y="42"/>
                  </a:cubicBezTo>
                  <a:cubicBezTo>
                    <a:pt x="27" y="41"/>
                    <a:pt x="27" y="41"/>
                    <a:pt x="27" y="41"/>
                  </a:cubicBezTo>
                  <a:cubicBezTo>
                    <a:pt x="33" y="45"/>
                    <a:pt x="33" y="45"/>
                    <a:pt x="33" y="45"/>
                  </a:cubicBezTo>
                  <a:cubicBezTo>
                    <a:pt x="37" y="42"/>
                    <a:pt x="37" y="42"/>
                    <a:pt x="37" y="42"/>
                  </a:cubicBezTo>
                  <a:cubicBezTo>
                    <a:pt x="36" y="36"/>
                    <a:pt x="36" y="36"/>
                    <a:pt x="36" y="36"/>
                  </a:cubicBezTo>
                  <a:cubicBezTo>
                    <a:pt x="38" y="33"/>
                    <a:pt x="38" y="33"/>
                    <a:pt x="38" y="33"/>
                  </a:cubicBezTo>
                  <a:cubicBezTo>
                    <a:pt x="45" y="32"/>
                    <a:pt x="45" y="32"/>
                    <a:pt x="45" y="32"/>
                  </a:cubicBezTo>
                  <a:cubicBezTo>
                    <a:pt x="46" y="27"/>
                    <a:pt x="46" y="27"/>
                    <a:pt x="46" y="27"/>
                  </a:cubicBezTo>
                  <a:lnTo>
                    <a:pt x="40" y="23"/>
                  </a:lnTo>
                  <a:close/>
                  <a:moveTo>
                    <a:pt x="30" y="26"/>
                  </a:moveTo>
                  <a:cubicBezTo>
                    <a:pt x="29" y="30"/>
                    <a:pt x="25" y="32"/>
                    <a:pt x="21" y="31"/>
                  </a:cubicBezTo>
                  <a:cubicBezTo>
                    <a:pt x="17" y="30"/>
                    <a:pt x="15" y="26"/>
                    <a:pt x="16" y="22"/>
                  </a:cubicBezTo>
                  <a:cubicBezTo>
                    <a:pt x="17" y="18"/>
                    <a:pt x="21" y="15"/>
                    <a:pt x="25" y="16"/>
                  </a:cubicBezTo>
                  <a:cubicBezTo>
                    <a:pt x="29" y="17"/>
                    <a:pt x="31" y="21"/>
                    <a:pt x="30" y="26"/>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chemeClr val="tx1">
                    <a:lumMod val="85000"/>
                    <a:lumOff val="15000"/>
                  </a:schemeClr>
                </a:solidFill>
              </a:endParaRPr>
            </a:p>
          </p:txBody>
        </p:sp>
      </p:grpSp>
    </p:spTree>
    <p:extLst>
      <p:ext uri="{BB962C8B-B14F-4D97-AF65-F5344CB8AC3E}">
        <p14:creationId val="426839446"/>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 presetSubtype="4">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750" fill="hold" id="7"/>
                                        <p:tgtEl>
                                          <p:spTgt spid="2"/>
                                        </p:tgtEl>
                                        <p:attrNameLst>
                                          <p:attrName>ppt_x</p:attrName>
                                        </p:attrNameLst>
                                      </p:cBhvr>
                                      <p:tavLst>
                                        <p:tav tm="0">
                                          <p:val>
                                            <p:strVal val="#ppt_x"/>
                                          </p:val>
                                        </p:tav>
                                        <p:tav tm="100000">
                                          <p:val>
                                            <p:strVal val="#ppt_x"/>
                                          </p:val>
                                        </p:tav>
                                      </p:tavLst>
                                    </p:anim>
                                    <p:anim calcmode="lin" valueType="num">
                                      <p:cBhvr additive="base">
                                        <p:cTn dur="750" fill="hold" id="8"/>
                                        <p:tgtEl>
                                          <p:spTgt spid="2"/>
                                        </p:tgtEl>
                                        <p:attrNameLst>
                                          <p:attrName>ppt_y</p:attrName>
                                        </p:attrNameLst>
                                      </p:cBhvr>
                                      <p:tavLst>
                                        <p:tav tm="0">
                                          <p:val>
                                            <p:strVal val="1+#ppt_h/2"/>
                                          </p:val>
                                        </p:tav>
                                        <p:tav tm="100000">
                                          <p:val>
                                            <p:strVal val="#ppt_y"/>
                                          </p:val>
                                        </p:tav>
                                      </p:tavLst>
                                    </p:anim>
                                  </p:childTnLst>
                                </p:cTn>
                              </p:par>
                              <p:par>
                                <p:cTn fill="hold" grpId="1" id="9" nodeType="withEffect" presetClass="emph" presetID="32" presetSubtype="0">
                                  <p:stCondLst>
                                    <p:cond delay="750"/>
                                  </p:stCondLst>
                                  <p:childTnLst>
                                    <p:animRot by="120000">
                                      <p:cBhvr>
                                        <p:cTn dur="75" fill="hold" id="10">
                                          <p:stCondLst>
                                            <p:cond delay="0"/>
                                          </p:stCondLst>
                                        </p:cTn>
                                        <p:tgtEl>
                                          <p:spTgt spid="2"/>
                                        </p:tgtEl>
                                        <p:attrNameLst>
                                          <p:attrName>r</p:attrName>
                                        </p:attrNameLst>
                                      </p:cBhvr>
                                    </p:animRot>
                                    <p:animRot by="-240000">
                                      <p:cBhvr>
                                        <p:cTn dur="150" fill="hold" id="11">
                                          <p:stCondLst>
                                            <p:cond delay="150"/>
                                          </p:stCondLst>
                                        </p:cTn>
                                        <p:tgtEl>
                                          <p:spTgt spid="2"/>
                                        </p:tgtEl>
                                        <p:attrNameLst>
                                          <p:attrName>r</p:attrName>
                                        </p:attrNameLst>
                                      </p:cBhvr>
                                    </p:animRot>
                                    <p:animRot by="240000">
                                      <p:cBhvr>
                                        <p:cTn dur="150" fill="hold" id="12">
                                          <p:stCondLst>
                                            <p:cond delay="300"/>
                                          </p:stCondLst>
                                        </p:cTn>
                                        <p:tgtEl>
                                          <p:spTgt spid="2"/>
                                        </p:tgtEl>
                                        <p:attrNameLst>
                                          <p:attrName>r</p:attrName>
                                        </p:attrNameLst>
                                      </p:cBhvr>
                                    </p:animRot>
                                    <p:animRot by="-240000">
                                      <p:cBhvr>
                                        <p:cTn dur="150" fill="hold" id="13">
                                          <p:stCondLst>
                                            <p:cond delay="450"/>
                                          </p:stCondLst>
                                        </p:cTn>
                                        <p:tgtEl>
                                          <p:spTgt spid="2"/>
                                        </p:tgtEl>
                                        <p:attrNameLst>
                                          <p:attrName>r</p:attrName>
                                        </p:attrNameLst>
                                      </p:cBhvr>
                                    </p:animRot>
                                    <p:animRot by="120000">
                                      <p:cBhvr>
                                        <p:cTn dur="150" fill="hold" id="14">
                                          <p:stCondLst>
                                            <p:cond delay="600"/>
                                          </p:stCondLst>
                                        </p:cTn>
                                        <p:tgtEl>
                                          <p:spTgt spid="2"/>
                                        </p:tgtEl>
                                        <p:attrNameLst>
                                          <p:attrName>r</p:attrName>
                                        </p:attrNameLst>
                                      </p:cBhvr>
                                    </p:animRot>
                                  </p:childTnLst>
                                </p:cTn>
                              </p:par>
                              <p:par>
                                <p:cTn fill="hold" grpId="0" id="15" nodeType="withEffect" presetClass="entr" presetID="2" presetSubtype="2">
                                  <p:stCondLst>
                                    <p:cond delay="750"/>
                                  </p:stCondLst>
                                  <p:childTnLst>
                                    <p:set>
                                      <p:cBhvr>
                                        <p:cTn dur="1" fill="hold" id="16">
                                          <p:stCondLst>
                                            <p:cond delay="0"/>
                                          </p:stCondLst>
                                        </p:cTn>
                                        <p:tgtEl>
                                          <p:spTgt spid="18"/>
                                        </p:tgtEl>
                                        <p:attrNameLst>
                                          <p:attrName>style.visibility</p:attrName>
                                        </p:attrNameLst>
                                      </p:cBhvr>
                                      <p:to>
                                        <p:strVal val="visible"/>
                                      </p:to>
                                    </p:set>
                                    <p:anim calcmode="lin" valueType="num">
                                      <p:cBhvr additive="base">
                                        <p:cTn dur="750" fill="hold" id="17"/>
                                        <p:tgtEl>
                                          <p:spTgt spid="18"/>
                                        </p:tgtEl>
                                        <p:attrNameLst>
                                          <p:attrName>ppt_x</p:attrName>
                                        </p:attrNameLst>
                                      </p:cBhvr>
                                      <p:tavLst>
                                        <p:tav tm="0">
                                          <p:val>
                                            <p:strVal val="1+#ppt_w/2"/>
                                          </p:val>
                                        </p:tav>
                                        <p:tav tm="100000">
                                          <p:val>
                                            <p:strVal val="#ppt_x"/>
                                          </p:val>
                                        </p:tav>
                                      </p:tavLst>
                                    </p:anim>
                                    <p:anim calcmode="lin" valueType="num">
                                      <p:cBhvr additive="base">
                                        <p:cTn dur="750" fill="hold" id="18"/>
                                        <p:tgtEl>
                                          <p:spTgt spid="18"/>
                                        </p:tgtEl>
                                        <p:attrNameLst>
                                          <p:attrName>ppt_y</p:attrName>
                                        </p:attrNameLst>
                                      </p:cBhvr>
                                      <p:tavLst>
                                        <p:tav tm="0">
                                          <p:val>
                                            <p:strVal val="#ppt_y"/>
                                          </p:val>
                                        </p:tav>
                                        <p:tav tm="100000">
                                          <p:val>
                                            <p:strVal val="#ppt_y"/>
                                          </p:val>
                                        </p:tav>
                                      </p:tavLst>
                                    </p:anim>
                                  </p:childTnLst>
                                </p:cTn>
                              </p:par>
                            </p:childTnLst>
                          </p:cTn>
                        </p:par>
                      </p:childTnLst>
                    </p:cTn>
                  </p:par>
                  <p:par>
                    <p:cTn fill="hold" id="19" nodeType="clickPar">
                      <p:stCondLst>
                        <p:cond delay="indefinite"/>
                      </p:stCondLst>
                      <p:childTnLst>
                        <p:par>
                          <p:cTn fill="hold" id="20" nodeType="afterGroup">
                            <p:stCondLst>
                              <p:cond delay="0"/>
                            </p:stCondLst>
                            <p:childTnLst>
                              <p:par>
                                <p:cTn fill="hold" id="21" nodeType="clickEffect" presetClass="entr" presetID="2" presetSubtype="8">
                                  <p:stCondLst>
                                    <p:cond delay="0"/>
                                  </p:stCondLst>
                                  <p:childTnLst>
                                    <p:set>
                                      <p:cBhvr>
                                        <p:cTn dur="1" fill="hold" id="22">
                                          <p:stCondLst>
                                            <p:cond delay="0"/>
                                          </p:stCondLst>
                                        </p:cTn>
                                        <p:tgtEl>
                                          <p:spTgt spid="26"/>
                                        </p:tgtEl>
                                        <p:attrNameLst>
                                          <p:attrName>style.visibility</p:attrName>
                                        </p:attrNameLst>
                                      </p:cBhvr>
                                      <p:to>
                                        <p:strVal val="visible"/>
                                      </p:to>
                                    </p:set>
                                    <p:anim calcmode="lin" valueType="num">
                                      <p:cBhvr additive="base">
                                        <p:cTn dur="500" fill="hold" id="23"/>
                                        <p:tgtEl>
                                          <p:spTgt spid="26"/>
                                        </p:tgtEl>
                                        <p:attrNameLst>
                                          <p:attrName>ppt_x</p:attrName>
                                        </p:attrNameLst>
                                      </p:cBhvr>
                                      <p:tavLst>
                                        <p:tav tm="0">
                                          <p:val>
                                            <p:strVal val="0-#ppt_w/2"/>
                                          </p:val>
                                        </p:tav>
                                        <p:tav tm="100000">
                                          <p:val>
                                            <p:strVal val="#ppt_x"/>
                                          </p:val>
                                        </p:tav>
                                      </p:tavLst>
                                    </p:anim>
                                    <p:anim calcmode="lin" valueType="num">
                                      <p:cBhvr additive="base">
                                        <p:cTn dur="500" fill="hold" id="24"/>
                                        <p:tgtEl>
                                          <p:spTgt spid="26"/>
                                        </p:tgtEl>
                                        <p:attrNameLst>
                                          <p:attrName>ppt_y</p:attrName>
                                        </p:attrNameLst>
                                      </p:cBhvr>
                                      <p:tavLst>
                                        <p:tav tm="0">
                                          <p:val>
                                            <p:strVal val="#ppt_y"/>
                                          </p:val>
                                        </p:tav>
                                        <p:tav tm="100000">
                                          <p:val>
                                            <p:strVal val="#ppt_y"/>
                                          </p:val>
                                        </p:tav>
                                      </p:tavLst>
                                    </p:anim>
                                  </p:childTnLst>
                                </p:cTn>
                              </p:par>
                              <p:par>
                                <p:cTn fill="hold" id="25" nodeType="withEffect" presetClass="entr" presetID="53" presetSubtype="0">
                                  <p:stCondLst>
                                    <p:cond delay="500"/>
                                  </p:stCondLst>
                                  <p:childTnLst>
                                    <p:set>
                                      <p:cBhvr>
                                        <p:cTn dur="1" fill="hold" id="26">
                                          <p:stCondLst>
                                            <p:cond delay="0"/>
                                          </p:stCondLst>
                                        </p:cTn>
                                        <p:tgtEl>
                                          <p:spTgt spid="23"/>
                                        </p:tgtEl>
                                        <p:attrNameLst>
                                          <p:attrName>style.visibility</p:attrName>
                                        </p:attrNameLst>
                                      </p:cBhvr>
                                      <p:to>
                                        <p:strVal val="visible"/>
                                      </p:to>
                                    </p:set>
                                    <p:anim calcmode="lin" valueType="num">
                                      <p:cBhvr>
                                        <p:cTn dur="500" fill="hold" id="27"/>
                                        <p:tgtEl>
                                          <p:spTgt spid="23"/>
                                        </p:tgtEl>
                                        <p:attrNameLst>
                                          <p:attrName>ppt_w</p:attrName>
                                        </p:attrNameLst>
                                      </p:cBhvr>
                                      <p:tavLst>
                                        <p:tav tm="0">
                                          <p:val>
                                            <p:fltVal val="0"/>
                                          </p:val>
                                        </p:tav>
                                        <p:tav tm="100000">
                                          <p:val>
                                            <p:strVal val="#ppt_w"/>
                                          </p:val>
                                        </p:tav>
                                      </p:tavLst>
                                    </p:anim>
                                    <p:anim calcmode="lin" valueType="num">
                                      <p:cBhvr>
                                        <p:cTn dur="500" fill="hold" id="28"/>
                                        <p:tgtEl>
                                          <p:spTgt spid="23"/>
                                        </p:tgtEl>
                                        <p:attrNameLst>
                                          <p:attrName>ppt_h</p:attrName>
                                        </p:attrNameLst>
                                      </p:cBhvr>
                                      <p:tavLst>
                                        <p:tav tm="0">
                                          <p:val>
                                            <p:fltVal val="0"/>
                                          </p:val>
                                        </p:tav>
                                        <p:tav tm="100000">
                                          <p:val>
                                            <p:strVal val="#ppt_h"/>
                                          </p:val>
                                        </p:tav>
                                      </p:tavLst>
                                    </p:anim>
                                    <p:animEffect filter="fade" transition="in">
                                      <p:cBhvr>
                                        <p:cTn dur="500" id="29"/>
                                        <p:tgtEl>
                                          <p:spTgt spid="23"/>
                                        </p:tgtEl>
                                      </p:cBhvr>
                                    </p:animEffect>
                                  </p:childTnLst>
                                </p:cTn>
                              </p:par>
                              <p:par>
                                <p:cTn fill="hold" grpId="0" id="30" nodeType="withEffect" presetClass="entr" presetID="22" presetSubtype="8">
                                  <p:stCondLst>
                                    <p:cond delay="500"/>
                                  </p:stCondLst>
                                  <p:childTnLst>
                                    <p:set>
                                      <p:cBhvr>
                                        <p:cTn dur="1" fill="hold" id="31">
                                          <p:stCondLst>
                                            <p:cond delay="0"/>
                                          </p:stCondLst>
                                        </p:cTn>
                                        <p:tgtEl>
                                          <p:spTgt spid="16"/>
                                        </p:tgtEl>
                                        <p:attrNameLst>
                                          <p:attrName>style.visibility</p:attrName>
                                        </p:attrNameLst>
                                      </p:cBhvr>
                                      <p:to>
                                        <p:strVal val="visible"/>
                                      </p:to>
                                    </p:set>
                                    <p:animEffect filter="wipe(left)" transition="in">
                                      <p:cBhvr>
                                        <p:cTn dur="750" id="32"/>
                                        <p:tgtEl>
                                          <p:spTgt spid="16"/>
                                        </p:tgtEl>
                                      </p:cBhvr>
                                    </p:animEffect>
                                  </p:childTnLst>
                                </p:cTn>
                              </p:par>
                              <p:par>
                                <p:cTn fill="hold" grpId="0" id="33" nodeType="withEffect" presetClass="entr" presetID="22" presetSubtype="8">
                                  <p:stCondLst>
                                    <p:cond delay="500"/>
                                  </p:stCondLst>
                                  <p:childTnLst>
                                    <p:set>
                                      <p:cBhvr>
                                        <p:cTn dur="1" fill="hold" id="34">
                                          <p:stCondLst>
                                            <p:cond delay="0"/>
                                          </p:stCondLst>
                                        </p:cTn>
                                        <p:tgtEl>
                                          <p:spTgt spid="17"/>
                                        </p:tgtEl>
                                        <p:attrNameLst>
                                          <p:attrName>style.visibility</p:attrName>
                                        </p:attrNameLst>
                                      </p:cBhvr>
                                      <p:to>
                                        <p:strVal val="visible"/>
                                      </p:to>
                                    </p:set>
                                    <p:animEffect filter="wipe(left)" transition="in">
                                      <p:cBhvr>
                                        <p:cTn dur="750" id="35"/>
                                        <p:tgtEl>
                                          <p:spTgt spid="17"/>
                                        </p:tgtEl>
                                      </p:cBhvr>
                                    </p:animEffect>
                                  </p:childTnLst>
                                </p:cTn>
                              </p:par>
                            </p:childTnLst>
                          </p:cTn>
                        </p:par>
                      </p:childTnLst>
                    </p:cTn>
                  </p:par>
                  <p:par>
                    <p:cTn fill="hold" id="36" nodeType="clickPar">
                      <p:stCondLst>
                        <p:cond delay="indefinite"/>
                      </p:stCondLst>
                      <p:childTnLst>
                        <p:par>
                          <p:cTn fill="hold" id="37" nodeType="afterGroup">
                            <p:stCondLst>
                              <p:cond delay="0"/>
                            </p:stCondLst>
                            <p:childTnLst>
                              <p:par>
                                <p:cTn fill="hold" id="38" nodeType="clickEffect" presetClass="entr" presetID="2" presetSubtype="8">
                                  <p:stCondLst>
                                    <p:cond delay="0"/>
                                  </p:stCondLst>
                                  <p:childTnLst>
                                    <p:set>
                                      <p:cBhvr>
                                        <p:cTn dur="1" fill="hold" id="39">
                                          <p:stCondLst>
                                            <p:cond delay="0"/>
                                          </p:stCondLst>
                                        </p:cTn>
                                        <p:tgtEl>
                                          <p:spTgt spid="27"/>
                                        </p:tgtEl>
                                        <p:attrNameLst>
                                          <p:attrName>style.visibility</p:attrName>
                                        </p:attrNameLst>
                                      </p:cBhvr>
                                      <p:to>
                                        <p:strVal val="visible"/>
                                      </p:to>
                                    </p:set>
                                    <p:anim calcmode="lin" valueType="num">
                                      <p:cBhvr additive="base">
                                        <p:cTn dur="500" fill="hold" id="40"/>
                                        <p:tgtEl>
                                          <p:spTgt spid="27"/>
                                        </p:tgtEl>
                                        <p:attrNameLst>
                                          <p:attrName>ppt_x</p:attrName>
                                        </p:attrNameLst>
                                      </p:cBhvr>
                                      <p:tavLst>
                                        <p:tav tm="0">
                                          <p:val>
                                            <p:strVal val="0-#ppt_w/2"/>
                                          </p:val>
                                        </p:tav>
                                        <p:tav tm="100000">
                                          <p:val>
                                            <p:strVal val="#ppt_x"/>
                                          </p:val>
                                        </p:tav>
                                      </p:tavLst>
                                    </p:anim>
                                    <p:anim calcmode="lin" valueType="num">
                                      <p:cBhvr additive="base">
                                        <p:cTn dur="500" fill="hold" id="41"/>
                                        <p:tgtEl>
                                          <p:spTgt spid="27"/>
                                        </p:tgtEl>
                                        <p:attrNameLst>
                                          <p:attrName>ppt_y</p:attrName>
                                        </p:attrNameLst>
                                      </p:cBhvr>
                                      <p:tavLst>
                                        <p:tav tm="0">
                                          <p:val>
                                            <p:strVal val="#ppt_y"/>
                                          </p:val>
                                        </p:tav>
                                        <p:tav tm="100000">
                                          <p:val>
                                            <p:strVal val="#ppt_y"/>
                                          </p:val>
                                        </p:tav>
                                      </p:tavLst>
                                    </p:anim>
                                  </p:childTnLst>
                                </p:cTn>
                              </p:par>
                              <p:par>
                                <p:cTn fill="hold" grpId="0" id="42" nodeType="withEffect" presetClass="entr" presetID="53" presetSubtype="0">
                                  <p:stCondLst>
                                    <p:cond delay="500"/>
                                  </p:stCondLst>
                                  <p:childTnLst>
                                    <p:set>
                                      <p:cBhvr>
                                        <p:cTn dur="1" fill="hold" id="43">
                                          <p:stCondLst>
                                            <p:cond delay="0"/>
                                          </p:stCondLst>
                                        </p:cTn>
                                        <p:tgtEl>
                                          <p:spTgt spid="22"/>
                                        </p:tgtEl>
                                        <p:attrNameLst>
                                          <p:attrName>style.visibility</p:attrName>
                                        </p:attrNameLst>
                                      </p:cBhvr>
                                      <p:to>
                                        <p:strVal val="visible"/>
                                      </p:to>
                                    </p:set>
                                    <p:anim calcmode="lin" valueType="num">
                                      <p:cBhvr>
                                        <p:cTn dur="500" fill="hold" id="44"/>
                                        <p:tgtEl>
                                          <p:spTgt spid="22"/>
                                        </p:tgtEl>
                                        <p:attrNameLst>
                                          <p:attrName>ppt_w</p:attrName>
                                        </p:attrNameLst>
                                      </p:cBhvr>
                                      <p:tavLst>
                                        <p:tav tm="0">
                                          <p:val>
                                            <p:fltVal val="0"/>
                                          </p:val>
                                        </p:tav>
                                        <p:tav tm="100000">
                                          <p:val>
                                            <p:strVal val="#ppt_w"/>
                                          </p:val>
                                        </p:tav>
                                      </p:tavLst>
                                    </p:anim>
                                    <p:anim calcmode="lin" valueType="num">
                                      <p:cBhvr>
                                        <p:cTn dur="500" fill="hold" id="45"/>
                                        <p:tgtEl>
                                          <p:spTgt spid="22"/>
                                        </p:tgtEl>
                                        <p:attrNameLst>
                                          <p:attrName>ppt_h</p:attrName>
                                        </p:attrNameLst>
                                      </p:cBhvr>
                                      <p:tavLst>
                                        <p:tav tm="0">
                                          <p:val>
                                            <p:fltVal val="0"/>
                                          </p:val>
                                        </p:tav>
                                        <p:tav tm="100000">
                                          <p:val>
                                            <p:strVal val="#ppt_h"/>
                                          </p:val>
                                        </p:tav>
                                      </p:tavLst>
                                    </p:anim>
                                    <p:animEffect filter="fade" transition="in">
                                      <p:cBhvr>
                                        <p:cTn dur="500" id="46"/>
                                        <p:tgtEl>
                                          <p:spTgt spid="22"/>
                                        </p:tgtEl>
                                      </p:cBhvr>
                                    </p:animEffect>
                                  </p:childTnLst>
                                </p:cTn>
                              </p:par>
                              <p:par>
                                <p:cTn fill="hold" grpId="0" id="47" nodeType="withEffect" presetClass="entr" presetID="22" presetSubtype="8">
                                  <p:stCondLst>
                                    <p:cond delay="500"/>
                                  </p:stCondLst>
                                  <p:childTnLst>
                                    <p:set>
                                      <p:cBhvr>
                                        <p:cTn dur="1" fill="hold" id="48">
                                          <p:stCondLst>
                                            <p:cond delay="0"/>
                                          </p:stCondLst>
                                        </p:cTn>
                                        <p:tgtEl>
                                          <p:spTgt spid="11"/>
                                        </p:tgtEl>
                                        <p:attrNameLst>
                                          <p:attrName>style.visibility</p:attrName>
                                        </p:attrNameLst>
                                      </p:cBhvr>
                                      <p:to>
                                        <p:strVal val="visible"/>
                                      </p:to>
                                    </p:set>
                                    <p:animEffect filter="wipe(left)" transition="in">
                                      <p:cBhvr>
                                        <p:cTn dur="750" id="49"/>
                                        <p:tgtEl>
                                          <p:spTgt spid="11"/>
                                        </p:tgtEl>
                                      </p:cBhvr>
                                    </p:animEffect>
                                  </p:childTnLst>
                                </p:cTn>
                              </p:par>
                              <p:par>
                                <p:cTn fill="hold" grpId="0" id="50" nodeType="withEffect" presetClass="entr" presetID="22" presetSubtype="8">
                                  <p:stCondLst>
                                    <p:cond delay="500"/>
                                  </p:stCondLst>
                                  <p:childTnLst>
                                    <p:set>
                                      <p:cBhvr>
                                        <p:cTn dur="1" fill="hold" id="51">
                                          <p:stCondLst>
                                            <p:cond delay="0"/>
                                          </p:stCondLst>
                                        </p:cTn>
                                        <p:tgtEl>
                                          <p:spTgt spid="12"/>
                                        </p:tgtEl>
                                        <p:attrNameLst>
                                          <p:attrName>style.visibility</p:attrName>
                                        </p:attrNameLst>
                                      </p:cBhvr>
                                      <p:to>
                                        <p:strVal val="visible"/>
                                      </p:to>
                                    </p:set>
                                    <p:animEffect filter="wipe(left)" transition="in">
                                      <p:cBhvr>
                                        <p:cTn dur="750" id="52"/>
                                        <p:tgtEl>
                                          <p:spTgt spid="12"/>
                                        </p:tgtEl>
                                      </p:cBhvr>
                                    </p:animEffect>
                                  </p:childTnLst>
                                </p:cTn>
                              </p:par>
                            </p:childTnLst>
                          </p:cTn>
                        </p:par>
                      </p:childTnLst>
                    </p:cTn>
                  </p:par>
                  <p:par>
                    <p:cTn fill="hold" id="53" nodeType="clickPar">
                      <p:stCondLst>
                        <p:cond delay="indefinite"/>
                      </p:stCondLst>
                      <p:childTnLst>
                        <p:par>
                          <p:cTn fill="hold" id="54" nodeType="afterGroup">
                            <p:stCondLst>
                              <p:cond delay="0"/>
                            </p:stCondLst>
                            <p:childTnLst>
                              <p:par>
                                <p:cTn fill="hold" id="55" nodeType="clickEffect" presetClass="entr" presetID="2" presetSubtype="8">
                                  <p:stCondLst>
                                    <p:cond delay="0"/>
                                  </p:stCondLst>
                                  <p:childTnLst>
                                    <p:set>
                                      <p:cBhvr>
                                        <p:cTn dur="1" fill="hold" id="56">
                                          <p:stCondLst>
                                            <p:cond delay="0"/>
                                          </p:stCondLst>
                                        </p:cTn>
                                        <p:tgtEl>
                                          <p:spTgt spid="28"/>
                                        </p:tgtEl>
                                        <p:attrNameLst>
                                          <p:attrName>style.visibility</p:attrName>
                                        </p:attrNameLst>
                                      </p:cBhvr>
                                      <p:to>
                                        <p:strVal val="visible"/>
                                      </p:to>
                                    </p:set>
                                    <p:anim calcmode="lin" valueType="num">
                                      <p:cBhvr additive="base">
                                        <p:cTn dur="500" fill="hold" id="57"/>
                                        <p:tgtEl>
                                          <p:spTgt spid="28"/>
                                        </p:tgtEl>
                                        <p:attrNameLst>
                                          <p:attrName>ppt_x</p:attrName>
                                        </p:attrNameLst>
                                      </p:cBhvr>
                                      <p:tavLst>
                                        <p:tav tm="0">
                                          <p:val>
                                            <p:strVal val="0-#ppt_w/2"/>
                                          </p:val>
                                        </p:tav>
                                        <p:tav tm="100000">
                                          <p:val>
                                            <p:strVal val="#ppt_x"/>
                                          </p:val>
                                        </p:tav>
                                      </p:tavLst>
                                    </p:anim>
                                    <p:anim calcmode="lin" valueType="num">
                                      <p:cBhvr additive="base">
                                        <p:cTn dur="500" fill="hold" id="58"/>
                                        <p:tgtEl>
                                          <p:spTgt spid="28"/>
                                        </p:tgtEl>
                                        <p:attrNameLst>
                                          <p:attrName>ppt_y</p:attrName>
                                        </p:attrNameLst>
                                      </p:cBhvr>
                                      <p:tavLst>
                                        <p:tav tm="0">
                                          <p:val>
                                            <p:strVal val="#ppt_y"/>
                                          </p:val>
                                        </p:tav>
                                        <p:tav tm="100000">
                                          <p:val>
                                            <p:strVal val="#ppt_y"/>
                                          </p:val>
                                        </p:tav>
                                      </p:tavLst>
                                    </p:anim>
                                  </p:childTnLst>
                                </p:cTn>
                              </p:par>
                              <p:par>
                                <p:cTn fill="hold" id="59" nodeType="withEffect" presetClass="entr" presetID="53" presetSubtype="0">
                                  <p:stCondLst>
                                    <p:cond delay="500"/>
                                  </p:stCondLst>
                                  <p:childTnLst>
                                    <p:set>
                                      <p:cBhvr>
                                        <p:cTn dur="1" fill="hold" id="60">
                                          <p:stCondLst>
                                            <p:cond delay="0"/>
                                          </p:stCondLst>
                                        </p:cTn>
                                        <p:tgtEl>
                                          <p:spTgt spid="19"/>
                                        </p:tgtEl>
                                        <p:attrNameLst>
                                          <p:attrName>style.visibility</p:attrName>
                                        </p:attrNameLst>
                                      </p:cBhvr>
                                      <p:to>
                                        <p:strVal val="visible"/>
                                      </p:to>
                                    </p:set>
                                    <p:anim calcmode="lin" valueType="num">
                                      <p:cBhvr>
                                        <p:cTn dur="500" fill="hold" id="61"/>
                                        <p:tgtEl>
                                          <p:spTgt spid="19"/>
                                        </p:tgtEl>
                                        <p:attrNameLst>
                                          <p:attrName>ppt_w</p:attrName>
                                        </p:attrNameLst>
                                      </p:cBhvr>
                                      <p:tavLst>
                                        <p:tav tm="0">
                                          <p:val>
                                            <p:fltVal val="0"/>
                                          </p:val>
                                        </p:tav>
                                        <p:tav tm="100000">
                                          <p:val>
                                            <p:strVal val="#ppt_w"/>
                                          </p:val>
                                        </p:tav>
                                      </p:tavLst>
                                    </p:anim>
                                    <p:anim calcmode="lin" valueType="num">
                                      <p:cBhvr>
                                        <p:cTn dur="500" fill="hold" id="62"/>
                                        <p:tgtEl>
                                          <p:spTgt spid="19"/>
                                        </p:tgtEl>
                                        <p:attrNameLst>
                                          <p:attrName>ppt_h</p:attrName>
                                        </p:attrNameLst>
                                      </p:cBhvr>
                                      <p:tavLst>
                                        <p:tav tm="0">
                                          <p:val>
                                            <p:fltVal val="0"/>
                                          </p:val>
                                        </p:tav>
                                        <p:tav tm="100000">
                                          <p:val>
                                            <p:strVal val="#ppt_h"/>
                                          </p:val>
                                        </p:tav>
                                      </p:tavLst>
                                    </p:anim>
                                    <p:animEffect filter="fade" transition="in">
                                      <p:cBhvr>
                                        <p:cTn dur="500" id="63"/>
                                        <p:tgtEl>
                                          <p:spTgt spid="19"/>
                                        </p:tgtEl>
                                      </p:cBhvr>
                                    </p:animEffect>
                                  </p:childTnLst>
                                </p:cTn>
                              </p:par>
                              <p:par>
                                <p:cTn fill="hold" grpId="0" id="64" nodeType="withEffect" presetClass="entr" presetID="22" presetSubtype="8">
                                  <p:stCondLst>
                                    <p:cond delay="500"/>
                                  </p:stCondLst>
                                  <p:childTnLst>
                                    <p:set>
                                      <p:cBhvr>
                                        <p:cTn dur="1" fill="hold" id="65">
                                          <p:stCondLst>
                                            <p:cond delay="0"/>
                                          </p:stCondLst>
                                        </p:cTn>
                                        <p:tgtEl>
                                          <p:spTgt spid="6"/>
                                        </p:tgtEl>
                                        <p:attrNameLst>
                                          <p:attrName>style.visibility</p:attrName>
                                        </p:attrNameLst>
                                      </p:cBhvr>
                                      <p:to>
                                        <p:strVal val="visible"/>
                                      </p:to>
                                    </p:set>
                                    <p:animEffect filter="wipe(left)" transition="in">
                                      <p:cBhvr>
                                        <p:cTn dur="750" id="66"/>
                                        <p:tgtEl>
                                          <p:spTgt spid="6"/>
                                        </p:tgtEl>
                                      </p:cBhvr>
                                    </p:animEffect>
                                  </p:childTnLst>
                                </p:cTn>
                              </p:par>
                              <p:par>
                                <p:cTn fill="hold" grpId="0" id="67" nodeType="withEffect" presetClass="entr" presetID="22" presetSubtype="8">
                                  <p:stCondLst>
                                    <p:cond delay="500"/>
                                  </p:stCondLst>
                                  <p:childTnLst>
                                    <p:set>
                                      <p:cBhvr>
                                        <p:cTn dur="1" fill="hold" id="68">
                                          <p:stCondLst>
                                            <p:cond delay="0"/>
                                          </p:stCondLst>
                                        </p:cTn>
                                        <p:tgtEl>
                                          <p:spTgt spid="7"/>
                                        </p:tgtEl>
                                        <p:attrNameLst>
                                          <p:attrName>style.visibility</p:attrName>
                                        </p:attrNameLst>
                                      </p:cBhvr>
                                      <p:to>
                                        <p:strVal val="visible"/>
                                      </p:to>
                                    </p:set>
                                    <p:animEffect filter="wipe(left)" transition="in">
                                      <p:cBhvr>
                                        <p:cTn dur="750" id="69"/>
                                        <p:tgtEl>
                                          <p:spTgt spid="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1" spid="2"/>
      <p:bldP grpId="0" spid="6"/>
      <p:bldP grpId="0" spid="7"/>
      <p:bldP grpId="0" spid="11"/>
      <p:bldP grpId="0" spid="12"/>
      <p:bldP grpId="0" spid="16"/>
      <p:bldP grpId="0" spid="17"/>
      <p:bldP grpId="0" spid="18"/>
      <p:bldP grpId="0" spid="22"/>
    </p:bldLs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4" name="矩形 33"/>
          <p:cNvSpPr/>
          <p:nvPr/>
        </p:nvSpPr>
        <p:spPr>
          <a:xfrm>
            <a:off x="871546" y="1461943"/>
            <a:ext cx="4725459" cy="859536"/>
          </a:xfrm>
          <a:prstGeom prst="rect">
            <a:avLst/>
          </a:prstGeom>
        </p:spPr>
        <p:txBody>
          <a:bodyPr wrap="square">
            <a:spAutoFit/>
          </a:bodyPr>
          <a:lstStyle/>
          <a:p>
            <a:pPr algn="just" latinLnBrk="1">
              <a:lnSpc>
                <a:spcPct val="120000"/>
              </a:lnSpc>
              <a:spcBef>
                <a:spcPts val="300"/>
              </a:spcBef>
              <a:spcAft>
                <a:spcPts val="300"/>
              </a:spcAft>
            </a:pPr>
            <a:r>
              <a:rPr altLang="zh-CN" kern="100" lang="en-US" sz="1400">
                <a:solidFill>
                  <a:schemeClr val="tx1">
                    <a:lumMod val="85000"/>
                    <a:lumOff val="15000"/>
                  </a:schemeClr>
                </a:solidFill>
                <a:latin charset="-122" panose="020b0503020204020204" pitchFamily="34" typeface="微软雅黑"/>
                <a:ea charset="-122" panose="020b0503020204020204" pitchFamily="34" typeface="微软雅黑"/>
              </a:rPr>
              <a:t>Lorem ipsum dolor sit amet, consectetur adipisicing elit, sed do eiusmod tempor incididunt ut labore et dolore magna aliqua. Ut enim ad</a:t>
            </a:r>
          </a:p>
        </p:txBody>
      </p:sp>
      <p:sp>
        <p:nvSpPr>
          <p:cNvPr id="35" name="矩形: 圆角 34"/>
          <p:cNvSpPr/>
          <p:nvPr/>
        </p:nvSpPr>
        <p:spPr>
          <a:xfrm>
            <a:off x="727596" y="1463908"/>
            <a:ext cx="54000" cy="864000"/>
          </a:xfrm>
          <a:prstGeom prst="roundRect">
            <a:avLst>
              <a:gd fmla="val 50000" name="adj"/>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7" name="矩形 36"/>
          <p:cNvSpPr/>
          <p:nvPr/>
        </p:nvSpPr>
        <p:spPr>
          <a:xfrm>
            <a:off x="871546" y="2762188"/>
            <a:ext cx="4725459" cy="859536"/>
          </a:xfrm>
          <a:prstGeom prst="rect">
            <a:avLst/>
          </a:prstGeom>
        </p:spPr>
        <p:txBody>
          <a:bodyPr wrap="square">
            <a:spAutoFit/>
          </a:bodyPr>
          <a:lstStyle/>
          <a:p>
            <a:pPr algn="just" latinLnBrk="1">
              <a:lnSpc>
                <a:spcPct val="120000"/>
              </a:lnSpc>
              <a:spcBef>
                <a:spcPts val="300"/>
              </a:spcBef>
              <a:spcAft>
                <a:spcPts val="300"/>
              </a:spcAft>
            </a:pPr>
            <a:r>
              <a:rPr altLang="zh-CN" kern="100" lang="en-US" sz="1400">
                <a:solidFill>
                  <a:schemeClr val="tx1">
                    <a:lumMod val="85000"/>
                    <a:lumOff val="15000"/>
                  </a:schemeClr>
                </a:solidFill>
                <a:latin charset="-122" panose="020b0503020204020204" pitchFamily="34" typeface="微软雅黑"/>
                <a:ea charset="-122" panose="020b0503020204020204" pitchFamily="34" typeface="微软雅黑"/>
              </a:rPr>
              <a:t>Lorem ipsum dolor sit amet, consectetur adipisicing elit, sed do eiusmod tempor incididunt ut labore et dolore magna aliqua. Ut enim ad</a:t>
            </a:r>
          </a:p>
        </p:txBody>
      </p:sp>
      <p:sp>
        <p:nvSpPr>
          <p:cNvPr id="38" name="矩形: 圆角 37"/>
          <p:cNvSpPr/>
          <p:nvPr/>
        </p:nvSpPr>
        <p:spPr>
          <a:xfrm>
            <a:off x="727596" y="2764153"/>
            <a:ext cx="54000" cy="864000"/>
          </a:xfrm>
          <a:prstGeom prst="roundRect">
            <a:avLst>
              <a:gd fmla="val 50000" name="adj"/>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0" name="矩形 39"/>
          <p:cNvSpPr/>
          <p:nvPr/>
        </p:nvSpPr>
        <p:spPr>
          <a:xfrm>
            <a:off x="871546" y="4062433"/>
            <a:ext cx="4725459" cy="859536"/>
          </a:xfrm>
          <a:prstGeom prst="rect">
            <a:avLst/>
          </a:prstGeom>
        </p:spPr>
        <p:txBody>
          <a:bodyPr wrap="square">
            <a:spAutoFit/>
          </a:bodyPr>
          <a:lstStyle/>
          <a:p>
            <a:pPr algn="just" latinLnBrk="1">
              <a:lnSpc>
                <a:spcPct val="120000"/>
              </a:lnSpc>
              <a:spcBef>
                <a:spcPts val="300"/>
              </a:spcBef>
              <a:spcAft>
                <a:spcPts val="300"/>
              </a:spcAft>
            </a:pPr>
            <a:r>
              <a:rPr altLang="zh-CN" kern="100" lang="en-US" sz="1400">
                <a:solidFill>
                  <a:schemeClr val="tx1">
                    <a:lumMod val="85000"/>
                    <a:lumOff val="15000"/>
                  </a:schemeClr>
                </a:solidFill>
                <a:latin charset="-122" panose="020b0503020204020204" pitchFamily="34" typeface="微软雅黑"/>
                <a:ea charset="-122" panose="020b0503020204020204" pitchFamily="34" typeface="微软雅黑"/>
              </a:rPr>
              <a:t>Lorem ipsum dolor sit amet, consectetur adipisicing elit, sed do eiusmod tempor incididunt ut labore et dolore magna aliqua. Ut enim ad</a:t>
            </a:r>
          </a:p>
        </p:txBody>
      </p:sp>
      <p:sp>
        <p:nvSpPr>
          <p:cNvPr id="41" name="矩形: 圆角 40"/>
          <p:cNvSpPr/>
          <p:nvPr/>
        </p:nvSpPr>
        <p:spPr>
          <a:xfrm>
            <a:off x="727596" y="4064398"/>
            <a:ext cx="54000" cy="864000"/>
          </a:xfrm>
          <a:prstGeom prst="roundRect">
            <a:avLst>
              <a:gd fmla="val 50000" name="adj"/>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3" name="矩形 42"/>
          <p:cNvSpPr/>
          <p:nvPr/>
        </p:nvSpPr>
        <p:spPr>
          <a:xfrm>
            <a:off x="871546" y="5362677"/>
            <a:ext cx="4725459" cy="859536"/>
          </a:xfrm>
          <a:prstGeom prst="rect">
            <a:avLst/>
          </a:prstGeom>
        </p:spPr>
        <p:txBody>
          <a:bodyPr wrap="square">
            <a:spAutoFit/>
          </a:bodyPr>
          <a:lstStyle/>
          <a:p>
            <a:pPr algn="just" latinLnBrk="1">
              <a:lnSpc>
                <a:spcPct val="120000"/>
              </a:lnSpc>
              <a:spcBef>
                <a:spcPts val="300"/>
              </a:spcBef>
              <a:spcAft>
                <a:spcPts val="300"/>
              </a:spcAft>
            </a:pPr>
            <a:r>
              <a:rPr altLang="zh-CN" kern="100" lang="en-US" sz="1400">
                <a:solidFill>
                  <a:schemeClr val="tx1">
                    <a:lumMod val="85000"/>
                    <a:lumOff val="15000"/>
                  </a:schemeClr>
                </a:solidFill>
                <a:latin charset="-122" panose="020b0503020204020204" pitchFamily="34" typeface="微软雅黑"/>
                <a:ea charset="-122" panose="020b0503020204020204" pitchFamily="34" typeface="微软雅黑"/>
              </a:rPr>
              <a:t>Lorem ipsum dolor sit amet, consectetur adipisicing elit, sed do eiusmod tempor incididunt ut labore et dolore magna aliqua. Ut enim ad</a:t>
            </a:r>
          </a:p>
        </p:txBody>
      </p:sp>
      <p:sp>
        <p:nvSpPr>
          <p:cNvPr id="44" name="矩形: 圆角 43"/>
          <p:cNvSpPr/>
          <p:nvPr/>
        </p:nvSpPr>
        <p:spPr>
          <a:xfrm>
            <a:off x="727596" y="5364642"/>
            <a:ext cx="54000" cy="864000"/>
          </a:xfrm>
          <a:prstGeom prst="roundRect">
            <a:avLst>
              <a:gd fmla="val 50000" name="adj"/>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6" name="矩形 45"/>
          <p:cNvSpPr/>
          <p:nvPr/>
        </p:nvSpPr>
        <p:spPr>
          <a:xfrm>
            <a:off x="6738946" y="1461943"/>
            <a:ext cx="4725459" cy="859536"/>
          </a:xfrm>
          <a:prstGeom prst="rect">
            <a:avLst/>
          </a:prstGeom>
        </p:spPr>
        <p:txBody>
          <a:bodyPr wrap="square">
            <a:spAutoFit/>
          </a:bodyPr>
          <a:lstStyle/>
          <a:p>
            <a:pPr algn="just" latinLnBrk="1">
              <a:lnSpc>
                <a:spcPct val="120000"/>
              </a:lnSpc>
              <a:spcBef>
                <a:spcPts val="300"/>
              </a:spcBef>
              <a:spcAft>
                <a:spcPts val="300"/>
              </a:spcAft>
            </a:pPr>
            <a:r>
              <a:rPr altLang="zh-CN" kern="100" lang="en-US" sz="1400">
                <a:solidFill>
                  <a:schemeClr val="tx1">
                    <a:lumMod val="85000"/>
                    <a:lumOff val="15000"/>
                  </a:schemeClr>
                </a:solidFill>
                <a:latin charset="-122" panose="020b0503020204020204" pitchFamily="34" typeface="微软雅黑"/>
                <a:ea charset="-122" panose="020b0503020204020204" pitchFamily="34" typeface="微软雅黑"/>
              </a:rPr>
              <a:t>Lorem ipsum dolor sit amet, consectetur adipisicing elit, sed do eiusmod tempor incididunt ut labore et dolore magna aliqua. Ut enim ad</a:t>
            </a:r>
          </a:p>
        </p:txBody>
      </p:sp>
      <p:sp>
        <p:nvSpPr>
          <p:cNvPr id="47" name="矩形: 圆角 46"/>
          <p:cNvSpPr/>
          <p:nvPr/>
        </p:nvSpPr>
        <p:spPr>
          <a:xfrm>
            <a:off x="6594996" y="1463908"/>
            <a:ext cx="54000" cy="864000"/>
          </a:xfrm>
          <a:prstGeom prst="roundRect">
            <a:avLst>
              <a:gd fmla="val 50000" name="adj"/>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9" name="矩形 48"/>
          <p:cNvSpPr/>
          <p:nvPr/>
        </p:nvSpPr>
        <p:spPr>
          <a:xfrm>
            <a:off x="6738946" y="2762188"/>
            <a:ext cx="4725459" cy="859536"/>
          </a:xfrm>
          <a:prstGeom prst="rect">
            <a:avLst/>
          </a:prstGeom>
        </p:spPr>
        <p:txBody>
          <a:bodyPr wrap="square">
            <a:spAutoFit/>
          </a:bodyPr>
          <a:lstStyle/>
          <a:p>
            <a:pPr algn="just" latinLnBrk="1">
              <a:lnSpc>
                <a:spcPct val="120000"/>
              </a:lnSpc>
              <a:spcBef>
                <a:spcPts val="300"/>
              </a:spcBef>
              <a:spcAft>
                <a:spcPts val="300"/>
              </a:spcAft>
            </a:pPr>
            <a:r>
              <a:rPr altLang="zh-CN" kern="100" lang="en-US" sz="1400">
                <a:solidFill>
                  <a:schemeClr val="tx1">
                    <a:lumMod val="85000"/>
                    <a:lumOff val="15000"/>
                  </a:schemeClr>
                </a:solidFill>
                <a:latin charset="-122" panose="020b0503020204020204" pitchFamily="34" typeface="微软雅黑"/>
                <a:ea charset="-122" panose="020b0503020204020204" pitchFamily="34" typeface="微软雅黑"/>
              </a:rPr>
              <a:t>Lorem ipsum dolor sit amet, consectetur adipisicing elit, sed do eiusmod tempor incididunt ut labore et dolore magna aliqua. Ut enim ad</a:t>
            </a:r>
          </a:p>
        </p:txBody>
      </p:sp>
      <p:sp>
        <p:nvSpPr>
          <p:cNvPr id="50" name="矩形: 圆角 49"/>
          <p:cNvSpPr/>
          <p:nvPr/>
        </p:nvSpPr>
        <p:spPr>
          <a:xfrm>
            <a:off x="6594996" y="2764153"/>
            <a:ext cx="54000" cy="864000"/>
          </a:xfrm>
          <a:prstGeom prst="roundRect">
            <a:avLst>
              <a:gd fmla="val 50000" name="adj"/>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2" name="矩形 51"/>
          <p:cNvSpPr/>
          <p:nvPr/>
        </p:nvSpPr>
        <p:spPr>
          <a:xfrm>
            <a:off x="6738946" y="4062433"/>
            <a:ext cx="4725459" cy="859536"/>
          </a:xfrm>
          <a:prstGeom prst="rect">
            <a:avLst/>
          </a:prstGeom>
        </p:spPr>
        <p:txBody>
          <a:bodyPr wrap="square">
            <a:spAutoFit/>
          </a:bodyPr>
          <a:lstStyle/>
          <a:p>
            <a:pPr algn="just" latinLnBrk="1">
              <a:lnSpc>
                <a:spcPct val="120000"/>
              </a:lnSpc>
              <a:spcBef>
                <a:spcPts val="300"/>
              </a:spcBef>
              <a:spcAft>
                <a:spcPts val="300"/>
              </a:spcAft>
            </a:pPr>
            <a:r>
              <a:rPr altLang="zh-CN" kern="100" lang="en-US" sz="1400">
                <a:solidFill>
                  <a:schemeClr val="tx1">
                    <a:lumMod val="85000"/>
                    <a:lumOff val="15000"/>
                  </a:schemeClr>
                </a:solidFill>
                <a:latin charset="-122" panose="020b0503020204020204" pitchFamily="34" typeface="微软雅黑"/>
                <a:ea charset="-122" panose="020b0503020204020204" pitchFamily="34" typeface="微软雅黑"/>
              </a:rPr>
              <a:t>Lorem ipsum dolor sit amet, consectetur adipisicing elit, sed do eiusmod tempor incididunt ut labore et dolore magna aliqua. Ut enim ad</a:t>
            </a:r>
          </a:p>
        </p:txBody>
      </p:sp>
      <p:sp>
        <p:nvSpPr>
          <p:cNvPr id="53" name="矩形: 圆角 52"/>
          <p:cNvSpPr/>
          <p:nvPr/>
        </p:nvSpPr>
        <p:spPr>
          <a:xfrm>
            <a:off x="6594996" y="4064398"/>
            <a:ext cx="54000" cy="864000"/>
          </a:xfrm>
          <a:prstGeom prst="roundRect">
            <a:avLst>
              <a:gd fmla="val 50000" name="adj"/>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5" name="矩形 54"/>
          <p:cNvSpPr/>
          <p:nvPr/>
        </p:nvSpPr>
        <p:spPr>
          <a:xfrm>
            <a:off x="6738946" y="5362677"/>
            <a:ext cx="4725459" cy="859536"/>
          </a:xfrm>
          <a:prstGeom prst="rect">
            <a:avLst/>
          </a:prstGeom>
        </p:spPr>
        <p:txBody>
          <a:bodyPr wrap="square">
            <a:spAutoFit/>
          </a:bodyPr>
          <a:lstStyle/>
          <a:p>
            <a:pPr algn="just" latinLnBrk="1">
              <a:lnSpc>
                <a:spcPct val="120000"/>
              </a:lnSpc>
              <a:spcBef>
                <a:spcPts val="300"/>
              </a:spcBef>
              <a:spcAft>
                <a:spcPts val="300"/>
              </a:spcAft>
            </a:pPr>
            <a:r>
              <a:rPr altLang="zh-CN" kern="100" lang="en-US" sz="1400">
                <a:solidFill>
                  <a:schemeClr val="tx1">
                    <a:lumMod val="85000"/>
                    <a:lumOff val="15000"/>
                  </a:schemeClr>
                </a:solidFill>
                <a:latin charset="-122" panose="020b0503020204020204" pitchFamily="34" typeface="微软雅黑"/>
                <a:ea charset="-122" panose="020b0503020204020204" pitchFamily="34" typeface="微软雅黑"/>
              </a:rPr>
              <a:t>Lorem ipsum dolor sit amet, consectetur adipisicing elit, sed do eiusmod tempor incididunt ut labore et dolore magna aliqua. Ut enim ad</a:t>
            </a:r>
          </a:p>
        </p:txBody>
      </p:sp>
      <p:sp>
        <p:nvSpPr>
          <p:cNvPr id="56" name="矩形: 圆角 55"/>
          <p:cNvSpPr/>
          <p:nvPr/>
        </p:nvSpPr>
        <p:spPr>
          <a:xfrm>
            <a:off x="6594996" y="5364642"/>
            <a:ext cx="54000" cy="864000"/>
          </a:xfrm>
          <a:prstGeom prst="roundRect">
            <a:avLst>
              <a:gd fmla="val 50000" name="adj"/>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889728792"/>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 presetSubtype="4">
                                  <p:stCondLst>
                                    <p:cond delay="0"/>
                                  </p:stCondLst>
                                  <p:childTnLst>
                                    <p:set>
                                      <p:cBhvr>
                                        <p:cTn dur="1" fill="hold" id="6">
                                          <p:stCondLst>
                                            <p:cond delay="0"/>
                                          </p:stCondLst>
                                        </p:cTn>
                                        <p:tgtEl>
                                          <p:spTgt spid="35"/>
                                        </p:tgtEl>
                                        <p:attrNameLst>
                                          <p:attrName>style.visibility</p:attrName>
                                        </p:attrNameLst>
                                      </p:cBhvr>
                                      <p:to>
                                        <p:strVal val="visible"/>
                                      </p:to>
                                    </p:set>
                                    <p:anim calcmode="lin" valueType="num">
                                      <p:cBhvr additive="base">
                                        <p:cTn dur="750" fill="hold" id="7"/>
                                        <p:tgtEl>
                                          <p:spTgt spid="35"/>
                                        </p:tgtEl>
                                        <p:attrNameLst>
                                          <p:attrName>ppt_x</p:attrName>
                                        </p:attrNameLst>
                                      </p:cBhvr>
                                      <p:tavLst>
                                        <p:tav tm="0">
                                          <p:val>
                                            <p:strVal val="#ppt_x"/>
                                          </p:val>
                                        </p:tav>
                                        <p:tav tm="100000">
                                          <p:val>
                                            <p:strVal val="#ppt_x"/>
                                          </p:val>
                                        </p:tav>
                                      </p:tavLst>
                                    </p:anim>
                                    <p:anim calcmode="lin" valueType="num">
                                      <p:cBhvr additive="base">
                                        <p:cTn dur="750" fill="hold" id="8"/>
                                        <p:tgtEl>
                                          <p:spTgt spid="35"/>
                                        </p:tgtEl>
                                        <p:attrNameLst>
                                          <p:attrName>ppt_y</p:attrName>
                                        </p:attrNameLst>
                                      </p:cBhvr>
                                      <p:tavLst>
                                        <p:tav tm="0">
                                          <p:val>
                                            <p:strVal val="1+#ppt_h/2"/>
                                          </p:val>
                                        </p:tav>
                                        <p:tav tm="100000">
                                          <p:val>
                                            <p:strVal val="#ppt_y"/>
                                          </p:val>
                                        </p:tav>
                                      </p:tavLst>
                                    </p:anim>
                                  </p:childTnLst>
                                </p:cTn>
                              </p:par>
                              <p:par>
                                <p:cTn fill="hold" grpId="0" id="9" nodeType="withEffect" presetClass="entr" presetID="2" presetSubtype="4">
                                  <p:stCondLst>
                                    <p:cond delay="0"/>
                                  </p:stCondLst>
                                  <p:childTnLst>
                                    <p:set>
                                      <p:cBhvr>
                                        <p:cTn dur="1" fill="hold" id="10">
                                          <p:stCondLst>
                                            <p:cond delay="0"/>
                                          </p:stCondLst>
                                        </p:cTn>
                                        <p:tgtEl>
                                          <p:spTgt spid="38"/>
                                        </p:tgtEl>
                                        <p:attrNameLst>
                                          <p:attrName>style.visibility</p:attrName>
                                        </p:attrNameLst>
                                      </p:cBhvr>
                                      <p:to>
                                        <p:strVal val="visible"/>
                                      </p:to>
                                    </p:set>
                                    <p:anim calcmode="lin" valueType="num">
                                      <p:cBhvr additive="base">
                                        <p:cTn dur="750" fill="hold" id="11"/>
                                        <p:tgtEl>
                                          <p:spTgt spid="38"/>
                                        </p:tgtEl>
                                        <p:attrNameLst>
                                          <p:attrName>ppt_x</p:attrName>
                                        </p:attrNameLst>
                                      </p:cBhvr>
                                      <p:tavLst>
                                        <p:tav tm="0">
                                          <p:val>
                                            <p:strVal val="#ppt_x"/>
                                          </p:val>
                                        </p:tav>
                                        <p:tav tm="100000">
                                          <p:val>
                                            <p:strVal val="#ppt_x"/>
                                          </p:val>
                                        </p:tav>
                                      </p:tavLst>
                                    </p:anim>
                                    <p:anim calcmode="lin" valueType="num">
                                      <p:cBhvr additive="base">
                                        <p:cTn dur="750" fill="hold" id="12"/>
                                        <p:tgtEl>
                                          <p:spTgt spid="38"/>
                                        </p:tgtEl>
                                        <p:attrNameLst>
                                          <p:attrName>ppt_y</p:attrName>
                                        </p:attrNameLst>
                                      </p:cBhvr>
                                      <p:tavLst>
                                        <p:tav tm="0">
                                          <p:val>
                                            <p:strVal val="1+#ppt_h/2"/>
                                          </p:val>
                                        </p:tav>
                                        <p:tav tm="100000">
                                          <p:val>
                                            <p:strVal val="#ppt_y"/>
                                          </p:val>
                                        </p:tav>
                                      </p:tavLst>
                                    </p:anim>
                                  </p:childTnLst>
                                </p:cTn>
                              </p:par>
                              <p:par>
                                <p:cTn fill="hold" grpId="0" id="13" nodeType="withEffect" presetClass="entr" presetID="2" presetSubtype="4">
                                  <p:stCondLst>
                                    <p:cond delay="0"/>
                                  </p:stCondLst>
                                  <p:childTnLst>
                                    <p:set>
                                      <p:cBhvr>
                                        <p:cTn dur="1" fill="hold" id="14">
                                          <p:stCondLst>
                                            <p:cond delay="0"/>
                                          </p:stCondLst>
                                        </p:cTn>
                                        <p:tgtEl>
                                          <p:spTgt spid="41"/>
                                        </p:tgtEl>
                                        <p:attrNameLst>
                                          <p:attrName>style.visibility</p:attrName>
                                        </p:attrNameLst>
                                      </p:cBhvr>
                                      <p:to>
                                        <p:strVal val="visible"/>
                                      </p:to>
                                    </p:set>
                                    <p:anim calcmode="lin" valueType="num">
                                      <p:cBhvr additive="base">
                                        <p:cTn dur="750" fill="hold" id="15"/>
                                        <p:tgtEl>
                                          <p:spTgt spid="41"/>
                                        </p:tgtEl>
                                        <p:attrNameLst>
                                          <p:attrName>ppt_x</p:attrName>
                                        </p:attrNameLst>
                                      </p:cBhvr>
                                      <p:tavLst>
                                        <p:tav tm="0">
                                          <p:val>
                                            <p:strVal val="#ppt_x"/>
                                          </p:val>
                                        </p:tav>
                                        <p:tav tm="100000">
                                          <p:val>
                                            <p:strVal val="#ppt_x"/>
                                          </p:val>
                                        </p:tav>
                                      </p:tavLst>
                                    </p:anim>
                                    <p:anim calcmode="lin" valueType="num">
                                      <p:cBhvr additive="base">
                                        <p:cTn dur="750" fill="hold" id="16"/>
                                        <p:tgtEl>
                                          <p:spTgt spid="41"/>
                                        </p:tgtEl>
                                        <p:attrNameLst>
                                          <p:attrName>ppt_y</p:attrName>
                                        </p:attrNameLst>
                                      </p:cBhvr>
                                      <p:tavLst>
                                        <p:tav tm="0">
                                          <p:val>
                                            <p:strVal val="1+#ppt_h/2"/>
                                          </p:val>
                                        </p:tav>
                                        <p:tav tm="100000">
                                          <p:val>
                                            <p:strVal val="#ppt_y"/>
                                          </p:val>
                                        </p:tav>
                                      </p:tavLst>
                                    </p:anim>
                                  </p:childTnLst>
                                </p:cTn>
                              </p:par>
                              <p:par>
                                <p:cTn fill="hold" grpId="0" id="17" nodeType="withEffect" presetClass="entr" presetID="2" presetSubtype="4">
                                  <p:stCondLst>
                                    <p:cond delay="0"/>
                                  </p:stCondLst>
                                  <p:childTnLst>
                                    <p:set>
                                      <p:cBhvr>
                                        <p:cTn dur="1" fill="hold" id="18">
                                          <p:stCondLst>
                                            <p:cond delay="0"/>
                                          </p:stCondLst>
                                        </p:cTn>
                                        <p:tgtEl>
                                          <p:spTgt spid="44"/>
                                        </p:tgtEl>
                                        <p:attrNameLst>
                                          <p:attrName>style.visibility</p:attrName>
                                        </p:attrNameLst>
                                      </p:cBhvr>
                                      <p:to>
                                        <p:strVal val="visible"/>
                                      </p:to>
                                    </p:set>
                                    <p:anim calcmode="lin" valueType="num">
                                      <p:cBhvr additive="base">
                                        <p:cTn dur="750" fill="hold" id="19"/>
                                        <p:tgtEl>
                                          <p:spTgt spid="44"/>
                                        </p:tgtEl>
                                        <p:attrNameLst>
                                          <p:attrName>ppt_x</p:attrName>
                                        </p:attrNameLst>
                                      </p:cBhvr>
                                      <p:tavLst>
                                        <p:tav tm="0">
                                          <p:val>
                                            <p:strVal val="#ppt_x"/>
                                          </p:val>
                                        </p:tav>
                                        <p:tav tm="100000">
                                          <p:val>
                                            <p:strVal val="#ppt_x"/>
                                          </p:val>
                                        </p:tav>
                                      </p:tavLst>
                                    </p:anim>
                                    <p:anim calcmode="lin" valueType="num">
                                      <p:cBhvr additive="base">
                                        <p:cTn dur="750" fill="hold" id="20"/>
                                        <p:tgtEl>
                                          <p:spTgt spid="44"/>
                                        </p:tgtEl>
                                        <p:attrNameLst>
                                          <p:attrName>ppt_y</p:attrName>
                                        </p:attrNameLst>
                                      </p:cBhvr>
                                      <p:tavLst>
                                        <p:tav tm="0">
                                          <p:val>
                                            <p:strVal val="1+#ppt_h/2"/>
                                          </p:val>
                                        </p:tav>
                                        <p:tav tm="100000">
                                          <p:val>
                                            <p:strVal val="#ppt_y"/>
                                          </p:val>
                                        </p:tav>
                                      </p:tavLst>
                                    </p:anim>
                                  </p:childTnLst>
                                </p:cTn>
                              </p:par>
                              <p:par>
                                <p:cTn fill="hold" grpId="0" id="21" nodeType="withEffect" presetClass="entr" presetID="22" presetSubtype="8">
                                  <p:stCondLst>
                                    <p:cond delay="750"/>
                                  </p:stCondLst>
                                  <p:childTnLst>
                                    <p:set>
                                      <p:cBhvr>
                                        <p:cTn dur="1" fill="hold" id="22">
                                          <p:stCondLst>
                                            <p:cond delay="0"/>
                                          </p:stCondLst>
                                        </p:cTn>
                                        <p:tgtEl>
                                          <p:spTgt spid="34"/>
                                        </p:tgtEl>
                                        <p:attrNameLst>
                                          <p:attrName>style.visibility</p:attrName>
                                        </p:attrNameLst>
                                      </p:cBhvr>
                                      <p:to>
                                        <p:strVal val="visible"/>
                                      </p:to>
                                    </p:set>
                                    <p:animEffect filter="wipe(left)" transition="in">
                                      <p:cBhvr>
                                        <p:cTn dur="750" id="23"/>
                                        <p:tgtEl>
                                          <p:spTgt spid="34"/>
                                        </p:tgtEl>
                                      </p:cBhvr>
                                    </p:animEffect>
                                  </p:childTnLst>
                                </p:cTn>
                              </p:par>
                              <p:par>
                                <p:cTn fill="hold" grpId="0" id="24" nodeType="withEffect" presetClass="entr" presetID="22" presetSubtype="8">
                                  <p:stCondLst>
                                    <p:cond delay="750"/>
                                  </p:stCondLst>
                                  <p:childTnLst>
                                    <p:set>
                                      <p:cBhvr>
                                        <p:cTn dur="1" fill="hold" id="25">
                                          <p:stCondLst>
                                            <p:cond delay="0"/>
                                          </p:stCondLst>
                                        </p:cTn>
                                        <p:tgtEl>
                                          <p:spTgt spid="37"/>
                                        </p:tgtEl>
                                        <p:attrNameLst>
                                          <p:attrName>style.visibility</p:attrName>
                                        </p:attrNameLst>
                                      </p:cBhvr>
                                      <p:to>
                                        <p:strVal val="visible"/>
                                      </p:to>
                                    </p:set>
                                    <p:animEffect filter="wipe(left)" transition="in">
                                      <p:cBhvr>
                                        <p:cTn dur="750" id="26"/>
                                        <p:tgtEl>
                                          <p:spTgt spid="37"/>
                                        </p:tgtEl>
                                      </p:cBhvr>
                                    </p:animEffect>
                                  </p:childTnLst>
                                </p:cTn>
                              </p:par>
                              <p:par>
                                <p:cTn fill="hold" grpId="0" id="27" nodeType="withEffect" presetClass="entr" presetID="22" presetSubtype="8">
                                  <p:stCondLst>
                                    <p:cond delay="750"/>
                                  </p:stCondLst>
                                  <p:childTnLst>
                                    <p:set>
                                      <p:cBhvr>
                                        <p:cTn dur="1" fill="hold" id="28">
                                          <p:stCondLst>
                                            <p:cond delay="0"/>
                                          </p:stCondLst>
                                        </p:cTn>
                                        <p:tgtEl>
                                          <p:spTgt spid="40"/>
                                        </p:tgtEl>
                                        <p:attrNameLst>
                                          <p:attrName>style.visibility</p:attrName>
                                        </p:attrNameLst>
                                      </p:cBhvr>
                                      <p:to>
                                        <p:strVal val="visible"/>
                                      </p:to>
                                    </p:set>
                                    <p:animEffect filter="wipe(left)" transition="in">
                                      <p:cBhvr>
                                        <p:cTn dur="750" id="29"/>
                                        <p:tgtEl>
                                          <p:spTgt spid="40"/>
                                        </p:tgtEl>
                                      </p:cBhvr>
                                    </p:animEffect>
                                  </p:childTnLst>
                                </p:cTn>
                              </p:par>
                              <p:par>
                                <p:cTn fill="hold" grpId="0" id="30" nodeType="withEffect" presetClass="entr" presetID="22" presetSubtype="8">
                                  <p:stCondLst>
                                    <p:cond delay="750"/>
                                  </p:stCondLst>
                                  <p:childTnLst>
                                    <p:set>
                                      <p:cBhvr>
                                        <p:cTn dur="1" fill="hold" id="31">
                                          <p:stCondLst>
                                            <p:cond delay="0"/>
                                          </p:stCondLst>
                                        </p:cTn>
                                        <p:tgtEl>
                                          <p:spTgt spid="43"/>
                                        </p:tgtEl>
                                        <p:attrNameLst>
                                          <p:attrName>style.visibility</p:attrName>
                                        </p:attrNameLst>
                                      </p:cBhvr>
                                      <p:to>
                                        <p:strVal val="visible"/>
                                      </p:to>
                                    </p:set>
                                    <p:animEffect filter="wipe(left)" transition="in">
                                      <p:cBhvr>
                                        <p:cTn dur="750" id="32"/>
                                        <p:tgtEl>
                                          <p:spTgt spid="43"/>
                                        </p:tgtEl>
                                      </p:cBhvr>
                                    </p:animEffect>
                                  </p:childTnLst>
                                </p:cTn>
                              </p:par>
                            </p:childTnLst>
                          </p:cTn>
                        </p:par>
                      </p:childTnLst>
                    </p:cTn>
                  </p:par>
                  <p:par>
                    <p:cTn fill="hold" id="33" nodeType="clickPar">
                      <p:stCondLst>
                        <p:cond delay="indefinite"/>
                      </p:stCondLst>
                      <p:childTnLst>
                        <p:par>
                          <p:cTn fill="hold" id="34" nodeType="afterGroup">
                            <p:stCondLst>
                              <p:cond delay="0"/>
                            </p:stCondLst>
                            <p:childTnLst>
                              <p:par>
                                <p:cTn fill="hold" grpId="0" id="35" nodeType="clickEffect" presetClass="entr" presetID="2" presetSubtype="4">
                                  <p:stCondLst>
                                    <p:cond delay="0"/>
                                  </p:stCondLst>
                                  <p:childTnLst>
                                    <p:set>
                                      <p:cBhvr>
                                        <p:cTn dur="1" fill="hold" id="36">
                                          <p:stCondLst>
                                            <p:cond delay="0"/>
                                          </p:stCondLst>
                                        </p:cTn>
                                        <p:tgtEl>
                                          <p:spTgt spid="47"/>
                                        </p:tgtEl>
                                        <p:attrNameLst>
                                          <p:attrName>style.visibility</p:attrName>
                                        </p:attrNameLst>
                                      </p:cBhvr>
                                      <p:to>
                                        <p:strVal val="visible"/>
                                      </p:to>
                                    </p:set>
                                    <p:anim calcmode="lin" valueType="num">
                                      <p:cBhvr additive="base">
                                        <p:cTn dur="750" fill="hold" id="37"/>
                                        <p:tgtEl>
                                          <p:spTgt spid="47"/>
                                        </p:tgtEl>
                                        <p:attrNameLst>
                                          <p:attrName>ppt_x</p:attrName>
                                        </p:attrNameLst>
                                      </p:cBhvr>
                                      <p:tavLst>
                                        <p:tav tm="0">
                                          <p:val>
                                            <p:strVal val="#ppt_x"/>
                                          </p:val>
                                        </p:tav>
                                        <p:tav tm="100000">
                                          <p:val>
                                            <p:strVal val="#ppt_x"/>
                                          </p:val>
                                        </p:tav>
                                      </p:tavLst>
                                    </p:anim>
                                    <p:anim calcmode="lin" valueType="num">
                                      <p:cBhvr additive="base">
                                        <p:cTn dur="750" fill="hold" id="38"/>
                                        <p:tgtEl>
                                          <p:spTgt spid="47"/>
                                        </p:tgtEl>
                                        <p:attrNameLst>
                                          <p:attrName>ppt_y</p:attrName>
                                        </p:attrNameLst>
                                      </p:cBhvr>
                                      <p:tavLst>
                                        <p:tav tm="0">
                                          <p:val>
                                            <p:strVal val="1+#ppt_h/2"/>
                                          </p:val>
                                        </p:tav>
                                        <p:tav tm="100000">
                                          <p:val>
                                            <p:strVal val="#ppt_y"/>
                                          </p:val>
                                        </p:tav>
                                      </p:tavLst>
                                    </p:anim>
                                  </p:childTnLst>
                                </p:cTn>
                              </p:par>
                              <p:par>
                                <p:cTn fill="hold" grpId="0" id="39" nodeType="withEffect" presetClass="entr" presetID="2" presetSubtype="4">
                                  <p:stCondLst>
                                    <p:cond delay="0"/>
                                  </p:stCondLst>
                                  <p:childTnLst>
                                    <p:set>
                                      <p:cBhvr>
                                        <p:cTn dur="1" fill="hold" id="40">
                                          <p:stCondLst>
                                            <p:cond delay="0"/>
                                          </p:stCondLst>
                                        </p:cTn>
                                        <p:tgtEl>
                                          <p:spTgt spid="50"/>
                                        </p:tgtEl>
                                        <p:attrNameLst>
                                          <p:attrName>style.visibility</p:attrName>
                                        </p:attrNameLst>
                                      </p:cBhvr>
                                      <p:to>
                                        <p:strVal val="visible"/>
                                      </p:to>
                                    </p:set>
                                    <p:anim calcmode="lin" valueType="num">
                                      <p:cBhvr additive="base">
                                        <p:cTn dur="750" fill="hold" id="41"/>
                                        <p:tgtEl>
                                          <p:spTgt spid="50"/>
                                        </p:tgtEl>
                                        <p:attrNameLst>
                                          <p:attrName>ppt_x</p:attrName>
                                        </p:attrNameLst>
                                      </p:cBhvr>
                                      <p:tavLst>
                                        <p:tav tm="0">
                                          <p:val>
                                            <p:strVal val="#ppt_x"/>
                                          </p:val>
                                        </p:tav>
                                        <p:tav tm="100000">
                                          <p:val>
                                            <p:strVal val="#ppt_x"/>
                                          </p:val>
                                        </p:tav>
                                      </p:tavLst>
                                    </p:anim>
                                    <p:anim calcmode="lin" valueType="num">
                                      <p:cBhvr additive="base">
                                        <p:cTn dur="750" fill="hold" id="42"/>
                                        <p:tgtEl>
                                          <p:spTgt spid="50"/>
                                        </p:tgtEl>
                                        <p:attrNameLst>
                                          <p:attrName>ppt_y</p:attrName>
                                        </p:attrNameLst>
                                      </p:cBhvr>
                                      <p:tavLst>
                                        <p:tav tm="0">
                                          <p:val>
                                            <p:strVal val="1+#ppt_h/2"/>
                                          </p:val>
                                        </p:tav>
                                        <p:tav tm="100000">
                                          <p:val>
                                            <p:strVal val="#ppt_y"/>
                                          </p:val>
                                        </p:tav>
                                      </p:tavLst>
                                    </p:anim>
                                  </p:childTnLst>
                                </p:cTn>
                              </p:par>
                              <p:par>
                                <p:cTn fill="hold" grpId="0" id="43" nodeType="withEffect" presetClass="entr" presetID="2" presetSubtype="4">
                                  <p:stCondLst>
                                    <p:cond delay="0"/>
                                  </p:stCondLst>
                                  <p:childTnLst>
                                    <p:set>
                                      <p:cBhvr>
                                        <p:cTn dur="1" fill="hold" id="44">
                                          <p:stCondLst>
                                            <p:cond delay="0"/>
                                          </p:stCondLst>
                                        </p:cTn>
                                        <p:tgtEl>
                                          <p:spTgt spid="53"/>
                                        </p:tgtEl>
                                        <p:attrNameLst>
                                          <p:attrName>style.visibility</p:attrName>
                                        </p:attrNameLst>
                                      </p:cBhvr>
                                      <p:to>
                                        <p:strVal val="visible"/>
                                      </p:to>
                                    </p:set>
                                    <p:anim calcmode="lin" valueType="num">
                                      <p:cBhvr additive="base">
                                        <p:cTn dur="750" fill="hold" id="45"/>
                                        <p:tgtEl>
                                          <p:spTgt spid="53"/>
                                        </p:tgtEl>
                                        <p:attrNameLst>
                                          <p:attrName>ppt_x</p:attrName>
                                        </p:attrNameLst>
                                      </p:cBhvr>
                                      <p:tavLst>
                                        <p:tav tm="0">
                                          <p:val>
                                            <p:strVal val="#ppt_x"/>
                                          </p:val>
                                        </p:tav>
                                        <p:tav tm="100000">
                                          <p:val>
                                            <p:strVal val="#ppt_x"/>
                                          </p:val>
                                        </p:tav>
                                      </p:tavLst>
                                    </p:anim>
                                    <p:anim calcmode="lin" valueType="num">
                                      <p:cBhvr additive="base">
                                        <p:cTn dur="750" fill="hold" id="46"/>
                                        <p:tgtEl>
                                          <p:spTgt spid="53"/>
                                        </p:tgtEl>
                                        <p:attrNameLst>
                                          <p:attrName>ppt_y</p:attrName>
                                        </p:attrNameLst>
                                      </p:cBhvr>
                                      <p:tavLst>
                                        <p:tav tm="0">
                                          <p:val>
                                            <p:strVal val="1+#ppt_h/2"/>
                                          </p:val>
                                        </p:tav>
                                        <p:tav tm="100000">
                                          <p:val>
                                            <p:strVal val="#ppt_y"/>
                                          </p:val>
                                        </p:tav>
                                      </p:tavLst>
                                    </p:anim>
                                  </p:childTnLst>
                                </p:cTn>
                              </p:par>
                              <p:par>
                                <p:cTn fill="hold" grpId="0" id="47" nodeType="withEffect" presetClass="entr" presetID="2" presetSubtype="4">
                                  <p:stCondLst>
                                    <p:cond delay="0"/>
                                  </p:stCondLst>
                                  <p:childTnLst>
                                    <p:set>
                                      <p:cBhvr>
                                        <p:cTn dur="1" fill="hold" id="48">
                                          <p:stCondLst>
                                            <p:cond delay="0"/>
                                          </p:stCondLst>
                                        </p:cTn>
                                        <p:tgtEl>
                                          <p:spTgt spid="56"/>
                                        </p:tgtEl>
                                        <p:attrNameLst>
                                          <p:attrName>style.visibility</p:attrName>
                                        </p:attrNameLst>
                                      </p:cBhvr>
                                      <p:to>
                                        <p:strVal val="visible"/>
                                      </p:to>
                                    </p:set>
                                    <p:anim calcmode="lin" valueType="num">
                                      <p:cBhvr additive="base">
                                        <p:cTn dur="750" fill="hold" id="49"/>
                                        <p:tgtEl>
                                          <p:spTgt spid="56"/>
                                        </p:tgtEl>
                                        <p:attrNameLst>
                                          <p:attrName>ppt_x</p:attrName>
                                        </p:attrNameLst>
                                      </p:cBhvr>
                                      <p:tavLst>
                                        <p:tav tm="0">
                                          <p:val>
                                            <p:strVal val="#ppt_x"/>
                                          </p:val>
                                        </p:tav>
                                        <p:tav tm="100000">
                                          <p:val>
                                            <p:strVal val="#ppt_x"/>
                                          </p:val>
                                        </p:tav>
                                      </p:tavLst>
                                    </p:anim>
                                    <p:anim calcmode="lin" valueType="num">
                                      <p:cBhvr additive="base">
                                        <p:cTn dur="750" fill="hold" id="50"/>
                                        <p:tgtEl>
                                          <p:spTgt spid="56"/>
                                        </p:tgtEl>
                                        <p:attrNameLst>
                                          <p:attrName>ppt_y</p:attrName>
                                        </p:attrNameLst>
                                      </p:cBhvr>
                                      <p:tavLst>
                                        <p:tav tm="0">
                                          <p:val>
                                            <p:strVal val="1+#ppt_h/2"/>
                                          </p:val>
                                        </p:tav>
                                        <p:tav tm="100000">
                                          <p:val>
                                            <p:strVal val="#ppt_y"/>
                                          </p:val>
                                        </p:tav>
                                      </p:tavLst>
                                    </p:anim>
                                  </p:childTnLst>
                                </p:cTn>
                              </p:par>
                              <p:par>
                                <p:cTn fill="hold" grpId="0" id="51" nodeType="withEffect" presetClass="entr" presetID="22" presetSubtype="8">
                                  <p:stCondLst>
                                    <p:cond delay="750"/>
                                  </p:stCondLst>
                                  <p:childTnLst>
                                    <p:set>
                                      <p:cBhvr>
                                        <p:cTn dur="1" fill="hold" id="52">
                                          <p:stCondLst>
                                            <p:cond delay="0"/>
                                          </p:stCondLst>
                                        </p:cTn>
                                        <p:tgtEl>
                                          <p:spTgt spid="46"/>
                                        </p:tgtEl>
                                        <p:attrNameLst>
                                          <p:attrName>style.visibility</p:attrName>
                                        </p:attrNameLst>
                                      </p:cBhvr>
                                      <p:to>
                                        <p:strVal val="visible"/>
                                      </p:to>
                                    </p:set>
                                    <p:animEffect filter="wipe(left)" transition="in">
                                      <p:cBhvr>
                                        <p:cTn dur="750" id="53"/>
                                        <p:tgtEl>
                                          <p:spTgt spid="46"/>
                                        </p:tgtEl>
                                      </p:cBhvr>
                                    </p:animEffect>
                                  </p:childTnLst>
                                </p:cTn>
                              </p:par>
                              <p:par>
                                <p:cTn fill="hold" grpId="0" id="54" nodeType="withEffect" presetClass="entr" presetID="22" presetSubtype="8">
                                  <p:stCondLst>
                                    <p:cond delay="750"/>
                                  </p:stCondLst>
                                  <p:childTnLst>
                                    <p:set>
                                      <p:cBhvr>
                                        <p:cTn dur="1" fill="hold" id="55">
                                          <p:stCondLst>
                                            <p:cond delay="0"/>
                                          </p:stCondLst>
                                        </p:cTn>
                                        <p:tgtEl>
                                          <p:spTgt spid="49"/>
                                        </p:tgtEl>
                                        <p:attrNameLst>
                                          <p:attrName>style.visibility</p:attrName>
                                        </p:attrNameLst>
                                      </p:cBhvr>
                                      <p:to>
                                        <p:strVal val="visible"/>
                                      </p:to>
                                    </p:set>
                                    <p:animEffect filter="wipe(left)" transition="in">
                                      <p:cBhvr>
                                        <p:cTn dur="750" id="56"/>
                                        <p:tgtEl>
                                          <p:spTgt spid="49"/>
                                        </p:tgtEl>
                                      </p:cBhvr>
                                    </p:animEffect>
                                  </p:childTnLst>
                                </p:cTn>
                              </p:par>
                              <p:par>
                                <p:cTn fill="hold" grpId="0" id="57" nodeType="withEffect" presetClass="entr" presetID="22" presetSubtype="8">
                                  <p:stCondLst>
                                    <p:cond delay="750"/>
                                  </p:stCondLst>
                                  <p:childTnLst>
                                    <p:set>
                                      <p:cBhvr>
                                        <p:cTn dur="1" fill="hold" id="58">
                                          <p:stCondLst>
                                            <p:cond delay="0"/>
                                          </p:stCondLst>
                                        </p:cTn>
                                        <p:tgtEl>
                                          <p:spTgt spid="52"/>
                                        </p:tgtEl>
                                        <p:attrNameLst>
                                          <p:attrName>style.visibility</p:attrName>
                                        </p:attrNameLst>
                                      </p:cBhvr>
                                      <p:to>
                                        <p:strVal val="visible"/>
                                      </p:to>
                                    </p:set>
                                    <p:animEffect filter="wipe(left)" transition="in">
                                      <p:cBhvr>
                                        <p:cTn dur="750" id="59"/>
                                        <p:tgtEl>
                                          <p:spTgt spid="52"/>
                                        </p:tgtEl>
                                      </p:cBhvr>
                                    </p:animEffect>
                                  </p:childTnLst>
                                </p:cTn>
                              </p:par>
                              <p:par>
                                <p:cTn fill="hold" grpId="0" id="60" nodeType="withEffect" presetClass="entr" presetID="22" presetSubtype="8">
                                  <p:stCondLst>
                                    <p:cond delay="750"/>
                                  </p:stCondLst>
                                  <p:childTnLst>
                                    <p:set>
                                      <p:cBhvr>
                                        <p:cTn dur="1" fill="hold" id="61">
                                          <p:stCondLst>
                                            <p:cond delay="0"/>
                                          </p:stCondLst>
                                        </p:cTn>
                                        <p:tgtEl>
                                          <p:spTgt spid="55"/>
                                        </p:tgtEl>
                                        <p:attrNameLst>
                                          <p:attrName>style.visibility</p:attrName>
                                        </p:attrNameLst>
                                      </p:cBhvr>
                                      <p:to>
                                        <p:strVal val="visible"/>
                                      </p:to>
                                    </p:set>
                                    <p:animEffect filter="wipe(left)" transition="in">
                                      <p:cBhvr>
                                        <p:cTn dur="750" id="62"/>
                                        <p:tgtEl>
                                          <p:spTgt spid="5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4"/>
      <p:bldP grpId="0" spid="35"/>
      <p:bldP grpId="0" spid="37"/>
      <p:bldP grpId="0" spid="38"/>
      <p:bldP grpId="0" spid="40"/>
      <p:bldP grpId="0" spid="41"/>
      <p:bldP grpId="0" spid="43"/>
      <p:bldP grpId="0" spid="44"/>
      <p:bldP grpId="0" spid="46"/>
      <p:bldP grpId="0" spid="47"/>
      <p:bldP grpId="0" spid="49"/>
      <p:bldP grpId="0" spid="50"/>
      <p:bldP grpId="0" spid="52"/>
      <p:bldP grpId="0" spid="53"/>
      <p:bldP grpId="0" spid="55"/>
      <p:bldP grpId="0" spid="56"/>
    </p:bldLst>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aphicFrame>
        <p:nvGraphicFramePr>
          <p:cNvPr id="11" name="表格 10"/>
          <p:cNvGraphicFramePr>
            <a:graphicFrameLocks noGrp="1"/>
          </p:cNvGraphicFramePr>
          <p:nvPr>
            <p:extLst>
              <p:ext uri="{D42A27DB-BD31-4B8C-83A1-F6EECF244321}">
                <p14:modId val="4224960987"/>
              </p:ext>
            </p:extLst>
          </p:nvPr>
        </p:nvGraphicFramePr>
        <p:xfrm>
          <a:off x="5276850" y="1591648"/>
          <a:ext cx="6102350" cy="4365942"/>
        </p:xfrm>
        <a:graphic>
          <a:graphicData uri="http://schemas.openxmlformats.org/drawingml/2006/table">
            <a:tbl>
              <a:tblPr bandRow="1" firstRow="1">
                <a:tableStyleId>{5C22544A-7EE6-4342-B048-85BDC9FD1C3A}</a:tableStyleId>
              </a:tblPr>
              <a:tblGrid>
                <a:gridCol w="1220470">
                  <a:extLst>
                    <a:ext uri="{9D8B030D-6E8A-4147-A177-3AD203B41FA5}">
                      <a16:colId xmlns:a16="http://schemas.microsoft.com/office/drawing/2014/main" val="4035006758"/>
                    </a:ext>
                  </a:extLst>
                </a:gridCol>
                <a:gridCol w="1220470">
                  <a:extLst>
                    <a:ext uri="{9D8B030D-6E8A-4147-A177-3AD203B41FA5}">
                      <a16:colId xmlns:a16="http://schemas.microsoft.com/office/drawing/2014/main" val="1606302836"/>
                    </a:ext>
                  </a:extLst>
                </a:gridCol>
                <a:gridCol w="1220470">
                  <a:extLst>
                    <a:ext uri="{9D8B030D-6E8A-4147-A177-3AD203B41FA5}">
                      <a16:colId xmlns:a16="http://schemas.microsoft.com/office/drawing/2014/main" val="2730998583"/>
                    </a:ext>
                  </a:extLst>
                </a:gridCol>
                <a:gridCol w="1220470">
                  <a:extLst>
                    <a:ext uri="{9D8B030D-6E8A-4147-A177-3AD203B41FA5}">
                      <a16:colId xmlns:a16="http://schemas.microsoft.com/office/drawing/2014/main" val="731757165"/>
                    </a:ext>
                  </a:extLst>
                </a:gridCol>
                <a:gridCol w="1220470">
                  <a:extLst>
                    <a:ext uri="{9D8B030D-6E8A-4147-A177-3AD203B41FA5}">
                      <a16:colId xmlns:a16="http://schemas.microsoft.com/office/drawing/2014/main" val="1248794070"/>
                    </a:ext>
                  </a:extLst>
                </a:gridCol>
              </a:tblGrid>
              <a:tr h="960252">
                <a:tc>
                  <a:txBody>
                    <a:bodyPr vert="horz" wrap="square"/>
                    <a:lstStyle/>
                    <a:p>
                      <a:pPr algn="ctr"/>
                      <a:r>
                        <a:rPr altLang="zh-CN" lang="en-US" sz="2000">
                          <a:solidFill>
                            <a:schemeClr val="accent6"/>
                          </a:solidFill>
                        </a:rPr>
                        <a:t>Subtitle</a:t>
                      </a:r>
                      <a:endParaRPr altLang="en-US" lang="zh-CN" sz="2000">
                        <a:solidFill>
                          <a:schemeClr val="accent6"/>
                        </a:solidFill>
                      </a:endParaRPr>
                    </a:p>
                  </a:txBody>
                  <a:tcPr anchor="ctr" marB="24841" marL="49683" marR="49683" marT="24841">
                    <a:lnL algn="ctr" cap="flat" cmpd="sng" w="12700">
                      <a:noFill/>
                      <a:prstDash val="solid"/>
                      <a:round/>
                      <a:headEnd len="med" type="none" w="med"/>
                      <a:tailEnd len="med" type="none" w="med"/>
                    </a:lnL>
                    <a:lnR algn="ctr" cap="flat" cmpd="sng" w="12700">
                      <a:solidFill>
                        <a:schemeClr val="bg1">
                          <a:lumMod val="50000"/>
                        </a:schemeClr>
                      </a:solidFill>
                      <a:prstDash val="solid"/>
                      <a:round/>
                      <a:headEnd len="med" type="none" w="med"/>
                      <a:tailEnd len="med" type="none" w="med"/>
                    </a:lnR>
                    <a:lnT cmpd="sng" w="12700">
                      <a:noFill/>
                    </a:lnT>
                    <a:lnB algn="ctr" cap="flat" cmpd="sng" w="12700">
                      <a:no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ctr"/>
                      <a:r>
                        <a:rPr altLang="zh-CN" lang="en-US" sz="1400"/>
                        <a:t>Keyword</a:t>
                      </a:r>
                      <a:endParaRPr altLang="en-US" lang="zh-CN" sz="1400"/>
                    </a:p>
                  </a:txBody>
                  <a:tcPr anchor="ctr" marB="24841" marL="49683" marR="49683" marT="24841">
                    <a:lnL algn="ctr" cap="flat" cmpd="sng" w="12700">
                      <a:solidFill>
                        <a:schemeClr val="bg1">
                          <a:lumMod val="50000"/>
                        </a:schemeClr>
                      </a:solidFill>
                      <a:prstDash val="solid"/>
                      <a:round/>
                      <a:headEnd len="med" type="none" w="med"/>
                      <a:tailEnd len="med" type="none" w="med"/>
                    </a:lnL>
                    <a:lnR cmpd="sng" w="12700">
                      <a:noFill/>
                    </a:lnR>
                    <a:lnT cmpd="sng" w="12700">
                      <a:noFill/>
                    </a:lnT>
                    <a:lnB algn="ctr" cap="flat" cmpd="sng" w="12700">
                      <a:solidFill>
                        <a:schemeClr val="bg1">
                          <a:lumMod val="85000"/>
                        </a:schemeClr>
                      </a:solidFill>
                      <a:prstDash val="solid"/>
                      <a:round/>
                      <a:headEnd len="med" type="none" w="med"/>
                      <a:tailEnd len="med" type="none" w="med"/>
                    </a:lnB>
                    <a:lnTlToBr cmpd="sng" w="12700">
                      <a:noFill/>
                      <a:prstDash val="solid"/>
                    </a:lnTlToBr>
                    <a:lnBlToTr cmpd="sng" w="12700">
                      <a:noFill/>
                      <a:prstDash val="solid"/>
                    </a:lnBlToTr>
                    <a:solidFill>
                      <a:schemeClr val="accent6"/>
                    </a:solidFill>
                  </a:tcPr>
                </a:tc>
                <a:tc>
                  <a:txBody>
                    <a:bodyPr vert="horz" wrap="square"/>
                    <a:lstStyle/>
                    <a:p>
                      <a:pPr algn="ctr" defTabSz="914400" eaLnBrk="1" fontAlgn="auto" hangingPunct="1" indent="0" latinLnBrk="0" lvl="0" marL="0" marR="0" rtl="0">
                        <a:lnSpc>
                          <a:spcPct val="100000"/>
                        </a:lnSpc>
                        <a:spcBef>
                          <a:spcPct val="0"/>
                        </a:spcBef>
                        <a:spcAft>
                          <a:spcPct val="0"/>
                        </a:spcAft>
                        <a:buClrTx/>
                        <a:buSzTx/>
                        <a:buFontTx/>
                        <a:buNone/>
                        <a:defRPr/>
                      </a:pPr>
                      <a:r>
                        <a:rPr altLang="zh-CN" lang="en-US" sz="1400"/>
                        <a:t>Keyword</a:t>
                      </a:r>
                      <a:endParaRPr altLang="en-US" lang="zh-CN" sz="1400"/>
                    </a:p>
                  </a:txBody>
                  <a:tcPr anchor="ctr" marB="24841" marL="49683" marR="49683" marT="24841">
                    <a:lnL cmpd="sng" w="12700">
                      <a:noFill/>
                    </a:lnL>
                    <a:lnR algn="ctr" cap="flat" cmpd="sng" w="12700">
                      <a:noFill/>
                      <a:prstDash val="solid"/>
                      <a:round/>
                      <a:headEnd len="med" type="none" w="med"/>
                      <a:tailEnd len="med" type="none" w="med"/>
                    </a:lnR>
                    <a:lnT cmpd="sng" w="12700">
                      <a:noFill/>
                    </a:lnT>
                    <a:lnB algn="ctr" cap="flat" cmpd="sng" w="12700">
                      <a:solidFill>
                        <a:schemeClr val="bg1">
                          <a:lumMod val="85000"/>
                        </a:schemeClr>
                      </a:solidFill>
                      <a:prstDash val="solid"/>
                      <a:round/>
                      <a:headEnd len="med" type="none" w="med"/>
                      <a:tailEnd len="med" type="none" w="med"/>
                    </a:lnB>
                    <a:lnTlToBr cmpd="sng" w="12700">
                      <a:noFill/>
                      <a:prstDash val="solid"/>
                    </a:lnTlToBr>
                    <a:lnBlToTr cmpd="sng" w="12700">
                      <a:noFill/>
                      <a:prstDash val="solid"/>
                    </a:lnBlToTr>
                    <a:solidFill>
                      <a:schemeClr val="accent6"/>
                    </a:solidFill>
                  </a:tcPr>
                </a:tc>
                <a:tc>
                  <a:txBody>
                    <a:bodyPr vert="horz" wrap="square"/>
                    <a:lstStyle/>
                    <a:p>
                      <a:pPr algn="ctr" defTabSz="914400" eaLnBrk="1" fontAlgn="auto" hangingPunct="1" indent="0" latinLnBrk="0" lvl="0" marL="0" marR="0" rtl="0">
                        <a:lnSpc>
                          <a:spcPct val="100000"/>
                        </a:lnSpc>
                        <a:spcBef>
                          <a:spcPct val="0"/>
                        </a:spcBef>
                        <a:spcAft>
                          <a:spcPct val="0"/>
                        </a:spcAft>
                        <a:buClrTx/>
                        <a:buSzTx/>
                        <a:buFontTx/>
                        <a:buNone/>
                        <a:defRPr/>
                      </a:pPr>
                      <a:r>
                        <a:rPr altLang="zh-CN" lang="en-US" sz="1400"/>
                        <a:t>Keyword</a:t>
                      </a:r>
                      <a:endParaRPr altLang="en-US" lang="zh-CN" sz="1400"/>
                    </a:p>
                  </a:txBody>
                  <a:tcPr anchor="ctr" marB="24841" marL="49683" marR="49683" marT="24841">
                    <a:lnL algn="ctr" cap="flat" cmpd="sng" w="12700">
                      <a:noFill/>
                      <a:prstDash val="solid"/>
                      <a:round/>
                      <a:headEnd len="med" type="none" w="med"/>
                      <a:tailEnd len="med" type="none" w="med"/>
                    </a:lnL>
                    <a:lnR cmpd="sng" w="12700">
                      <a:noFill/>
                    </a:lnR>
                    <a:lnT cmpd="sng" w="12700">
                      <a:noFill/>
                    </a:lnT>
                    <a:lnB algn="ctr" cap="flat" cmpd="sng" w="12700">
                      <a:solidFill>
                        <a:schemeClr val="bg1">
                          <a:lumMod val="85000"/>
                        </a:schemeClr>
                      </a:solidFill>
                      <a:prstDash val="solid"/>
                      <a:round/>
                      <a:headEnd len="med" type="none" w="med"/>
                      <a:tailEnd len="med" type="none" w="med"/>
                    </a:lnB>
                    <a:lnTlToBr cmpd="sng" w="12700">
                      <a:noFill/>
                      <a:prstDash val="solid"/>
                    </a:lnTlToBr>
                    <a:lnBlToTr cmpd="sng" w="12700">
                      <a:noFill/>
                      <a:prstDash val="solid"/>
                    </a:lnBlToTr>
                    <a:solidFill>
                      <a:schemeClr val="accent6"/>
                    </a:solidFill>
                  </a:tcPr>
                </a:tc>
                <a:tc>
                  <a:txBody>
                    <a:bodyPr vert="horz" wrap="square"/>
                    <a:lstStyle/>
                    <a:p>
                      <a:pPr algn="ctr" defTabSz="914400" eaLnBrk="1" fontAlgn="auto" hangingPunct="1" indent="0" latinLnBrk="0" lvl="0" marL="0" marR="0" rtl="0">
                        <a:lnSpc>
                          <a:spcPct val="100000"/>
                        </a:lnSpc>
                        <a:spcBef>
                          <a:spcPct val="0"/>
                        </a:spcBef>
                        <a:spcAft>
                          <a:spcPct val="0"/>
                        </a:spcAft>
                        <a:buClrTx/>
                        <a:buSzTx/>
                        <a:buFontTx/>
                        <a:buNone/>
                        <a:defRPr/>
                      </a:pPr>
                      <a:r>
                        <a:rPr altLang="zh-CN" lang="en-US" sz="1400"/>
                        <a:t>Keyword</a:t>
                      </a:r>
                      <a:endParaRPr altLang="en-US" lang="zh-CN" sz="1400"/>
                    </a:p>
                  </a:txBody>
                  <a:tcPr anchor="ctr" marB="24841" marL="49683" marR="49683" marT="24841">
                    <a:lnL cmpd="sng" w="12700">
                      <a:noFill/>
                    </a:lnL>
                    <a:lnR cmpd="sng" w="12700">
                      <a:noFill/>
                    </a:lnR>
                    <a:lnT cmpd="sng" w="12700">
                      <a:noFill/>
                    </a:lnT>
                    <a:lnB algn="ctr" cap="flat" cmpd="sng" w="12700">
                      <a:solidFill>
                        <a:schemeClr val="bg1">
                          <a:lumMod val="85000"/>
                        </a:schemeClr>
                      </a:solidFill>
                      <a:prstDash val="solid"/>
                      <a:round/>
                      <a:headEnd len="med" type="none" w="med"/>
                      <a:tailEnd len="med" type="none" w="med"/>
                    </a:lnB>
                    <a:lnTlToBr cmpd="sng" w="12700">
                      <a:noFill/>
                      <a:prstDash val="solid"/>
                    </a:lnTlToBr>
                    <a:lnBlToTr cmpd="sng" w="12700">
                      <a:noFill/>
                      <a:prstDash val="solid"/>
                    </a:lnBlToTr>
                    <a:solidFill>
                      <a:schemeClr val="accent6"/>
                    </a:solidFill>
                  </a:tcPr>
                </a:tc>
                <a:extLst>
                  <a:ext uri="{0D108BD9-81ED-4DB2-BD59-A6C34878D82A}">
                    <a16:rowId xmlns:a16="http://schemas.microsoft.com/office/drawing/2014/main" val="3577827009"/>
                  </a:ext>
                </a:extLst>
              </a:tr>
              <a:tr h="681138">
                <a:tc>
                  <a:txBody>
                    <a:bodyPr vert="horz" wrap="square"/>
                    <a:lstStyle/>
                    <a:p>
                      <a:pPr algn="ctr" defTabSz="914400" eaLnBrk="1" fontAlgn="auto" hangingPunct="1" indent="0" latinLnBrk="0" lvl="0" marL="0" marR="0" rtl="0">
                        <a:lnSpc>
                          <a:spcPct val="100000"/>
                        </a:lnSpc>
                        <a:spcBef>
                          <a:spcPct val="0"/>
                        </a:spcBef>
                        <a:spcAft>
                          <a:spcPct val="0"/>
                        </a:spcAft>
                        <a:buClrTx/>
                        <a:buSzTx/>
                        <a:buFontTx/>
                        <a:buNone/>
                        <a:defRPr/>
                      </a:pPr>
                      <a:r>
                        <a:rPr altLang="zh-CN" b="1" lang="en-US" sz="1600">
                          <a:solidFill>
                            <a:schemeClr val="bg1">
                              <a:lumMod val="95000"/>
                            </a:schemeClr>
                          </a:solidFill>
                        </a:rPr>
                        <a:t>Keyword</a:t>
                      </a:r>
                      <a:endParaRPr altLang="en-US" b="1" lang="zh-CN" sz="1600">
                        <a:solidFill>
                          <a:schemeClr val="bg1">
                            <a:lumMod val="95000"/>
                          </a:schemeClr>
                        </a:solidFill>
                      </a:endParaRPr>
                    </a:p>
                  </a:txBody>
                  <a:tcPr anchor="ctr" marB="24841" marL="49683" marR="49683" marT="24841">
                    <a:lnL algn="ctr" cap="flat" cmpd="sng" w="12700">
                      <a:noFill/>
                      <a:prstDash val="solid"/>
                      <a:round/>
                      <a:headEnd len="med" type="none" w="med"/>
                      <a:tailEnd len="med" type="none" w="med"/>
                    </a:lnL>
                    <a:lnR algn="ctr" cap="flat" cmpd="sng" w="12700">
                      <a:solidFill>
                        <a:schemeClr val="bg1">
                          <a:lumMod val="85000"/>
                        </a:schemeClr>
                      </a:solidFill>
                      <a:prstDash val="solid"/>
                      <a:round/>
                      <a:headEnd len="med" type="none" w="med"/>
                      <a:tailEnd len="med" type="none" w="med"/>
                    </a:lnR>
                    <a:lnT algn="ctr" cap="flat" cmpd="sng" w="12700">
                      <a:noFill/>
                      <a:prstDash val="solid"/>
                      <a:round/>
                      <a:headEnd len="med" type="none" w="med"/>
                      <a:tailEnd len="med" type="none" w="med"/>
                    </a:lnT>
                    <a:lnB algn="ctr" cap="flat" cmpd="sng" w="12700">
                      <a:noFill/>
                      <a:prstDash val="solid"/>
                      <a:round/>
                      <a:headEnd len="med" type="none" w="med"/>
                      <a:tailEnd len="med" type="none" w="med"/>
                    </a:lnB>
                    <a:lnTlToBr cmpd="sng" w="12700">
                      <a:noFill/>
                      <a:prstDash val="solid"/>
                    </a:lnTlToBr>
                    <a:lnBlToTr cmpd="sng" w="12700">
                      <a:noFill/>
                      <a:prstDash val="solid"/>
                    </a:lnBlToTr>
                    <a:solidFill>
                      <a:schemeClr val="accent6"/>
                    </a:solidFill>
                  </a:tcPr>
                </a:tc>
                <a:tc>
                  <a:txBody>
                    <a:bodyPr vert="horz" wrap="square"/>
                    <a:lstStyle/>
                    <a:p>
                      <a:pPr algn="ctr"/>
                      <a:r>
                        <a:rPr altLang="en-US" lang="zh-CN" sz="2000">
                          <a:solidFill>
                            <a:schemeClr val="accent6"/>
                          </a:solidFill>
                        </a:rPr>
                        <a:t>✔</a:t>
                      </a:r>
                    </a:p>
                  </a:txBody>
                  <a:tcPr anchor="ctr" marB="24841" marL="49683" marR="49683" marT="24841">
                    <a:lnL algn="ctr" cap="flat" cmpd="sng" w="12700">
                      <a:solidFill>
                        <a:schemeClr val="bg1">
                          <a:lumMod val="85000"/>
                        </a:schemeClr>
                      </a:solidFill>
                      <a:prstDash val="solid"/>
                      <a:round/>
                      <a:headEnd len="med" type="none" w="med"/>
                      <a:tailEnd len="med" type="none" w="med"/>
                    </a:lnL>
                    <a:lnR algn="ctr" cap="flat" cmpd="sng" w="12700">
                      <a:noFill/>
                      <a:prstDash val="solid"/>
                      <a:round/>
                      <a:headEnd len="med" type="none" w="med"/>
                      <a:tailEnd len="med" type="none" w="med"/>
                    </a:lnR>
                    <a:lnT algn="ctr" cap="flat" cmpd="sng" w="12700">
                      <a:solidFill>
                        <a:schemeClr val="bg1">
                          <a:lumMod val="85000"/>
                        </a:schemeClr>
                      </a:solidFill>
                      <a:prstDash val="solid"/>
                      <a:round/>
                      <a:headEnd len="med" type="none" w="med"/>
                      <a:tailEnd len="med" type="none" w="med"/>
                    </a:lnT>
                    <a:lnB algn="ctr" cap="flat" cmpd="sng" w="12700">
                      <a:noFill/>
                      <a:prstDash val="solid"/>
                      <a:round/>
                      <a:headEnd len="med" type="none" w="med"/>
                      <a:tailEnd len="med" type="none" w="med"/>
                    </a:lnB>
                    <a:lnTlToBr cmpd="sng" w="12700">
                      <a:noFill/>
                      <a:prstDash val="solid"/>
                    </a:lnTlToBr>
                    <a:lnBlToTr cmpd="sng" w="12700">
                      <a:noFill/>
                      <a:prstDash val="solid"/>
                    </a:lnBlToTr>
                    <a:solidFill>
                      <a:schemeClr val="bg1">
                        <a:lumMod val="85000"/>
                      </a:schemeClr>
                    </a:solidFill>
                  </a:tcPr>
                </a:tc>
                <a:tc>
                  <a:txBody>
                    <a:bodyPr vert="horz" wrap="square"/>
                    <a:lstStyle/>
                    <a:p>
                      <a:pPr algn="ctr"/>
                      <a:r>
                        <a:rPr altLang="en-US" lang="zh-CN" sz="2000">
                          <a:solidFill>
                            <a:schemeClr val="accent6"/>
                          </a:solidFill>
                        </a:rPr>
                        <a:t>✔</a:t>
                      </a:r>
                    </a:p>
                  </a:txBody>
                  <a:tcPr anchor="ctr" marB="24841" marL="49683" marR="49683" marT="24841">
                    <a:lnL algn="ctr" cap="flat" cmpd="sng" w="12700">
                      <a:noFill/>
                      <a:prstDash val="solid"/>
                      <a:round/>
                      <a:headEnd len="med" type="none" w="med"/>
                      <a:tailEnd len="med" type="none" w="med"/>
                    </a:lnL>
                    <a:lnR algn="ctr" cap="flat" cmpd="sng" w="12700">
                      <a:noFill/>
                      <a:prstDash val="solid"/>
                      <a:round/>
                      <a:headEnd len="med" type="none" w="med"/>
                      <a:tailEnd len="med" type="none" w="med"/>
                    </a:lnR>
                    <a:lnT algn="ctr" cap="flat" cmpd="sng" w="12700">
                      <a:solidFill>
                        <a:schemeClr val="bg1">
                          <a:lumMod val="85000"/>
                        </a:schemeClr>
                      </a:solidFill>
                      <a:prstDash val="solid"/>
                      <a:round/>
                      <a:headEnd len="med" type="none" w="med"/>
                      <a:tailEnd len="med" type="none" w="med"/>
                    </a:lnT>
                    <a:lnB algn="ctr" cap="flat" cmpd="sng" w="12700">
                      <a:noFill/>
                      <a:prstDash val="solid"/>
                      <a:round/>
                      <a:headEnd len="med" type="none" w="med"/>
                      <a:tailEnd len="med" type="none" w="med"/>
                    </a:lnB>
                    <a:lnTlToBr cmpd="sng" w="12700">
                      <a:noFill/>
                      <a:prstDash val="solid"/>
                    </a:lnTlToBr>
                    <a:lnBlToTr cmpd="sng" w="12700">
                      <a:noFill/>
                      <a:prstDash val="solid"/>
                    </a:lnBlToTr>
                    <a:solidFill>
                      <a:schemeClr val="bg1">
                        <a:lumMod val="85000"/>
                      </a:schemeClr>
                    </a:solidFill>
                  </a:tcPr>
                </a:tc>
                <a:tc>
                  <a:txBody>
                    <a:bodyPr vert="horz" wrap="square"/>
                    <a:lstStyle/>
                    <a:p>
                      <a:pPr algn="ctr"/>
                      <a:r>
                        <a:rPr altLang="en-US" lang="zh-CN" sz="2000">
                          <a:solidFill>
                            <a:schemeClr val="accent6"/>
                          </a:solidFill>
                        </a:rPr>
                        <a:t>✔</a:t>
                      </a:r>
                    </a:p>
                  </a:txBody>
                  <a:tcPr anchor="ctr" marB="24841" marL="49683" marR="49683" marT="24841">
                    <a:lnL algn="ctr" cap="flat" cmpd="sng" w="12700">
                      <a:noFill/>
                      <a:prstDash val="solid"/>
                      <a:round/>
                      <a:headEnd len="med" type="none" w="med"/>
                      <a:tailEnd len="med" type="none" w="med"/>
                    </a:lnL>
                    <a:lnR algn="ctr" cap="flat" cmpd="sng" w="12700">
                      <a:noFill/>
                      <a:prstDash val="solid"/>
                      <a:round/>
                      <a:headEnd len="med" type="none" w="med"/>
                      <a:tailEnd len="med" type="none" w="med"/>
                    </a:lnR>
                    <a:lnT algn="ctr" cap="flat" cmpd="sng" w="12700">
                      <a:solidFill>
                        <a:schemeClr val="bg1">
                          <a:lumMod val="85000"/>
                        </a:schemeClr>
                      </a:solidFill>
                      <a:prstDash val="solid"/>
                      <a:round/>
                      <a:headEnd len="med" type="none" w="med"/>
                      <a:tailEnd len="med" type="none" w="med"/>
                    </a:lnT>
                    <a:lnB algn="ctr" cap="flat" cmpd="sng" w="12700">
                      <a:noFill/>
                      <a:prstDash val="solid"/>
                      <a:round/>
                      <a:headEnd len="med" type="none" w="med"/>
                      <a:tailEnd len="med" type="none" w="med"/>
                    </a:lnB>
                    <a:lnTlToBr cmpd="sng" w="12700">
                      <a:noFill/>
                      <a:prstDash val="solid"/>
                    </a:lnTlToBr>
                    <a:lnBlToTr cmpd="sng" w="12700">
                      <a:noFill/>
                      <a:prstDash val="solid"/>
                    </a:lnBlToTr>
                    <a:solidFill>
                      <a:schemeClr val="bg1">
                        <a:lumMod val="85000"/>
                      </a:schemeClr>
                    </a:solidFill>
                  </a:tcPr>
                </a:tc>
                <a:tc>
                  <a:txBody>
                    <a:bodyPr vert="horz" wrap="square"/>
                    <a:lstStyle/>
                    <a:p>
                      <a:pPr algn="ctr"/>
                      <a:r>
                        <a:rPr altLang="en-US" lang="zh-CN" sz="2000">
                          <a:solidFill>
                            <a:schemeClr val="accent6"/>
                          </a:solidFill>
                        </a:rPr>
                        <a:t>✘</a:t>
                      </a:r>
                    </a:p>
                  </a:txBody>
                  <a:tcPr anchor="ctr" marB="24841" marL="49683" marR="49683" marT="24841">
                    <a:lnL algn="ctr" cap="flat" cmpd="sng" w="12700">
                      <a:noFill/>
                      <a:prstDash val="solid"/>
                      <a:round/>
                      <a:headEnd len="med" type="none" w="med"/>
                      <a:tailEnd len="med" type="none" w="med"/>
                    </a:lnL>
                    <a:lnR cmpd="sng" w="12700">
                      <a:noFill/>
                    </a:lnR>
                    <a:lnT algn="ctr" cap="flat" cmpd="sng" w="12700">
                      <a:solidFill>
                        <a:schemeClr val="bg1">
                          <a:lumMod val="85000"/>
                        </a:schemeClr>
                      </a:solidFill>
                      <a:prstDash val="solid"/>
                      <a:round/>
                      <a:headEnd len="med" type="none" w="med"/>
                      <a:tailEnd len="med" type="none" w="med"/>
                    </a:lnT>
                    <a:lnB algn="ctr" cap="flat" cmpd="sng" w="12700">
                      <a:noFill/>
                      <a:prstDash val="solid"/>
                      <a:round/>
                      <a:headEnd len="med" type="none" w="med"/>
                      <a:tailEnd len="med" type="none" w="med"/>
                    </a:lnB>
                    <a:lnTlToBr cmpd="sng" w="12700">
                      <a:noFill/>
                      <a:prstDash val="solid"/>
                    </a:lnTlToBr>
                    <a:lnBlToTr cmpd="sng" w="12700">
                      <a:noFill/>
                      <a:prstDash val="solid"/>
                    </a:lnBlToTr>
                    <a:solidFill>
                      <a:schemeClr val="bg1">
                        <a:lumMod val="85000"/>
                      </a:schemeClr>
                    </a:solidFill>
                  </a:tcPr>
                </a:tc>
                <a:extLst>
                  <a:ext uri="{0D108BD9-81ED-4DB2-BD59-A6C34878D82A}">
                    <a16:rowId xmlns:a16="http://schemas.microsoft.com/office/drawing/2014/main" val="839791469"/>
                  </a:ext>
                </a:extLst>
              </a:tr>
              <a:tr h="681138">
                <a:tc>
                  <a:txBody>
                    <a:bodyPr vert="horz" wrap="square"/>
                    <a:lstStyle/>
                    <a:p>
                      <a:pPr algn="ctr" defTabSz="914400" eaLnBrk="1" fontAlgn="auto" hangingPunct="1" indent="0" latinLnBrk="0" lvl="0" marL="0" marR="0" rtl="0">
                        <a:lnSpc>
                          <a:spcPct val="100000"/>
                        </a:lnSpc>
                        <a:spcBef>
                          <a:spcPct val="0"/>
                        </a:spcBef>
                        <a:spcAft>
                          <a:spcPct val="0"/>
                        </a:spcAft>
                        <a:buClrTx/>
                        <a:buSzTx/>
                        <a:buFontTx/>
                        <a:buNone/>
                        <a:defRPr/>
                      </a:pPr>
                      <a:r>
                        <a:rPr altLang="zh-CN" b="1" lang="en-US" sz="1600">
                          <a:solidFill>
                            <a:schemeClr val="bg1">
                              <a:lumMod val="95000"/>
                            </a:schemeClr>
                          </a:solidFill>
                        </a:rPr>
                        <a:t>Keyword</a:t>
                      </a:r>
                      <a:endParaRPr altLang="en-US" b="1" lang="zh-CN" sz="1600">
                        <a:solidFill>
                          <a:schemeClr val="bg1">
                            <a:lumMod val="95000"/>
                          </a:schemeClr>
                        </a:solidFill>
                      </a:endParaRPr>
                    </a:p>
                  </a:txBody>
                  <a:tcPr anchor="ctr" marB="24841" marL="49683" marR="49683" marT="24841">
                    <a:lnL algn="ctr" cap="flat" cmpd="sng" w="12700">
                      <a:noFill/>
                      <a:prstDash val="solid"/>
                      <a:round/>
                      <a:headEnd len="med" type="none" w="med"/>
                      <a:tailEnd len="med" type="none" w="med"/>
                    </a:lnL>
                    <a:lnR algn="ctr" cap="flat" cmpd="sng" w="12700">
                      <a:solidFill>
                        <a:schemeClr val="bg1">
                          <a:lumMod val="85000"/>
                        </a:schemeClr>
                      </a:solidFill>
                      <a:prstDash val="solid"/>
                      <a:round/>
                      <a:headEnd len="med" type="none" w="med"/>
                      <a:tailEnd len="med" type="none" w="med"/>
                    </a:lnR>
                    <a:lnT algn="ctr" cap="flat" cmpd="sng" w="12700">
                      <a:noFill/>
                      <a:prstDash val="solid"/>
                      <a:round/>
                      <a:headEnd len="med" type="none" w="med"/>
                      <a:tailEnd len="med" type="none" w="med"/>
                    </a:lnT>
                    <a:lnB algn="ctr" cap="flat" cmpd="sng" w="12700">
                      <a:noFill/>
                      <a:prstDash val="solid"/>
                      <a:round/>
                      <a:headEnd len="med" type="none" w="med"/>
                      <a:tailEnd len="med" type="none" w="med"/>
                    </a:lnB>
                    <a:lnTlToBr cmpd="sng" w="12700">
                      <a:noFill/>
                      <a:prstDash val="solid"/>
                    </a:lnTlToBr>
                    <a:lnBlToTr cmpd="sng" w="12700">
                      <a:noFill/>
                      <a:prstDash val="solid"/>
                    </a:lnBlToTr>
                    <a:solidFill>
                      <a:schemeClr val="accent6"/>
                    </a:solidFill>
                  </a:tcPr>
                </a:tc>
                <a:tc>
                  <a:txBody>
                    <a:bodyPr vert="horz" wrap="square"/>
                    <a:lstStyle/>
                    <a:p>
                      <a:pPr algn="ctr"/>
                      <a:endParaRPr altLang="en-US" lang="zh-CN" sz="2000">
                        <a:solidFill>
                          <a:schemeClr val="accent6"/>
                        </a:solidFill>
                      </a:endParaRPr>
                    </a:p>
                  </a:txBody>
                  <a:tcPr anchor="ctr" marB="24841" marL="49683" marR="49683" marT="24841">
                    <a:lnL algn="ctr" cap="flat" cmpd="sng" w="12700">
                      <a:solidFill>
                        <a:schemeClr val="bg1">
                          <a:lumMod val="85000"/>
                        </a:schemeClr>
                      </a:solidFill>
                      <a:prstDash val="solid"/>
                      <a:round/>
                      <a:headEnd len="med" type="none" w="med"/>
                      <a:tailEnd len="med" type="none" w="med"/>
                    </a:lnL>
                    <a:lnR algn="ctr" cap="flat" cmpd="sng" w="12700">
                      <a:noFill/>
                      <a:prstDash val="solid"/>
                      <a:round/>
                      <a:headEnd len="med" type="none" w="med"/>
                      <a:tailEnd len="med" type="none" w="med"/>
                    </a:lnR>
                    <a:lnT algn="ctr" cap="flat" cmpd="sng" w="12700">
                      <a:noFill/>
                      <a:prstDash val="solid"/>
                      <a:round/>
                      <a:headEnd len="med" type="none" w="med"/>
                      <a:tailEnd len="med" type="none" w="med"/>
                    </a:lnT>
                    <a:lnB algn="ctr" cap="flat" cmpd="sng" w="12700">
                      <a:noFill/>
                      <a:prstDash val="solid"/>
                      <a:round/>
                      <a:headEnd len="med" type="none" w="med"/>
                      <a:tailEnd len="med" type="none" w="med"/>
                    </a:lnB>
                    <a:lnTlToBr cmpd="sng" w="12700">
                      <a:noFill/>
                      <a:prstDash val="solid"/>
                    </a:lnTlToBr>
                    <a:lnBlToTr cmpd="sng" w="12700">
                      <a:noFill/>
                      <a:prstDash val="solid"/>
                    </a:lnBlToTr>
                    <a:solidFill>
                      <a:schemeClr val="bg1">
                        <a:lumMod val="75000"/>
                      </a:schemeClr>
                    </a:solidFill>
                  </a:tcPr>
                </a:tc>
                <a:tc>
                  <a:txBody>
                    <a:bodyPr vert="horz" wrap="square"/>
                    <a:lstStyle/>
                    <a:p>
                      <a:pPr algn="ctr"/>
                      <a:endParaRPr altLang="en-US" lang="zh-CN" sz="2000">
                        <a:solidFill>
                          <a:schemeClr val="accent6"/>
                        </a:solidFill>
                      </a:endParaRPr>
                    </a:p>
                  </a:txBody>
                  <a:tcPr anchor="ctr" marB="24841" marL="49683" marR="49683" marT="24841">
                    <a:lnL algn="ctr" cap="flat" cmpd="sng" w="12700">
                      <a:noFill/>
                      <a:prstDash val="solid"/>
                      <a:round/>
                      <a:headEnd len="med" type="none" w="med"/>
                      <a:tailEnd len="med" type="none" w="med"/>
                    </a:lnL>
                    <a:lnR algn="ctr" cap="flat" cmpd="sng" w="12700">
                      <a:noFill/>
                      <a:prstDash val="solid"/>
                      <a:round/>
                      <a:headEnd len="med" type="none" w="med"/>
                      <a:tailEnd len="med" type="none" w="med"/>
                    </a:lnR>
                    <a:lnT algn="ctr" cap="flat" cmpd="sng" w="12700">
                      <a:noFill/>
                      <a:prstDash val="solid"/>
                      <a:round/>
                      <a:headEnd len="med" type="none" w="med"/>
                      <a:tailEnd len="med" type="none" w="med"/>
                    </a:lnT>
                    <a:lnB algn="ctr" cap="flat" cmpd="sng" w="12700">
                      <a:noFill/>
                      <a:prstDash val="solid"/>
                      <a:round/>
                      <a:headEnd len="med" type="none" w="med"/>
                      <a:tailEnd len="med" type="none" w="med"/>
                    </a:lnB>
                    <a:lnTlToBr cmpd="sng" w="12700">
                      <a:noFill/>
                      <a:prstDash val="solid"/>
                    </a:lnTlToBr>
                    <a:lnBlToTr cmpd="sng" w="12700">
                      <a:noFill/>
                      <a:prstDash val="solid"/>
                    </a:lnBlToTr>
                    <a:solidFill>
                      <a:schemeClr val="bg1">
                        <a:lumMod val="75000"/>
                      </a:schemeClr>
                    </a:solidFill>
                  </a:tcPr>
                </a:tc>
                <a:tc>
                  <a:txBody>
                    <a:bodyPr vert="horz" wrap="square"/>
                    <a:lstStyle/>
                    <a:p>
                      <a:pPr algn="ctr"/>
                      <a:r>
                        <a:rPr altLang="en-US" lang="zh-CN" sz="2000">
                          <a:solidFill>
                            <a:schemeClr val="accent6"/>
                          </a:solidFill>
                        </a:rPr>
                        <a:t>✘</a:t>
                      </a:r>
                    </a:p>
                  </a:txBody>
                  <a:tcPr anchor="ctr" marB="24841" marL="49683" marR="49683" marT="24841">
                    <a:lnL algn="ctr" cap="flat" cmpd="sng" w="12700">
                      <a:noFill/>
                      <a:prstDash val="solid"/>
                      <a:round/>
                      <a:headEnd len="med" type="none" w="med"/>
                      <a:tailEnd len="med" type="none" w="med"/>
                    </a:lnL>
                    <a:lnR algn="ctr" cap="flat" cmpd="sng" w="12700">
                      <a:noFill/>
                      <a:prstDash val="solid"/>
                      <a:round/>
                      <a:headEnd len="med" type="none" w="med"/>
                      <a:tailEnd len="med" type="none" w="med"/>
                    </a:lnR>
                    <a:lnT algn="ctr" cap="flat" cmpd="sng" w="12700">
                      <a:noFill/>
                      <a:prstDash val="solid"/>
                      <a:round/>
                      <a:headEnd len="med" type="none" w="med"/>
                      <a:tailEnd len="med" type="none" w="med"/>
                    </a:lnT>
                    <a:lnB algn="ctr" cap="flat" cmpd="sng" w="12700">
                      <a:noFill/>
                      <a:prstDash val="solid"/>
                      <a:round/>
                      <a:headEnd len="med" type="none" w="med"/>
                      <a:tailEnd len="med" type="none" w="med"/>
                    </a:lnB>
                    <a:lnTlToBr cmpd="sng" w="12700">
                      <a:noFill/>
                      <a:prstDash val="solid"/>
                    </a:lnTlToBr>
                    <a:lnBlToTr cmpd="sng" w="12700">
                      <a:noFill/>
                      <a:prstDash val="solid"/>
                    </a:lnBlToTr>
                    <a:solidFill>
                      <a:schemeClr val="bg1">
                        <a:lumMod val="75000"/>
                      </a:schemeClr>
                    </a:solidFill>
                  </a:tcPr>
                </a:tc>
                <a:tc>
                  <a:txBody>
                    <a:bodyPr vert="horz" wrap="square"/>
                    <a:lstStyle/>
                    <a:p>
                      <a:pPr algn="ctr"/>
                      <a:endParaRPr altLang="en-US" lang="zh-CN" sz="2000">
                        <a:solidFill>
                          <a:schemeClr val="accent6"/>
                        </a:solidFill>
                      </a:endParaRPr>
                    </a:p>
                  </a:txBody>
                  <a:tcPr anchor="ctr" marB="24841" marL="49683" marR="49683" marT="24841">
                    <a:lnL algn="ctr" cap="flat" cmpd="sng" w="12700">
                      <a:noFill/>
                      <a:prstDash val="solid"/>
                      <a:round/>
                      <a:headEnd len="med" type="none" w="med"/>
                      <a:tailEnd len="med" type="none" w="med"/>
                    </a:lnL>
                    <a:lnR cmpd="sng" w="12700">
                      <a:noFill/>
                    </a:lnR>
                    <a:lnT algn="ctr" cap="flat" cmpd="sng" w="12700">
                      <a:noFill/>
                      <a:prstDash val="solid"/>
                      <a:round/>
                      <a:headEnd len="med" type="none" w="med"/>
                      <a:tailEnd len="med" type="none" w="med"/>
                    </a:lnT>
                    <a:lnB algn="ctr" cap="flat" cmpd="sng" w="12700">
                      <a:noFill/>
                      <a:prstDash val="solid"/>
                      <a:round/>
                      <a:headEnd len="med" type="none" w="med"/>
                      <a:tailEnd len="med" type="none" w="med"/>
                    </a:lnB>
                    <a:lnTlToBr cmpd="sng" w="12700">
                      <a:noFill/>
                      <a:prstDash val="solid"/>
                    </a:lnTlToBr>
                    <a:lnBlToTr cmpd="sng" w="12700">
                      <a:noFill/>
                      <a:prstDash val="solid"/>
                    </a:lnBlToTr>
                    <a:solidFill>
                      <a:schemeClr val="bg1">
                        <a:lumMod val="75000"/>
                      </a:schemeClr>
                    </a:solidFill>
                  </a:tcPr>
                </a:tc>
                <a:extLst>
                  <a:ext uri="{0D108BD9-81ED-4DB2-BD59-A6C34878D82A}">
                    <a16:rowId xmlns:a16="http://schemas.microsoft.com/office/drawing/2014/main" val="3807789952"/>
                  </a:ext>
                </a:extLst>
              </a:tr>
              <a:tr h="681138">
                <a:tc>
                  <a:txBody>
                    <a:bodyPr vert="horz" wrap="square"/>
                    <a:lstStyle/>
                    <a:p>
                      <a:pPr algn="ctr" defTabSz="914400" eaLnBrk="1" fontAlgn="auto" hangingPunct="1" indent="0" latinLnBrk="0" lvl="0" marL="0" marR="0" rtl="0">
                        <a:lnSpc>
                          <a:spcPct val="100000"/>
                        </a:lnSpc>
                        <a:spcBef>
                          <a:spcPct val="0"/>
                        </a:spcBef>
                        <a:spcAft>
                          <a:spcPct val="0"/>
                        </a:spcAft>
                        <a:buClrTx/>
                        <a:buSzTx/>
                        <a:buFontTx/>
                        <a:buNone/>
                        <a:defRPr/>
                      </a:pPr>
                      <a:r>
                        <a:rPr altLang="zh-CN" b="1" lang="en-US" sz="1600">
                          <a:solidFill>
                            <a:schemeClr val="bg1">
                              <a:lumMod val="95000"/>
                            </a:schemeClr>
                          </a:solidFill>
                        </a:rPr>
                        <a:t>Keyword</a:t>
                      </a:r>
                      <a:endParaRPr altLang="en-US" b="1" lang="zh-CN" sz="1600">
                        <a:solidFill>
                          <a:schemeClr val="bg1">
                            <a:lumMod val="95000"/>
                          </a:schemeClr>
                        </a:solidFill>
                      </a:endParaRPr>
                    </a:p>
                  </a:txBody>
                  <a:tcPr anchor="ctr" marB="24841" marL="49683" marR="49683" marT="24841">
                    <a:lnL algn="ctr" cap="flat" cmpd="sng" w="12700">
                      <a:noFill/>
                      <a:prstDash val="solid"/>
                      <a:round/>
                      <a:headEnd len="med" type="none" w="med"/>
                      <a:tailEnd len="med" type="none" w="med"/>
                    </a:lnL>
                    <a:lnR algn="ctr" cap="flat" cmpd="sng" w="12700">
                      <a:solidFill>
                        <a:schemeClr val="bg1">
                          <a:lumMod val="85000"/>
                        </a:schemeClr>
                      </a:solidFill>
                      <a:prstDash val="solid"/>
                      <a:round/>
                      <a:headEnd len="med" type="none" w="med"/>
                      <a:tailEnd len="med" type="none" w="med"/>
                    </a:lnR>
                    <a:lnT algn="ctr" cap="flat" cmpd="sng" w="12700">
                      <a:noFill/>
                      <a:prstDash val="solid"/>
                      <a:round/>
                      <a:headEnd len="med" type="none" w="med"/>
                      <a:tailEnd len="med" type="none" w="med"/>
                    </a:lnT>
                    <a:lnB algn="ctr" cap="flat" cmpd="sng" w="12700">
                      <a:noFill/>
                      <a:prstDash val="solid"/>
                      <a:round/>
                      <a:headEnd len="med" type="none" w="med"/>
                      <a:tailEnd len="med" type="none" w="med"/>
                    </a:lnB>
                    <a:lnTlToBr cmpd="sng" w="12700">
                      <a:noFill/>
                      <a:prstDash val="solid"/>
                    </a:lnTlToBr>
                    <a:lnBlToTr cmpd="sng" w="12700">
                      <a:noFill/>
                      <a:prstDash val="solid"/>
                    </a:lnBlToTr>
                    <a:solidFill>
                      <a:schemeClr val="accent6"/>
                    </a:solidFill>
                  </a:tcPr>
                </a:tc>
                <a:tc>
                  <a:txBody>
                    <a:bodyPr vert="horz" wrap="square"/>
                    <a:lstStyle/>
                    <a:p>
                      <a:pPr algn="ctr"/>
                      <a:r>
                        <a:rPr altLang="en-US" lang="zh-CN" sz="2000">
                          <a:solidFill>
                            <a:schemeClr val="accent6"/>
                          </a:solidFill>
                        </a:rPr>
                        <a:t>✔</a:t>
                      </a:r>
                    </a:p>
                  </a:txBody>
                  <a:tcPr anchor="ctr" marB="24841" marL="49683" marR="49683" marT="24841">
                    <a:lnL algn="ctr" cap="flat" cmpd="sng" w="12700">
                      <a:solidFill>
                        <a:schemeClr val="bg1">
                          <a:lumMod val="85000"/>
                        </a:schemeClr>
                      </a:solidFill>
                      <a:prstDash val="solid"/>
                      <a:round/>
                      <a:headEnd len="med" type="none" w="med"/>
                      <a:tailEnd len="med" type="none" w="med"/>
                    </a:lnL>
                    <a:lnR algn="ctr" cap="flat" cmpd="sng" w="12700">
                      <a:noFill/>
                      <a:prstDash val="solid"/>
                      <a:round/>
                      <a:headEnd len="med" type="none" w="med"/>
                      <a:tailEnd len="med" type="none" w="med"/>
                    </a:lnR>
                    <a:lnT algn="ctr" cap="flat" cmpd="sng" w="12700">
                      <a:noFill/>
                      <a:prstDash val="solid"/>
                      <a:round/>
                      <a:headEnd len="med" type="none" w="med"/>
                      <a:tailEnd len="med" type="none" w="med"/>
                    </a:lnT>
                    <a:lnB algn="ctr" cap="flat" cmpd="sng" w="12700">
                      <a:noFill/>
                      <a:prstDash val="solid"/>
                      <a:round/>
                      <a:headEnd len="med" type="none" w="med"/>
                      <a:tailEnd len="med" type="none" w="med"/>
                    </a:lnB>
                    <a:lnTlToBr cmpd="sng" w="12700">
                      <a:noFill/>
                      <a:prstDash val="solid"/>
                    </a:lnTlToBr>
                    <a:lnBlToTr cmpd="sng" w="12700">
                      <a:noFill/>
                      <a:prstDash val="solid"/>
                    </a:lnBlToTr>
                    <a:solidFill>
                      <a:schemeClr val="bg1">
                        <a:lumMod val="85000"/>
                      </a:schemeClr>
                    </a:solidFill>
                  </a:tcPr>
                </a:tc>
                <a:tc>
                  <a:txBody>
                    <a:bodyPr vert="horz" wrap="square"/>
                    <a:lstStyle/>
                    <a:p>
                      <a:pPr algn="ctr"/>
                      <a:r>
                        <a:rPr altLang="en-US" lang="zh-CN" sz="2000">
                          <a:solidFill>
                            <a:schemeClr val="accent6"/>
                          </a:solidFill>
                        </a:rPr>
                        <a:t>✘</a:t>
                      </a:r>
                    </a:p>
                  </a:txBody>
                  <a:tcPr anchor="ctr" marB="24841" marL="49683" marR="49683" marT="24841">
                    <a:lnL algn="ctr" cap="flat" cmpd="sng" w="12700">
                      <a:noFill/>
                      <a:prstDash val="solid"/>
                      <a:round/>
                      <a:headEnd len="med" type="none" w="med"/>
                      <a:tailEnd len="med" type="none" w="med"/>
                    </a:lnL>
                    <a:lnR algn="ctr" cap="flat" cmpd="sng" w="12700">
                      <a:noFill/>
                      <a:prstDash val="solid"/>
                      <a:round/>
                      <a:headEnd len="med" type="none" w="med"/>
                      <a:tailEnd len="med" type="none" w="med"/>
                    </a:lnR>
                    <a:lnT algn="ctr" cap="flat" cmpd="sng" w="12700">
                      <a:noFill/>
                      <a:prstDash val="solid"/>
                      <a:round/>
                      <a:headEnd len="med" type="none" w="med"/>
                      <a:tailEnd len="med" type="none" w="med"/>
                    </a:lnT>
                    <a:lnB algn="ctr" cap="flat" cmpd="sng" w="12700">
                      <a:noFill/>
                      <a:prstDash val="solid"/>
                      <a:round/>
                      <a:headEnd len="med" type="none" w="med"/>
                      <a:tailEnd len="med" type="none" w="med"/>
                    </a:lnB>
                    <a:lnTlToBr cmpd="sng" w="12700">
                      <a:noFill/>
                      <a:prstDash val="solid"/>
                    </a:lnTlToBr>
                    <a:lnBlToTr cmpd="sng" w="12700">
                      <a:noFill/>
                      <a:prstDash val="solid"/>
                    </a:lnBlToTr>
                    <a:solidFill>
                      <a:schemeClr val="bg1">
                        <a:lumMod val="85000"/>
                      </a:schemeClr>
                    </a:solidFill>
                  </a:tcPr>
                </a:tc>
                <a:tc>
                  <a:txBody>
                    <a:bodyPr vert="horz" wrap="square"/>
                    <a:lstStyle/>
                    <a:p>
                      <a:pPr algn="ctr"/>
                      <a:r>
                        <a:rPr altLang="en-US" lang="zh-CN" sz="2000">
                          <a:solidFill>
                            <a:schemeClr val="accent6"/>
                          </a:solidFill>
                        </a:rPr>
                        <a:t>✘</a:t>
                      </a:r>
                    </a:p>
                  </a:txBody>
                  <a:tcPr anchor="ctr" marB="24841" marL="49683" marR="49683" marT="24841">
                    <a:lnL algn="ctr" cap="flat" cmpd="sng" w="12700">
                      <a:noFill/>
                      <a:prstDash val="solid"/>
                      <a:round/>
                      <a:headEnd len="med" type="none" w="med"/>
                      <a:tailEnd len="med" type="none" w="med"/>
                    </a:lnL>
                    <a:lnR algn="ctr" cap="flat" cmpd="sng" w="12700">
                      <a:noFill/>
                      <a:prstDash val="solid"/>
                      <a:round/>
                      <a:headEnd len="med" type="none" w="med"/>
                      <a:tailEnd len="med" type="none" w="med"/>
                    </a:lnR>
                    <a:lnT algn="ctr" cap="flat" cmpd="sng" w="12700">
                      <a:noFill/>
                      <a:prstDash val="solid"/>
                      <a:round/>
                      <a:headEnd len="med" type="none" w="med"/>
                      <a:tailEnd len="med" type="none" w="med"/>
                    </a:lnT>
                    <a:lnB algn="ctr" cap="flat" cmpd="sng" w="12700">
                      <a:noFill/>
                      <a:prstDash val="solid"/>
                      <a:round/>
                      <a:headEnd len="med" type="none" w="med"/>
                      <a:tailEnd len="med" type="none" w="med"/>
                    </a:lnB>
                    <a:lnTlToBr cmpd="sng" w="12700">
                      <a:noFill/>
                      <a:prstDash val="solid"/>
                    </a:lnTlToBr>
                    <a:lnBlToTr cmpd="sng" w="12700">
                      <a:noFill/>
                      <a:prstDash val="solid"/>
                    </a:lnBlToTr>
                    <a:solidFill>
                      <a:schemeClr val="bg1">
                        <a:lumMod val="85000"/>
                      </a:schemeClr>
                    </a:solidFill>
                  </a:tcPr>
                </a:tc>
                <a:tc>
                  <a:txBody>
                    <a:bodyPr vert="horz" wrap="square"/>
                    <a:lstStyle/>
                    <a:p>
                      <a:pPr algn="ctr"/>
                      <a:endParaRPr altLang="en-US" lang="zh-CN" sz="2000">
                        <a:solidFill>
                          <a:schemeClr val="accent6"/>
                        </a:solidFill>
                      </a:endParaRPr>
                    </a:p>
                  </a:txBody>
                  <a:tcPr anchor="ctr" marB="24841" marL="49683" marR="49683" marT="24841">
                    <a:lnL algn="ctr" cap="flat" cmpd="sng" w="12700">
                      <a:noFill/>
                      <a:prstDash val="solid"/>
                      <a:round/>
                      <a:headEnd len="med" type="none" w="med"/>
                      <a:tailEnd len="med" type="none" w="med"/>
                    </a:lnL>
                    <a:lnR cmpd="sng" w="12700">
                      <a:noFill/>
                    </a:lnR>
                    <a:lnT algn="ctr" cap="flat" cmpd="sng" w="12700">
                      <a:noFill/>
                      <a:prstDash val="solid"/>
                      <a:round/>
                      <a:headEnd len="med" type="none" w="med"/>
                      <a:tailEnd len="med" type="none" w="med"/>
                    </a:lnT>
                    <a:lnB algn="ctr" cap="flat" cmpd="sng" w="12700">
                      <a:noFill/>
                      <a:prstDash val="solid"/>
                      <a:round/>
                      <a:headEnd len="med" type="none" w="med"/>
                      <a:tailEnd len="med" type="none" w="med"/>
                    </a:lnB>
                    <a:lnTlToBr cmpd="sng" w="12700">
                      <a:noFill/>
                      <a:prstDash val="solid"/>
                    </a:lnTlToBr>
                    <a:lnBlToTr cmpd="sng" w="12700">
                      <a:noFill/>
                      <a:prstDash val="solid"/>
                    </a:lnBlToTr>
                    <a:solidFill>
                      <a:schemeClr val="bg1">
                        <a:lumMod val="85000"/>
                      </a:schemeClr>
                    </a:solidFill>
                  </a:tcPr>
                </a:tc>
                <a:extLst>
                  <a:ext uri="{0D108BD9-81ED-4DB2-BD59-A6C34878D82A}">
                    <a16:rowId xmlns:a16="http://schemas.microsoft.com/office/drawing/2014/main" val="2450826928"/>
                  </a:ext>
                </a:extLst>
              </a:tr>
              <a:tr h="681138">
                <a:tc>
                  <a:txBody>
                    <a:bodyPr vert="horz" wrap="square"/>
                    <a:lstStyle/>
                    <a:p>
                      <a:pPr algn="ctr" defTabSz="914400" eaLnBrk="1" fontAlgn="auto" hangingPunct="1" indent="0" latinLnBrk="0" lvl="0" marL="0" marR="0" rtl="0">
                        <a:lnSpc>
                          <a:spcPct val="100000"/>
                        </a:lnSpc>
                        <a:spcBef>
                          <a:spcPct val="0"/>
                        </a:spcBef>
                        <a:spcAft>
                          <a:spcPct val="0"/>
                        </a:spcAft>
                        <a:buClrTx/>
                        <a:buSzTx/>
                        <a:buFontTx/>
                        <a:buNone/>
                        <a:defRPr/>
                      </a:pPr>
                      <a:r>
                        <a:rPr altLang="zh-CN" b="1" lang="en-US" sz="1600">
                          <a:solidFill>
                            <a:schemeClr val="bg1">
                              <a:lumMod val="95000"/>
                            </a:schemeClr>
                          </a:solidFill>
                        </a:rPr>
                        <a:t>Keyword</a:t>
                      </a:r>
                    </a:p>
                  </a:txBody>
                  <a:tcPr anchor="ctr" marB="24841" marL="49683" marR="49683" marT="24841">
                    <a:lnL algn="ctr" cap="flat" cmpd="sng" w="12700">
                      <a:noFill/>
                      <a:prstDash val="solid"/>
                      <a:round/>
                      <a:headEnd len="med" type="none" w="med"/>
                      <a:tailEnd len="med" type="none" w="med"/>
                    </a:lnL>
                    <a:lnR algn="ctr" cap="flat" cmpd="sng" w="12700">
                      <a:solidFill>
                        <a:schemeClr val="bg1">
                          <a:lumMod val="85000"/>
                        </a:schemeClr>
                      </a:solidFill>
                      <a:prstDash val="solid"/>
                      <a:round/>
                      <a:headEnd len="med" type="none" w="med"/>
                      <a:tailEnd len="med" type="none" w="med"/>
                    </a:lnR>
                    <a:lnT algn="ctr" cap="flat" cmpd="sng" w="12700">
                      <a:noFill/>
                      <a:prstDash val="solid"/>
                      <a:round/>
                      <a:headEnd len="med" type="none" w="med"/>
                      <a:tailEnd len="med" type="none" w="med"/>
                    </a:lnT>
                    <a:lnB algn="ctr" cap="flat" cmpd="sng" w="12700">
                      <a:noFill/>
                      <a:prstDash val="solid"/>
                      <a:round/>
                      <a:headEnd len="med" type="none" w="med"/>
                      <a:tailEnd len="med" type="none" w="med"/>
                    </a:lnB>
                    <a:lnTlToBr cmpd="sng" w="12700">
                      <a:noFill/>
                      <a:prstDash val="solid"/>
                    </a:lnTlToBr>
                    <a:lnBlToTr cmpd="sng" w="12700">
                      <a:noFill/>
                      <a:prstDash val="solid"/>
                    </a:lnBlToTr>
                    <a:solidFill>
                      <a:schemeClr val="accent6"/>
                    </a:solidFill>
                  </a:tcPr>
                </a:tc>
                <a:tc>
                  <a:txBody>
                    <a:bodyPr vert="horz" wrap="square"/>
                    <a:lstStyle/>
                    <a:p>
                      <a:pPr algn="ctr"/>
                      <a:r>
                        <a:rPr altLang="en-US" lang="zh-CN" sz="2000">
                          <a:solidFill>
                            <a:schemeClr val="accent6"/>
                          </a:solidFill>
                        </a:rPr>
                        <a:t>✘</a:t>
                      </a:r>
                    </a:p>
                  </a:txBody>
                  <a:tcPr anchor="ctr" marB="24841" marL="49683" marR="49683" marT="24841">
                    <a:lnL algn="ctr" cap="flat" cmpd="sng" w="12700">
                      <a:solidFill>
                        <a:schemeClr val="bg1">
                          <a:lumMod val="85000"/>
                        </a:schemeClr>
                      </a:solidFill>
                      <a:prstDash val="solid"/>
                      <a:round/>
                      <a:headEnd len="med" type="none" w="med"/>
                      <a:tailEnd len="med" type="none" w="med"/>
                    </a:lnL>
                    <a:lnR algn="ctr" cap="flat" cmpd="sng" w="12700">
                      <a:noFill/>
                      <a:prstDash val="solid"/>
                      <a:round/>
                      <a:headEnd len="med" type="none" w="med"/>
                      <a:tailEnd len="med" type="none" w="med"/>
                    </a:lnR>
                    <a:lnT algn="ctr" cap="flat" cmpd="sng" w="12700">
                      <a:noFill/>
                      <a:prstDash val="solid"/>
                      <a:round/>
                      <a:headEnd len="med" type="none" w="med"/>
                      <a:tailEnd len="med" type="none" w="med"/>
                    </a:lnT>
                    <a:lnB algn="ctr" cap="flat" cmpd="sng" w="12700">
                      <a:noFill/>
                      <a:prstDash val="solid"/>
                      <a:round/>
                      <a:headEnd len="med" type="none" w="med"/>
                      <a:tailEnd len="med" type="none" w="med"/>
                    </a:lnB>
                    <a:lnTlToBr cmpd="sng" w="12700">
                      <a:noFill/>
                      <a:prstDash val="solid"/>
                    </a:lnTlToBr>
                    <a:lnBlToTr cmpd="sng" w="12700">
                      <a:noFill/>
                      <a:prstDash val="solid"/>
                    </a:lnBlToTr>
                    <a:solidFill>
                      <a:schemeClr val="bg1">
                        <a:lumMod val="75000"/>
                      </a:schemeClr>
                    </a:solidFill>
                  </a:tcPr>
                </a:tc>
                <a:tc>
                  <a:txBody>
                    <a:bodyPr vert="horz" wrap="square"/>
                    <a:lstStyle/>
                    <a:p>
                      <a:pPr algn="ctr"/>
                      <a:r>
                        <a:rPr altLang="en-US" lang="zh-CN" sz="2000">
                          <a:solidFill>
                            <a:schemeClr val="accent6"/>
                          </a:solidFill>
                        </a:rPr>
                        <a:t>✔</a:t>
                      </a:r>
                    </a:p>
                  </a:txBody>
                  <a:tcPr anchor="ctr" marB="24841" marL="49683" marR="49683" marT="24841">
                    <a:lnL algn="ctr" cap="flat" cmpd="sng" w="12700">
                      <a:noFill/>
                      <a:prstDash val="solid"/>
                      <a:round/>
                      <a:headEnd len="med" type="none" w="med"/>
                      <a:tailEnd len="med" type="none" w="med"/>
                    </a:lnL>
                    <a:lnR algn="ctr" cap="flat" cmpd="sng" w="12700">
                      <a:noFill/>
                      <a:prstDash val="solid"/>
                      <a:round/>
                      <a:headEnd len="med" type="none" w="med"/>
                      <a:tailEnd len="med" type="none" w="med"/>
                    </a:lnR>
                    <a:lnT algn="ctr" cap="flat" cmpd="sng" w="12700">
                      <a:noFill/>
                      <a:prstDash val="solid"/>
                      <a:round/>
                      <a:headEnd len="med" type="none" w="med"/>
                      <a:tailEnd len="med" type="none" w="med"/>
                    </a:lnT>
                    <a:lnB algn="ctr" cap="flat" cmpd="sng" w="12700">
                      <a:noFill/>
                      <a:prstDash val="solid"/>
                      <a:round/>
                      <a:headEnd len="med" type="none" w="med"/>
                      <a:tailEnd len="med" type="none" w="med"/>
                    </a:lnB>
                    <a:lnTlToBr cmpd="sng" w="12700">
                      <a:noFill/>
                      <a:prstDash val="solid"/>
                    </a:lnTlToBr>
                    <a:lnBlToTr cmpd="sng" w="12700">
                      <a:noFill/>
                      <a:prstDash val="solid"/>
                    </a:lnBlToTr>
                    <a:solidFill>
                      <a:schemeClr val="bg1">
                        <a:lumMod val="75000"/>
                      </a:schemeClr>
                    </a:solidFill>
                  </a:tcPr>
                </a:tc>
                <a:tc>
                  <a:txBody>
                    <a:bodyPr vert="horz" wrap="square"/>
                    <a:lstStyle/>
                    <a:p>
                      <a:pPr algn="ctr"/>
                      <a:endParaRPr altLang="en-US" lang="zh-CN" sz="2000">
                        <a:solidFill>
                          <a:schemeClr val="accent6"/>
                        </a:solidFill>
                      </a:endParaRPr>
                    </a:p>
                  </a:txBody>
                  <a:tcPr anchor="ctr" marB="24841" marL="49683" marR="49683" marT="24841">
                    <a:lnL algn="ctr" cap="flat" cmpd="sng" w="12700">
                      <a:noFill/>
                      <a:prstDash val="solid"/>
                      <a:round/>
                      <a:headEnd len="med" type="none" w="med"/>
                      <a:tailEnd len="med" type="none" w="med"/>
                    </a:lnL>
                    <a:lnR algn="ctr" cap="flat" cmpd="sng" w="12700">
                      <a:noFill/>
                      <a:prstDash val="solid"/>
                      <a:round/>
                      <a:headEnd len="med" type="none" w="med"/>
                      <a:tailEnd len="med" type="none" w="med"/>
                    </a:lnR>
                    <a:lnT algn="ctr" cap="flat" cmpd="sng" w="12700">
                      <a:noFill/>
                      <a:prstDash val="solid"/>
                      <a:round/>
                      <a:headEnd len="med" type="none" w="med"/>
                      <a:tailEnd len="med" type="none" w="med"/>
                    </a:lnT>
                    <a:lnB algn="ctr" cap="flat" cmpd="sng" w="12700">
                      <a:noFill/>
                      <a:prstDash val="solid"/>
                      <a:round/>
                      <a:headEnd len="med" type="none" w="med"/>
                      <a:tailEnd len="med" type="none" w="med"/>
                    </a:lnB>
                    <a:lnTlToBr cmpd="sng" w="12700">
                      <a:noFill/>
                      <a:prstDash val="solid"/>
                    </a:lnTlToBr>
                    <a:lnBlToTr cmpd="sng" w="12700">
                      <a:noFill/>
                      <a:prstDash val="solid"/>
                    </a:lnBlToTr>
                    <a:solidFill>
                      <a:schemeClr val="bg1">
                        <a:lumMod val="75000"/>
                      </a:schemeClr>
                    </a:solidFill>
                  </a:tcPr>
                </a:tc>
                <a:tc>
                  <a:txBody>
                    <a:bodyPr vert="horz" wrap="square"/>
                    <a:lstStyle/>
                    <a:p>
                      <a:pPr algn="ctr"/>
                      <a:r>
                        <a:rPr altLang="en-US" lang="zh-CN" sz="2000">
                          <a:solidFill>
                            <a:schemeClr val="accent6"/>
                          </a:solidFill>
                        </a:rPr>
                        <a:t>✔</a:t>
                      </a:r>
                    </a:p>
                  </a:txBody>
                  <a:tcPr anchor="ctr" marB="24841" marL="49683" marR="49683" marT="24841">
                    <a:lnL algn="ctr" cap="flat" cmpd="sng" w="12700">
                      <a:noFill/>
                      <a:prstDash val="solid"/>
                      <a:round/>
                      <a:headEnd len="med" type="none" w="med"/>
                      <a:tailEnd len="med" type="none" w="med"/>
                    </a:lnL>
                    <a:lnR cmpd="sng" w="12700">
                      <a:noFill/>
                    </a:lnR>
                    <a:lnT algn="ctr" cap="flat" cmpd="sng" w="12700">
                      <a:noFill/>
                      <a:prstDash val="solid"/>
                      <a:round/>
                      <a:headEnd len="med" type="none" w="med"/>
                      <a:tailEnd len="med" type="none" w="med"/>
                    </a:lnT>
                    <a:lnB algn="ctr" cap="flat" cmpd="sng" w="12700">
                      <a:noFill/>
                      <a:prstDash val="solid"/>
                      <a:round/>
                      <a:headEnd len="med" type="none" w="med"/>
                      <a:tailEnd len="med" type="none" w="med"/>
                    </a:lnB>
                    <a:lnTlToBr cmpd="sng" w="12700">
                      <a:noFill/>
                      <a:prstDash val="solid"/>
                    </a:lnTlToBr>
                    <a:lnBlToTr cmpd="sng" w="12700">
                      <a:noFill/>
                      <a:prstDash val="solid"/>
                    </a:lnBlToTr>
                    <a:solidFill>
                      <a:schemeClr val="bg1">
                        <a:lumMod val="75000"/>
                      </a:schemeClr>
                    </a:solidFill>
                  </a:tcPr>
                </a:tc>
                <a:extLst>
                  <a:ext uri="{0D108BD9-81ED-4DB2-BD59-A6C34878D82A}">
                    <a16:rowId xmlns:a16="http://schemas.microsoft.com/office/drawing/2014/main" val="382117388"/>
                  </a:ext>
                </a:extLst>
              </a:tr>
              <a:tr h="681138">
                <a:tc>
                  <a:txBody>
                    <a:bodyPr vert="horz" wrap="square"/>
                    <a:lstStyle/>
                    <a:p>
                      <a:pPr algn="ctr" defTabSz="914400" eaLnBrk="1" fontAlgn="auto" hangingPunct="1" indent="0" latinLnBrk="0" lvl="0" marL="0" marR="0" rtl="0">
                        <a:lnSpc>
                          <a:spcPct val="100000"/>
                        </a:lnSpc>
                        <a:spcBef>
                          <a:spcPct val="0"/>
                        </a:spcBef>
                        <a:spcAft>
                          <a:spcPct val="0"/>
                        </a:spcAft>
                        <a:buClrTx/>
                        <a:buSzTx/>
                        <a:buFontTx/>
                        <a:buNone/>
                        <a:defRPr/>
                      </a:pPr>
                      <a:r>
                        <a:rPr altLang="zh-CN" b="1" lang="en-US" sz="1600">
                          <a:solidFill>
                            <a:schemeClr val="bg1">
                              <a:lumMod val="95000"/>
                            </a:schemeClr>
                          </a:solidFill>
                        </a:rPr>
                        <a:t>Keyword</a:t>
                      </a:r>
                      <a:endParaRPr altLang="en-US" b="1" lang="zh-CN" sz="1600">
                        <a:solidFill>
                          <a:schemeClr val="bg1">
                            <a:lumMod val="95000"/>
                          </a:schemeClr>
                        </a:solidFill>
                      </a:endParaRPr>
                    </a:p>
                  </a:txBody>
                  <a:tcPr anchor="ctr" marB="24841" marL="49683" marR="49683" marT="24841">
                    <a:lnL algn="ctr" cap="flat" cmpd="sng" w="12700">
                      <a:noFill/>
                      <a:prstDash val="solid"/>
                      <a:round/>
                      <a:headEnd len="med" type="none" w="med"/>
                      <a:tailEnd len="med" type="none" w="med"/>
                    </a:lnL>
                    <a:lnR algn="ctr" cap="flat" cmpd="sng" w="12700">
                      <a:solidFill>
                        <a:schemeClr val="bg1">
                          <a:lumMod val="85000"/>
                        </a:schemeClr>
                      </a:solidFill>
                      <a:prstDash val="solid"/>
                      <a:round/>
                      <a:headEnd len="med" type="none" w="med"/>
                      <a:tailEnd len="med" type="none" w="med"/>
                    </a:lnR>
                    <a:lnT algn="ctr" cap="flat" cmpd="sng" w="12700">
                      <a:noFill/>
                      <a:prstDash val="solid"/>
                      <a:round/>
                      <a:headEnd len="med" type="none" w="med"/>
                      <a:tailEnd len="med" type="none" w="med"/>
                    </a:lnT>
                    <a:lnB cmpd="sng" w="12700">
                      <a:noFill/>
                    </a:lnB>
                    <a:lnTlToBr cmpd="sng" w="12700">
                      <a:noFill/>
                      <a:prstDash val="solid"/>
                    </a:lnTlToBr>
                    <a:lnBlToTr cmpd="sng" w="12700">
                      <a:noFill/>
                      <a:prstDash val="solid"/>
                    </a:lnBlToTr>
                    <a:solidFill>
                      <a:schemeClr val="accent6"/>
                    </a:solidFill>
                  </a:tcPr>
                </a:tc>
                <a:tc>
                  <a:txBody>
                    <a:bodyPr vert="horz" wrap="square"/>
                    <a:lstStyle/>
                    <a:p>
                      <a:pPr algn="ctr"/>
                      <a:r>
                        <a:rPr altLang="en-US" lang="zh-CN" sz="2000">
                          <a:solidFill>
                            <a:schemeClr val="accent6"/>
                          </a:solidFill>
                        </a:rPr>
                        <a:t>✘</a:t>
                      </a:r>
                    </a:p>
                  </a:txBody>
                  <a:tcPr anchor="ctr" marB="24841" marL="49683" marR="49683" marT="24841">
                    <a:lnL algn="ctr" cap="flat" cmpd="sng" w="12700">
                      <a:solidFill>
                        <a:schemeClr val="bg1">
                          <a:lumMod val="85000"/>
                        </a:schemeClr>
                      </a:solidFill>
                      <a:prstDash val="solid"/>
                      <a:round/>
                      <a:headEnd len="med" type="none" w="med"/>
                      <a:tailEnd len="med" type="none" w="med"/>
                    </a:lnL>
                    <a:lnR algn="ctr" cap="flat" cmpd="sng" w="12700">
                      <a:noFill/>
                      <a:prstDash val="solid"/>
                      <a:round/>
                      <a:headEnd len="med" type="none" w="med"/>
                      <a:tailEnd len="med" type="none" w="med"/>
                    </a:lnR>
                    <a:lnT algn="ctr" cap="flat" cmpd="sng" w="12700">
                      <a:noFill/>
                      <a:prstDash val="solid"/>
                      <a:round/>
                      <a:headEnd len="med" type="none" w="med"/>
                      <a:tailEnd len="med" type="none" w="med"/>
                    </a:lnT>
                    <a:lnB cmpd="sng" w="12700">
                      <a:noFill/>
                    </a:lnB>
                    <a:lnTlToBr cmpd="sng" w="12700">
                      <a:noFill/>
                      <a:prstDash val="solid"/>
                    </a:lnTlToBr>
                    <a:lnBlToTr cmpd="sng" w="12700">
                      <a:noFill/>
                      <a:prstDash val="solid"/>
                    </a:lnBlToTr>
                    <a:solidFill>
                      <a:schemeClr val="bg1">
                        <a:lumMod val="85000"/>
                      </a:schemeClr>
                    </a:solidFill>
                  </a:tcPr>
                </a:tc>
                <a:tc>
                  <a:txBody>
                    <a:bodyPr vert="horz" wrap="square"/>
                    <a:lstStyle/>
                    <a:p>
                      <a:pPr algn="ctr"/>
                      <a:endParaRPr altLang="en-US" lang="zh-CN" sz="2000">
                        <a:solidFill>
                          <a:schemeClr val="accent6"/>
                        </a:solidFill>
                      </a:endParaRPr>
                    </a:p>
                  </a:txBody>
                  <a:tcPr anchor="ctr" marB="24841" marL="49683" marR="49683" marT="24841">
                    <a:lnL algn="ctr" cap="flat" cmpd="sng" w="12700">
                      <a:noFill/>
                      <a:prstDash val="solid"/>
                      <a:round/>
                      <a:headEnd len="med" type="none" w="med"/>
                      <a:tailEnd len="med" type="none" w="med"/>
                    </a:lnL>
                    <a:lnR algn="ctr" cap="flat" cmpd="sng" w="12700">
                      <a:noFill/>
                      <a:prstDash val="solid"/>
                      <a:round/>
                      <a:headEnd len="med" type="none" w="med"/>
                      <a:tailEnd len="med" type="none" w="med"/>
                    </a:lnR>
                    <a:lnT algn="ctr" cap="flat" cmpd="sng" w="12700">
                      <a:noFill/>
                      <a:prstDash val="solid"/>
                      <a:round/>
                      <a:headEnd len="med" type="none" w="med"/>
                      <a:tailEnd len="med" type="none" w="med"/>
                    </a:lnT>
                    <a:lnB cmpd="sng" w="12700">
                      <a:noFill/>
                    </a:lnB>
                    <a:lnTlToBr cmpd="sng" w="12700">
                      <a:noFill/>
                      <a:prstDash val="solid"/>
                    </a:lnTlToBr>
                    <a:lnBlToTr cmpd="sng" w="12700">
                      <a:noFill/>
                      <a:prstDash val="solid"/>
                    </a:lnBlToTr>
                    <a:solidFill>
                      <a:schemeClr val="bg1">
                        <a:lumMod val="85000"/>
                      </a:schemeClr>
                    </a:solidFill>
                  </a:tcPr>
                </a:tc>
                <a:tc>
                  <a:txBody>
                    <a:bodyPr vert="horz" wrap="square"/>
                    <a:lstStyle/>
                    <a:p>
                      <a:pPr algn="ctr"/>
                      <a:r>
                        <a:rPr altLang="en-US" lang="zh-CN" sz="2000">
                          <a:solidFill>
                            <a:schemeClr val="accent6"/>
                          </a:solidFill>
                        </a:rPr>
                        <a:t>✔</a:t>
                      </a:r>
                    </a:p>
                  </a:txBody>
                  <a:tcPr anchor="ctr" marB="24841" marL="49683" marR="49683" marT="24841">
                    <a:lnL algn="ctr" cap="flat" cmpd="sng" w="12700">
                      <a:noFill/>
                      <a:prstDash val="solid"/>
                      <a:round/>
                      <a:headEnd len="med" type="none" w="med"/>
                      <a:tailEnd len="med" type="none" w="med"/>
                    </a:lnL>
                    <a:lnR algn="ctr" cap="flat" cmpd="sng" w="12700">
                      <a:noFill/>
                      <a:prstDash val="solid"/>
                      <a:round/>
                      <a:headEnd len="med" type="none" w="med"/>
                      <a:tailEnd len="med" type="none" w="med"/>
                    </a:lnR>
                    <a:lnT algn="ctr" cap="flat" cmpd="sng" w="12700">
                      <a:noFill/>
                      <a:prstDash val="solid"/>
                      <a:round/>
                      <a:headEnd len="med" type="none" w="med"/>
                      <a:tailEnd len="med" type="none" w="med"/>
                    </a:lnT>
                    <a:lnB cmpd="sng" w="12700">
                      <a:noFill/>
                    </a:lnB>
                    <a:lnTlToBr cmpd="sng" w="12700">
                      <a:noFill/>
                      <a:prstDash val="solid"/>
                    </a:lnTlToBr>
                    <a:lnBlToTr cmpd="sng" w="12700">
                      <a:noFill/>
                      <a:prstDash val="solid"/>
                    </a:lnBlToTr>
                    <a:solidFill>
                      <a:schemeClr val="bg1">
                        <a:lumMod val="85000"/>
                      </a:schemeClr>
                    </a:solidFill>
                  </a:tcPr>
                </a:tc>
                <a:tc>
                  <a:txBody>
                    <a:bodyPr vert="horz" wrap="square"/>
                    <a:lstStyle/>
                    <a:p>
                      <a:pPr algn="ctr"/>
                      <a:endParaRPr altLang="en-US" lang="zh-CN" sz="2000">
                        <a:solidFill>
                          <a:schemeClr val="accent6"/>
                        </a:solidFill>
                      </a:endParaRPr>
                    </a:p>
                  </a:txBody>
                  <a:tcPr anchor="ctr" marB="24841" marL="49683" marR="49683" marT="24841">
                    <a:lnL algn="ctr" cap="flat" cmpd="sng" w="12700">
                      <a:noFill/>
                      <a:prstDash val="solid"/>
                      <a:round/>
                      <a:headEnd len="med" type="none" w="med"/>
                      <a:tailEnd len="med" type="none" w="med"/>
                    </a:lnL>
                    <a:lnR cmpd="sng" w="12700">
                      <a:noFill/>
                    </a:lnR>
                    <a:lnT algn="ctr" cap="flat" cmpd="sng" w="12700">
                      <a:noFill/>
                      <a:prstDash val="solid"/>
                      <a:round/>
                      <a:headEnd len="med" type="none" w="med"/>
                      <a:tailEnd len="med" type="none" w="med"/>
                    </a:lnT>
                    <a:lnB cmpd="sng" w="12700">
                      <a:noFill/>
                    </a:lnB>
                    <a:lnTlToBr cmpd="sng" w="12700">
                      <a:noFill/>
                      <a:prstDash val="solid"/>
                    </a:lnTlToBr>
                    <a:lnBlToTr cmpd="sng" w="12700">
                      <a:noFill/>
                      <a:prstDash val="solid"/>
                    </a:lnBlToTr>
                    <a:solidFill>
                      <a:schemeClr val="bg1">
                        <a:lumMod val="85000"/>
                      </a:schemeClr>
                    </a:solidFill>
                  </a:tcPr>
                </a:tc>
                <a:extLst>
                  <a:ext uri="{0D108BD9-81ED-4DB2-BD59-A6C34878D82A}">
                    <a16:rowId xmlns:a16="http://schemas.microsoft.com/office/drawing/2014/main" val="3530525525"/>
                  </a:ext>
                </a:extLst>
              </a:tr>
            </a:tbl>
          </a:graphicData>
        </a:graphic>
      </p:graphicFrame>
      <p:sp>
        <p:nvSpPr>
          <p:cNvPr id="2" name="矩形 1"/>
          <p:cNvSpPr/>
          <p:nvPr/>
        </p:nvSpPr>
        <p:spPr>
          <a:xfrm>
            <a:off x="1628360" y="2019707"/>
            <a:ext cx="3293797" cy="859536"/>
          </a:xfrm>
          <a:prstGeom prst="rect">
            <a:avLst/>
          </a:prstGeom>
        </p:spPr>
        <p:txBody>
          <a:bodyPr wrap="square">
            <a:spAutoFit/>
          </a:bodyPr>
          <a:lstStyle/>
          <a:p>
            <a:pPr latinLnBrk="1">
              <a:lnSpc>
                <a:spcPct val="120000"/>
              </a:lnSpc>
              <a:spcBef>
                <a:spcPts val="300"/>
              </a:spcBef>
              <a:spcAft>
                <a:spcPts val="300"/>
              </a:spcAft>
            </a:pPr>
            <a:r>
              <a:rPr altLang="zh-CN" kern="100" lang="en-US" sz="1400">
                <a:solidFill>
                  <a:schemeClr val="tx1">
                    <a:lumMod val="85000"/>
                    <a:lumOff val="15000"/>
                  </a:schemeClr>
                </a:solidFill>
                <a:latin charset="-122" panose="020b0503020204020204" pitchFamily="34" typeface="微软雅黑"/>
                <a:ea charset="-122" panose="020b0503020204020204" pitchFamily="34" typeface="微软雅黑"/>
              </a:rPr>
              <a:t>Lorem ipsum dolor sit amet, consectetur adipisicing elit, sed do eiusmod.</a:t>
            </a:r>
          </a:p>
        </p:txBody>
      </p:sp>
      <p:sp>
        <p:nvSpPr>
          <p:cNvPr id="3" name="文本框 2"/>
          <p:cNvSpPr txBox="1"/>
          <p:nvPr/>
        </p:nvSpPr>
        <p:spPr>
          <a:xfrm>
            <a:off x="1628360" y="1629174"/>
            <a:ext cx="2303294" cy="457200"/>
          </a:xfrm>
          <a:prstGeom prst="rect">
            <a:avLst/>
          </a:prstGeom>
          <a:noFill/>
        </p:spPr>
        <p:txBody>
          <a:bodyPr rtlCol="0" wrap="square">
            <a:spAutoFit/>
          </a:bodyPr>
          <a:lstStyle/>
          <a:p>
            <a:pPr>
              <a:lnSpc>
                <a:spcPct val="120000"/>
              </a:lnSpc>
              <a:spcBef>
                <a:spcPts val="300"/>
              </a:spcBef>
              <a:spcAft>
                <a:spcPts val="300"/>
              </a:spcAft>
            </a:pPr>
            <a:r>
              <a:rPr altLang="zh-CN" kern="100" lang="en-US" sz="2000">
                <a:solidFill>
                  <a:schemeClr val="tx1">
                    <a:lumMod val="85000"/>
                    <a:lumOff val="15000"/>
                  </a:schemeClr>
                </a:solidFill>
                <a:latin charset="-122" panose="020b0503020204020204" pitchFamily="34" typeface="微软雅黑"/>
                <a:ea charset="-122" panose="020b0503020204020204" pitchFamily="34" typeface="微软雅黑"/>
              </a:rPr>
              <a:t>Keyword Here</a:t>
            </a:r>
          </a:p>
        </p:txBody>
      </p:sp>
      <p:grpSp>
        <p:nvGrpSpPr>
          <p:cNvPr id="27" name="组合 26"/>
          <p:cNvGrpSpPr/>
          <p:nvPr/>
        </p:nvGrpSpPr>
        <p:grpSpPr>
          <a:xfrm>
            <a:off x="924333" y="1883991"/>
            <a:ext cx="604430" cy="490297"/>
            <a:chOff x="771933" y="1827055"/>
            <a:chExt cx="604430" cy="490297"/>
          </a:xfrm>
        </p:grpSpPr>
        <p:sp>
          <p:nvSpPr>
            <p:cNvPr id="24" name="椭圆 23"/>
            <p:cNvSpPr/>
            <p:nvPr/>
          </p:nvSpPr>
          <p:spPr>
            <a:xfrm>
              <a:off x="829000" y="1827055"/>
              <a:ext cx="490297" cy="490297"/>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文本框 21"/>
            <p:cNvSpPr txBox="1"/>
            <p:nvPr/>
          </p:nvSpPr>
          <p:spPr>
            <a:xfrm>
              <a:off x="771933" y="1841371"/>
              <a:ext cx="604430" cy="457200"/>
            </a:xfrm>
            <a:prstGeom prst="rect">
              <a:avLst/>
            </a:prstGeom>
            <a:noFill/>
          </p:spPr>
          <p:txBody>
            <a:bodyPr rtlCol="0" wrap="square">
              <a:spAutoFit/>
            </a:bodyPr>
            <a:lstStyle/>
            <a:p>
              <a:pPr algn="ctr"/>
              <a:r>
                <a:rPr altLang="zh-CN" lang="en-US" sz="2400">
                  <a:solidFill>
                    <a:schemeClr val="bg1">
                      <a:lumMod val="95000"/>
                    </a:schemeClr>
                  </a:solidFill>
                </a:rPr>
                <a:t>01</a:t>
              </a:r>
            </a:p>
          </p:txBody>
        </p:sp>
      </p:grpSp>
      <p:sp>
        <p:nvSpPr>
          <p:cNvPr id="34" name="矩形 33"/>
          <p:cNvSpPr/>
          <p:nvPr/>
        </p:nvSpPr>
        <p:spPr>
          <a:xfrm>
            <a:off x="1628360" y="3129203"/>
            <a:ext cx="3293797" cy="859536"/>
          </a:xfrm>
          <a:prstGeom prst="rect">
            <a:avLst/>
          </a:prstGeom>
        </p:spPr>
        <p:txBody>
          <a:bodyPr wrap="square">
            <a:spAutoFit/>
          </a:bodyPr>
          <a:lstStyle/>
          <a:p>
            <a:pPr latinLnBrk="1">
              <a:lnSpc>
                <a:spcPct val="120000"/>
              </a:lnSpc>
              <a:spcBef>
                <a:spcPts val="300"/>
              </a:spcBef>
              <a:spcAft>
                <a:spcPts val="300"/>
              </a:spcAft>
            </a:pPr>
            <a:r>
              <a:rPr altLang="zh-CN" kern="100" lang="en-US" sz="1400">
                <a:solidFill>
                  <a:schemeClr val="tx1">
                    <a:lumMod val="85000"/>
                    <a:lumOff val="15000"/>
                  </a:schemeClr>
                </a:solidFill>
                <a:latin charset="-122" panose="020b0503020204020204" pitchFamily="34" typeface="微软雅黑"/>
                <a:ea charset="-122" panose="020b0503020204020204" pitchFamily="34" typeface="微软雅黑"/>
              </a:rPr>
              <a:t>Lorem ipsum dolor sit amet, consectetur adipisicing elit, sed do eiusmod.</a:t>
            </a:r>
          </a:p>
        </p:txBody>
      </p:sp>
      <p:sp>
        <p:nvSpPr>
          <p:cNvPr id="35" name="文本框 34"/>
          <p:cNvSpPr txBox="1"/>
          <p:nvPr/>
        </p:nvSpPr>
        <p:spPr>
          <a:xfrm>
            <a:off x="1628360" y="2738670"/>
            <a:ext cx="2303294" cy="457200"/>
          </a:xfrm>
          <a:prstGeom prst="rect">
            <a:avLst/>
          </a:prstGeom>
          <a:noFill/>
        </p:spPr>
        <p:txBody>
          <a:bodyPr rtlCol="0" wrap="square">
            <a:spAutoFit/>
          </a:bodyPr>
          <a:lstStyle/>
          <a:p>
            <a:pPr>
              <a:lnSpc>
                <a:spcPct val="120000"/>
              </a:lnSpc>
              <a:spcBef>
                <a:spcPts val="300"/>
              </a:spcBef>
              <a:spcAft>
                <a:spcPts val="300"/>
              </a:spcAft>
            </a:pPr>
            <a:r>
              <a:rPr altLang="zh-CN" kern="100" lang="en-US" sz="2000">
                <a:solidFill>
                  <a:schemeClr val="tx1">
                    <a:lumMod val="85000"/>
                    <a:lumOff val="15000"/>
                  </a:schemeClr>
                </a:solidFill>
                <a:latin charset="-122" panose="020b0503020204020204" pitchFamily="34" typeface="微软雅黑"/>
                <a:ea charset="-122" panose="020b0503020204020204" pitchFamily="34" typeface="微软雅黑"/>
              </a:rPr>
              <a:t>Keyword Here</a:t>
            </a:r>
          </a:p>
        </p:txBody>
      </p:sp>
      <p:grpSp>
        <p:nvGrpSpPr>
          <p:cNvPr id="31" name="组合 30"/>
          <p:cNvGrpSpPr/>
          <p:nvPr/>
        </p:nvGrpSpPr>
        <p:grpSpPr>
          <a:xfrm>
            <a:off x="924333" y="2993487"/>
            <a:ext cx="604430" cy="490297"/>
            <a:chOff x="771933" y="1827055"/>
            <a:chExt cx="604430" cy="490297"/>
          </a:xfrm>
        </p:grpSpPr>
        <p:sp>
          <p:nvSpPr>
            <p:cNvPr id="32" name="椭圆 31"/>
            <p:cNvSpPr/>
            <p:nvPr/>
          </p:nvSpPr>
          <p:spPr>
            <a:xfrm>
              <a:off x="829000" y="1827055"/>
              <a:ext cx="490297" cy="490297"/>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 name="文本框 32"/>
            <p:cNvSpPr txBox="1"/>
            <p:nvPr/>
          </p:nvSpPr>
          <p:spPr>
            <a:xfrm>
              <a:off x="771933" y="1841371"/>
              <a:ext cx="604430" cy="457200"/>
            </a:xfrm>
            <a:prstGeom prst="rect">
              <a:avLst/>
            </a:prstGeom>
            <a:noFill/>
          </p:spPr>
          <p:txBody>
            <a:bodyPr rtlCol="0" wrap="square">
              <a:spAutoFit/>
            </a:bodyPr>
            <a:lstStyle/>
            <a:p>
              <a:pPr algn="ctr"/>
              <a:r>
                <a:rPr altLang="zh-CN" lang="en-US" sz="2400">
                  <a:solidFill>
                    <a:schemeClr val="bg1">
                      <a:lumMod val="95000"/>
                    </a:schemeClr>
                  </a:solidFill>
                </a:rPr>
                <a:t>02</a:t>
              </a:r>
            </a:p>
          </p:txBody>
        </p:sp>
      </p:grpSp>
      <p:sp>
        <p:nvSpPr>
          <p:cNvPr id="41" name="矩形 40"/>
          <p:cNvSpPr/>
          <p:nvPr/>
        </p:nvSpPr>
        <p:spPr>
          <a:xfrm>
            <a:off x="1628360" y="4238699"/>
            <a:ext cx="3293797" cy="859536"/>
          </a:xfrm>
          <a:prstGeom prst="rect">
            <a:avLst/>
          </a:prstGeom>
        </p:spPr>
        <p:txBody>
          <a:bodyPr wrap="square">
            <a:spAutoFit/>
          </a:bodyPr>
          <a:lstStyle/>
          <a:p>
            <a:pPr latinLnBrk="1">
              <a:lnSpc>
                <a:spcPct val="120000"/>
              </a:lnSpc>
              <a:spcBef>
                <a:spcPts val="300"/>
              </a:spcBef>
              <a:spcAft>
                <a:spcPts val="300"/>
              </a:spcAft>
            </a:pPr>
            <a:r>
              <a:rPr altLang="zh-CN" kern="100" lang="en-US" sz="1400">
                <a:solidFill>
                  <a:schemeClr val="tx1">
                    <a:lumMod val="85000"/>
                    <a:lumOff val="15000"/>
                  </a:schemeClr>
                </a:solidFill>
                <a:latin charset="-122" panose="020b0503020204020204" pitchFamily="34" typeface="微软雅黑"/>
                <a:ea charset="-122" panose="020b0503020204020204" pitchFamily="34" typeface="微软雅黑"/>
              </a:rPr>
              <a:t>Lorem ipsum dolor sit amet, consectetur adipisicing elit, sed do eiusmod.</a:t>
            </a:r>
          </a:p>
        </p:txBody>
      </p:sp>
      <p:sp>
        <p:nvSpPr>
          <p:cNvPr id="42" name="文本框 41"/>
          <p:cNvSpPr txBox="1"/>
          <p:nvPr/>
        </p:nvSpPr>
        <p:spPr>
          <a:xfrm>
            <a:off x="1628360" y="3848165"/>
            <a:ext cx="2303294" cy="457200"/>
          </a:xfrm>
          <a:prstGeom prst="rect">
            <a:avLst/>
          </a:prstGeom>
          <a:noFill/>
        </p:spPr>
        <p:txBody>
          <a:bodyPr rtlCol="0" wrap="square">
            <a:spAutoFit/>
          </a:bodyPr>
          <a:lstStyle/>
          <a:p>
            <a:pPr>
              <a:lnSpc>
                <a:spcPct val="120000"/>
              </a:lnSpc>
              <a:spcBef>
                <a:spcPts val="300"/>
              </a:spcBef>
              <a:spcAft>
                <a:spcPts val="300"/>
              </a:spcAft>
            </a:pPr>
            <a:r>
              <a:rPr altLang="zh-CN" kern="100" lang="en-US" sz="2000">
                <a:solidFill>
                  <a:schemeClr val="tx1">
                    <a:lumMod val="85000"/>
                    <a:lumOff val="15000"/>
                  </a:schemeClr>
                </a:solidFill>
                <a:latin charset="-122" panose="020b0503020204020204" pitchFamily="34" typeface="微软雅黑"/>
                <a:ea charset="-122" panose="020b0503020204020204" pitchFamily="34" typeface="微软雅黑"/>
              </a:rPr>
              <a:t>Keyword Here</a:t>
            </a:r>
          </a:p>
        </p:txBody>
      </p:sp>
      <p:grpSp>
        <p:nvGrpSpPr>
          <p:cNvPr id="38" name="组合 37"/>
          <p:cNvGrpSpPr/>
          <p:nvPr/>
        </p:nvGrpSpPr>
        <p:grpSpPr>
          <a:xfrm>
            <a:off x="924333" y="4102983"/>
            <a:ext cx="604430" cy="490297"/>
            <a:chOff x="771933" y="1827055"/>
            <a:chExt cx="604430" cy="490297"/>
          </a:xfrm>
        </p:grpSpPr>
        <p:sp>
          <p:nvSpPr>
            <p:cNvPr id="39" name="椭圆 38"/>
            <p:cNvSpPr/>
            <p:nvPr/>
          </p:nvSpPr>
          <p:spPr>
            <a:xfrm>
              <a:off x="829000" y="1827055"/>
              <a:ext cx="490297" cy="490297"/>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0" name="文本框 39"/>
            <p:cNvSpPr txBox="1"/>
            <p:nvPr/>
          </p:nvSpPr>
          <p:spPr>
            <a:xfrm>
              <a:off x="771933" y="1841371"/>
              <a:ext cx="604430" cy="457200"/>
            </a:xfrm>
            <a:prstGeom prst="rect">
              <a:avLst/>
            </a:prstGeom>
            <a:noFill/>
          </p:spPr>
          <p:txBody>
            <a:bodyPr rtlCol="0" wrap="square">
              <a:spAutoFit/>
            </a:bodyPr>
            <a:lstStyle/>
            <a:p>
              <a:pPr algn="ctr"/>
              <a:r>
                <a:rPr altLang="zh-CN" lang="en-US" sz="2400">
                  <a:solidFill>
                    <a:schemeClr val="bg1">
                      <a:lumMod val="95000"/>
                    </a:schemeClr>
                  </a:solidFill>
                </a:rPr>
                <a:t>03</a:t>
              </a:r>
            </a:p>
          </p:txBody>
        </p:sp>
      </p:grpSp>
      <p:sp>
        <p:nvSpPr>
          <p:cNvPr id="48" name="矩形 47"/>
          <p:cNvSpPr/>
          <p:nvPr/>
        </p:nvSpPr>
        <p:spPr>
          <a:xfrm>
            <a:off x="1628360" y="5348194"/>
            <a:ext cx="3293797" cy="859536"/>
          </a:xfrm>
          <a:prstGeom prst="rect">
            <a:avLst/>
          </a:prstGeom>
        </p:spPr>
        <p:txBody>
          <a:bodyPr wrap="square">
            <a:spAutoFit/>
          </a:bodyPr>
          <a:lstStyle/>
          <a:p>
            <a:pPr latinLnBrk="1">
              <a:lnSpc>
                <a:spcPct val="120000"/>
              </a:lnSpc>
              <a:spcBef>
                <a:spcPts val="300"/>
              </a:spcBef>
              <a:spcAft>
                <a:spcPts val="300"/>
              </a:spcAft>
            </a:pPr>
            <a:r>
              <a:rPr altLang="zh-CN" kern="100" lang="en-US" sz="1400">
                <a:solidFill>
                  <a:schemeClr val="tx1">
                    <a:lumMod val="85000"/>
                    <a:lumOff val="15000"/>
                  </a:schemeClr>
                </a:solidFill>
                <a:latin charset="-122" panose="020b0503020204020204" pitchFamily="34" typeface="微软雅黑"/>
                <a:ea charset="-122" panose="020b0503020204020204" pitchFamily="34" typeface="微软雅黑"/>
              </a:rPr>
              <a:t>Lorem ipsum dolor sit amet, consectetur adipisicing elit, sed do eiusmod.</a:t>
            </a:r>
          </a:p>
        </p:txBody>
      </p:sp>
      <p:sp>
        <p:nvSpPr>
          <p:cNvPr id="49" name="文本框 48"/>
          <p:cNvSpPr txBox="1"/>
          <p:nvPr/>
        </p:nvSpPr>
        <p:spPr>
          <a:xfrm>
            <a:off x="1628360" y="4957661"/>
            <a:ext cx="2303294" cy="457200"/>
          </a:xfrm>
          <a:prstGeom prst="rect">
            <a:avLst/>
          </a:prstGeom>
          <a:noFill/>
        </p:spPr>
        <p:txBody>
          <a:bodyPr rtlCol="0" wrap="square">
            <a:spAutoFit/>
          </a:bodyPr>
          <a:lstStyle/>
          <a:p>
            <a:pPr>
              <a:lnSpc>
                <a:spcPct val="120000"/>
              </a:lnSpc>
              <a:spcBef>
                <a:spcPts val="300"/>
              </a:spcBef>
              <a:spcAft>
                <a:spcPts val="300"/>
              </a:spcAft>
            </a:pPr>
            <a:r>
              <a:rPr altLang="zh-CN" kern="100" lang="en-US" sz="2000">
                <a:solidFill>
                  <a:schemeClr val="tx1">
                    <a:lumMod val="85000"/>
                    <a:lumOff val="15000"/>
                  </a:schemeClr>
                </a:solidFill>
                <a:latin charset="-122" panose="020b0503020204020204" pitchFamily="34" typeface="微软雅黑"/>
                <a:ea charset="-122" panose="020b0503020204020204" pitchFamily="34" typeface="微软雅黑"/>
              </a:rPr>
              <a:t>Keyword Here</a:t>
            </a:r>
          </a:p>
        </p:txBody>
      </p:sp>
      <p:grpSp>
        <p:nvGrpSpPr>
          <p:cNvPr id="45" name="组合 44"/>
          <p:cNvGrpSpPr/>
          <p:nvPr/>
        </p:nvGrpSpPr>
        <p:grpSpPr>
          <a:xfrm>
            <a:off x="924333" y="5212478"/>
            <a:ext cx="604430" cy="490297"/>
            <a:chOff x="771933" y="1827055"/>
            <a:chExt cx="604430" cy="490297"/>
          </a:xfrm>
        </p:grpSpPr>
        <p:sp>
          <p:nvSpPr>
            <p:cNvPr id="46" name="椭圆 45"/>
            <p:cNvSpPr/>
            <p:nvPr/>
          </p:nvSpPr>
          <p:spPr>
            <a:xfrm>
              <a:off x="829000" y="1827055"/>
              <a:ext cx="490297" cy="490297"/>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7" name="文本框 46"/>
            <p:cNvSpPr txBox="1"/>
            <p:nvPr/>
          </p:nvSpPr>
          <p:spPr>
            <a:xfrm>
              <a:off x="771933" y="1841371"/>
              <a:ext cx="604430" cy="457200"/>
            </a:xfrm>
            <a:prstGeom prst="rect">
              <a:avLst/>
            </a:prstGeom>
            <a:noFill/>
          </p:spPr>
          <p:txBody>
            <a:bodyPr rtlCol="0" wrap="square">
              <a:spAutoFit/>
            </a:bodyPr>
            <a:lstStyle/>
            <a:p>
              <a:pPr algn="ctr"/>
              <a:r>
                <a:rPr altLang="zh-CN" lang="en-US" sz="2400">
                  <a:solidFill>
                    <a:schemeClr val="bg1">
                      <a:lumMod val="95000"/>
                    </a:schemeClr>
                  </a:solidFill>
                </a:rPr>
                <a:t>04</a:t>
              </a:r>
            </a:p>
          </p:txBody>
        </p:sp>
      </p:grpSp>
    </p:spTree>
    <p:extLst>
      <p:ext uri="{BB962C8B-B14F-4D97-AF65-F5344CB8AC3E}">
        <p14:creationId val="1647590920"/>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 presetSubtype="2">
                                  <p:stCondLst>
                                    <p:cond delay="0"/>
                                  </p:stCondLst>
                                  <p:childTnLst>
                                    <p:set>
                                      <p:cBhvr>
                                        <p:cTn dur="1" fill="hold" id="6">
                                          <p:stCondLst>
                                            <p:cond delay="0"/>
                                          </p:stCondLst>
                                        </p:cTn>
                                        <p:tgtEl>
                                          <p:spTgt spid="11"/>
                                        </p:tgtEl>
                                        <p:attrNameLst>
                                          <p:attrName>style.visibility</p:attrName>
                                        </p:attrNameLst>
                                      </p:cBhvr>
                                      <p:to>
                                        <p:strVal val="visible"/>
                                      </p:to>
                                    </p:set>
                                    <p:anim calcmode="lin" valueType="num">
                                      <p:cBhvr additive="base">
                                        <p:cTn dur="750" fill="hold" id="7"/>
                                        <p:tgtEl>
                                          <p:spTgt spid="11"/>
                                        </p:tgtEl>
                                        <p:attrNameLst>
                                          <p:attrName>ppt_x</p:attrName>
                                        </p:attrNameLst>
                                      </p:cBhvr>
                                      <p:tavLst>
                                        <p:tav tm="0">
                                          <p:val>
                                            <p:strVal val="1+#ppt_w/2"/>
                                          </p:val>
                                        </p:tav>
                                        <p:tav tm="100000">
                                          <p:val>
                                            <p:strVal val="#ppt_x"/>
                                          </p:val>
                                        </p:tav>
                                      </p:tavLst>
                                    </p:anim>
                                    <p:anim calcmode="lin" valueType="num">
                                      <p:cBhvr additive="base">
                                        <p:cTn dur="750" fill="hold" id="8"/>
                                        <p:tgtEl>
                                          <p:spTgt spid="11"/>
                                        </p:tgtEl>
                                        <p:attrNameLst>
                                          <p:attrName>ppt_y</p:attrName>
                                        </p:attrNameLst>
                                      </p:cBhvr>
                                      <p:tavLst>
                                        <p:tav tm="0">
                                          <p:val>
                                            <p:strVal val="#ppt_y"/>
                                          </p:val>
                                        </p:tav>
                                        <p:tav tm="100000">
                                          <p:val>
                                            <p:strVal val="#ppt_y"/>
                                          </p:val>
                                        </p:tav>
                                      </p:tavLst>
                                    </p:anim>
                                  </p:childTnLst>
                                </p:cTn>
                              </p:par>
                              <p:par>
                                <p:cTn fill="hold" id="9" nodeType="withEffect" presetClass="entr" presetID="2" presetSubtype="4">
                                  <p:stCondLst>
                                    <p:cond delay="0"/>
                                  </p:stCondLst>
                                  <p:childTnLst>
                                    <p:set>
                                      <p:cBhvr>
                                        <p:cTn dur="1" fill="hold" id="10">
                                          <p:stCondLst>
                                            <p:cond delay="0"/>
                                          </p:stCondLst>
                                        </p:cTn>
                                        <p:tgtEl>
                                          <p:spTgt spid="27"/>
                                        </p:tgtEl>
                                        <p:attrNameLst>
                                          <p:attrName>style.visibility</p:attrName>
                                        </p:attrNameLst>
                                      </p:cBhvr>
                                      <p:to>
                                        <p:strVal val="visible"/>
                                      </p:to>
                                    </p:set>
                                    <p:anim calcmode="lin" valueType="num">
                                      <p:cBhvr additive="base">
                                        <p:cTn dur="750" fill="hold" id="11"/>
                                        <p:tgtEl>
                                          <p:spTgt spid="27"/>
                                        </p:tgtEl>
                                        <p:attrNameLst>
                                          <p:attrName>ppt_x</p:attrName>
                                        </p:attrNameLst>
                                      </p:cBhvr>
                                      <p:tavLst>
                                        <p:tav tm="0">
                                          <p:val>
                                            <p:strVal val="#ppt_x"/>
                                          </p:val>
                                        </p:tav>
                                        <p:tav tm="100000">
                                          <p:val>
                                            <p:strVal val="#ppt_x"/>
                                          </p:val>
                                        </p:tav>
                                      </p:tavLst>
                                    </p:anim>
                                    <p:anim calcmode="lin" valueType="num">
                                      <p:cBhvr additive="base">
                                        <p:cTn dur="750" fill="hold" id="12"/>
                                        <p:tgtEl>
                                          <p:spTgt spid="27"/>
                                        </p:tgtEl>
                                        <p:attrNameLst>
                                          <p:attrName>ppt_y</p:attrName>
                                        </p:attrNameLst>
                                      </p:cBhvr>
                                      <p:tavLst>
                                        <p:tav tm="0">
                                          <p:val>
                                            <p:strVal val="1+#ppt_h/2"/>
                                          </p:val>
                                        </p:tav>
                                        <p:tav tm="100000">
                                          <p:val>
                                            <p:strVal val="#ppt_y"/>
                                          </p:val>
                                        </p:tav>
                                      </p:tavLst>
                                    </p:anim>
                                  </p:childTnLst>
                                </p:cTn>
                              </p:par>
                              <p:par>
                                <p:cTn fill="hold" id="13" nodeType="withEffect" presetClass="entr" presetID="2" presetSubtype="4">
                                  <p:stCondLst>
                                    <p:cond delay="0"/>
                                  </p:stCondLst>
                                  <p:childTnLst>
                                    <p:set>
                                      <p:cBhvr>
                                        <p:cTn dur="1" fill="hold" id="14">
                                          <p:stCondLst>
                                            <p:cond delay="0"/>
                                          </p:stCondLst>
                                        </p:cTn>
                                        <p:tgtEl>
                                          <p:spTgt spid="31"/>
                                        </p:tgtEl>
                                        <p:attrNameLst>
                                          <p:attrName>style.visibility</p:attrName>
                                        </p:attrNameLst>
                                      </p:cBhvr>
                                      <p:to>
                                        <p:strVal val="visible"/>
                                      </p:to>
                                    </p:set>
                                    <p:anim calcmode="lin" valueType="num">
                                      <p:cBhvr additive="base">
                                        <p:cTn dur="750" fill="hold" id="15"/>
                                        <p:tgtEl>
                                          <p:spTgt spid="31"/>
                                        </p:tgtEl>
                                        <p:attrNameLst>
                                          <p:attrName>ppt_x</p:attrName>
                                        </p:attrNameLst>
                                      </p:cBhvr>
                                      <p:tavLst>
                                        <p:tav tm="0">
                                          <p:val>
                                            <p:strVal val="#ppt_x"/>
                                          </p:val>
                                        </p:tav>
                                        <p:tav tm="100000">
                                          <p:val>
                                            <p:strVal val="#ppt_x"/>
                                          </p:val>
                                        </p:tav>
                                      </p:tavLst>
                                    </p:anim>
                                    <p:anim calcmode="lin" valueType="num">
                                      <p:cBhvr additive="base">
                                        <p:cTn dur="750" fill="hold" id="16"/>
                                        <p:tgtEl>
                                          <p:spTgt spid="31"/>
                                        </p:tgtEl>
                                        <p:attrNameLst>
                                          <p:attrName>ppt_y</p:attrName>
                                        </p:attrNameLst>
                                      </p:cBhvr>
                                      <p:tavLst>
                                        <p:tav tm="0">
                                          <p:val>
                                            <p:strVal val="1+#ppt_h/2"/>
                                          </p:val>
                                        </p:tav>
                                        <p:tav tm="100000">
                                          <p:val>
                                            <p:strVal val="#ppt_y"/>
                                          </p:val>
                                        </p:tav>
                                      </p:tavLst>
                                    </p:anim>
                                  </p:childTnLst>
                                </p:cTn>
                              </p:par>
                              <p:par>
                                <p:cTn fill="hold" id="17" nodeType="withEffect" presetClass="entr" presetID="2" presetSubtype="4">
                                  <p:stCondLst>
                                    <p:cond delay="0"/>
                                  </p:stCondLst>
                                  <p:childTnLst>
                                    <p:set>
                                      <p:cBhvr>
                                        <p:cTn dur="1" fill="hold" id="18">
                                          <p:stCondLst>
                                            <p:cond delay="0"/>
                                          </p:stCondLst>
                                        </p:cTn>
                                        <p:tgtEl>
                                          <p:spTgt spid="38"/>
                                        </p:tgtEl>
                                        <p:attrNameLst>
                                          <p:attrName>style.visibility</p:attrName>
                                        </p:attrNameLst>
                                      </p:cBhvr>
                                      <p:to>
                                        <p:strVal val="visible"/>
                                      </p:to>
                                    </p:set>
                                    <p:anim calcmode="lin" valueType="num">
                                      <p:cBhvr additive="base">
                                        <p:cTn dur="750" fill="hold" id="19"/>
                                        <p:tgtEl>
                                          <p:spTgt spid="38"/>
                                        </p:tgtEl>
                                        <p:attrNameLst>
                                          <p:attrName>ppt_x</p:attrName>
                                        </p:attrNameLst>
                                      </p:cBhvr>
                                      <p:tavLst>
                                        <p:tav tm="0">
                                          <p:val>
                                            <p:strVal val="#ppt_x"/>
                                          </p:val>
                                        </p:tav>
                                        <p:tav tm="100000">
                                          <p:val>
                                            <p:strVal val="#ppt_x"/>
                                          </p:val>
                                        </p:tav>
                                      </p:tavLst>
                                    </p:anim>
                                    <p:anim calcmode="lin" valueType="num">
                                      <p:cBhvr additive="base">
                                        <p:cTn dur="750" fill="hold" id="20"/>
                                        <p:tgtEl>
                                          <p:spTgt spid="38"/>
                                        </p:tgtEl>
                                        <p:attrNameLst>
                                          <p:attrName>ppt_y</p:attrName>
                                        </p:attrNameLst>
                                      </p:cBhvr>
                                      <p:tavLst>
                                        <p:tav tm="0">
                                          <p:val>
                                            <p:strVal val="1+#ppt_h/2"/>
                                          </p:val>
                                        </p:tav>
                                        <p:tav tm="100000">
                                          <p:val>
                                            <p:strVal val="#ppt_y"/>
                                          </p:val>
                                        </p:tav>
                                      </p:tavLst>
                                    </p:anim>
                                  </p:childTnLst>
                                </p:cTn>
                              </p:par>
                              <p:par>
                                <p:cTn fill="hold" id="21" nodeType="withEffect" presetClass="entr" presetID="2" presetSubtype="4">
                                  <p:stCondLst>
                                    <p:cond delay="0"/>
                                  </p:stCondLst>
                                  <p:childTnLst>
                                    <p:set>
                                      <p:cBhvr>
                                        <p:cTn dur="1" fill="hold" id="22">
                                          <p:stCondLst>
                                            <p:cond delay="0"/>
                                          </p:stCondLst>
                                        </p:cTn>
                                        <p:tgtEl>
                                          <p:spTgt spid="45"/>
                                        </p:tgtEl>
                                        <p:attrNameLst>
                                          <p:attrName>style.visibility</p:attrName>
                                        </p:attrNameLst>
                                      </p:cBhvr>
                                      <p:to>
                                        <p:strVal val="visible"/>
                                      </p:to>
                                    </p:set>
                                    <p:anim calcmode="lin" valueType="num">
                                      <p:cBhvr additive="base">
                                        <p:cTn dur="750" fill="hold" id="23"/>
                                        <p:tgtEl>
                                          <p:spTgt spid="45"/>
                                        </p:tgtEl>
                                        <p:attrNameLst>
                                          <p:attrName>ppt_x</p:attrName>
                                        </p:attrNameLst>
                                      </p:cBhvr>
                                      <p:tavLst>
                                        <p:tav tm="0">
                                          <p:val>
                                            <p:strVal val="#ppt_x"/>
                                          </p:val>
                                        </p:tav>
                                        <p:tav tm="100000">
                                          <p:val>
                                            <p:strVal val="#ppt_x"/>
                                          </p:val>
                                        </p:tav>
                                      </p:tavLst>
                                    </p:anim>
                                    <p:anim calcmode="lin" valueType="num">
                                      <p:cBhvr additive="base">
                                        <p:cTn dur="750" fill="hold" id="24"/>
                                        <p:tgtEl>
                                          <p:spTgt spid="45"/>
                                        </p:tgtEl>
                                        <p:attrNameLst>
                                          <p:attrName>ppt_y</p:attrName>
                                        </p:attrNameLst>
                                      </p:cBhvr>
                                      <p:tavLst>
                                        <p:tav tm="0">
                                          <p:val>
                                            <p:strVal val="1+#ppt_h/2"/>
                                          </p:val>
                                        </p:tav>
                                        <p:tav tm="100000">
                                          <p:val>
                                            <p:strVal val="#ppt_y"/>
                                          </p:val>
                                        </p:tav>
                                      </p:tavLst>
                                    </p:anim>
                                  </p:childTnLst>
                                </p:cTn>
                              </p:par>
                              <p:par>
                                <p:cTn fill="hold" grpId="0" id="25" nodeType="withEffect" presetClass="entr" presetID="22" presetSubtype="8">
                                  <p:stCondLst>
                                    <p:cond delay="750"/>
                                  </p:stCondLst>
                                  <p:childTnLst>
                                    <p:set>
                                      <p:cBhvr>
                                        <p:cTn dur="1" fill="hold" id="26">
                                          <p:stCondLst>
                                            <p:cond delay="0"/>
                                          </p:stCondLst>
                                        </p:cTn>
                                        <p:tgtEl>
                                          <p:spTgt spid="2"/>
                                        </p:tgtEl>
                                        <p:attrNameLst>
                                          <p:attrName>style.visibility</p:attrName>
                                        </p:attrNameLst>
                                      </p:cBhvr>
                                      <p:to>
                                        <p:strVal val="visible"/>
                                      </p:to>
                                    </p:set>
                                    <p:animEffect filter="wipe(left)" transition="in">
                                      <p:cBhvr>
                                        <p:cTn dur="750" id="27"/>
                                        <p:tgtEl>
                                          <p:spTgt spid="2"/>
                                        </p:tgtEl>
                                      </p:cBhvr>
                                    </p:animEffect>
                                  </p:childTnLst>
                                </p:cTn>
                              </p:par>
                              <p:par>
                                <p:cTn fill="hold" grpId="0" id="28" nodeType="withEffect" presetClass="entr" presetID="22" presetSubtype="8">
                                  <p:stCondLst>
                                    <p:cond delay="750"/>
                                  </p:stCondLst>
                                  <p:childTnLst>
                                    <p:set>
                                      <p:cBhvr>
                                        <p:cTn dur="1" fill="hold" id="29">
                                          <p:stCondLst>
                                            <p:cond delay="0"/>
                                          </p:stCondLst>
                                        </p:cTn>
                                        <p:tgtEl>
                                          <p:spTgt spid="3"/>
                                        </p:tgtEl>
                                        <p:attrNameLst>
                                          <p:attrName>style.visibility</p:attrName>
                                        </p:attrNameLst>
                                      </p:cBhvr>
                                      <p:to>
                                        <p:strVal val="visible"/>
                                      </p:to>
                                    </p:set>
                                    <p:animEffect filter="wipe(left)" transition="in">
                                      <p:cBhvr>
                                        <p:cTn dur="750" id="30"/>
                                        <p:tgtEl>
                                          <p:spTgt spid="3"/>
                                        </p:tgtEl>
                                      </p:cBhvr>
                                    </p:animEffect>
                                  </p:childTnLst>
                                </p:cTn>
                              </p:par>
                              <p:par>
                                <p:cTn fill="hold" grpId="0" id="31" nodeType="withEffect" presetClass="entr" presetID="22" presetSubtype="8">
                                  <p:stCondLst>
                                    <p:cond delay="750"/>
                                  </p:stCondLst>
                                  <p:childTnLst>
                                    <p:set>
                                      <p:cBhvr>
                                        <p:cTn dur="1" fill="hold" id="32">
                                          <p:stCondLst>
                                            <p:cond delay="0"/>
                                          </p:stCondLst>
                                        </p:cTn>
                                        <p:tgtEl>
                                          <p:spTgt spid="34"/>
                                        </p:tgtEl>
                                        <p:attrNameLst>
                                          <p:attrName>style.visibility</p:attrName>
                                        </p:attrNameLst>
                                      </p:cBhvr>
                                      <p:to>
                                        <p:strVal val="visible"/>
                                      </p:to>
                                    </p:set>
                                    <p:animEffect filter="wipe(left)" transition="in">
                                      <p:cBhvr>
                                        <p:cTn dur="750" id="33"/>
                                        <p:tgtEl>
                                          <p:spTgt spid="34"/>
                                        </p:tgtEl>
                                      </p:cBhvr>
                                    </p:animEffect>
                                  </p:childTnLst>
                                </p:cTn>
                              </p:par>
                              <p:par>
                                <p:cTn fill="hold" grpId="0" id="34" nodeType="withEffect" presetClass="entr" presetID="22" presetSubtype="8">
                                  <p:stCondLst>
                                    <p:cond delay="750"/>
                                  </p:stCondLst>
                                  <p:childTnLst>
                                    <p:set>
                                      <p:cBhvr>
                                        <p:cTn dur="1" fill="hold" id="35">
                                          <p:stCondLst>
                                            <p:cond delay="0"/>
                                          </p:stCondLst>
                                        </p:cTn>
                                        <p:tgtEl>
                                          <p:spTgt spid="35"/>
                                        </p:tgtEl>
                                        <p:attrNameLst>
                                          <p:attrName>style.visibility</p:attrName>
                                        </p:attrNameLst>
                                      </p:cBhvr>
                                      <p:to>
                                        <p:strVal val="visible"/>
                                      </p:to>
                                    </p:set>
                                    <p:animEffect filter="wipe(left)" transition="in">
                                      <p:cBhvr>
                                        <p:cTn dur="750" id="36"/>
                                        <p:tgtEl>
                                          <p:spTgt spid="35"/>
                                        </p:tgtEl>
                                      </p:cBhvr>
                                    </p:animEffect>
                                  </p:childTnLst>
                                </p:cTn>
                              </p:par>
                              <p:par>
                                <p:cTn fill="hold" grpId="0" id="37" nodeType="withEffect" presetClass="entr" presetID="22" presetSubtype="8">
                                  <p:stCondLst>
                                    <p:cond delay="750"/>
                                  </p:stCondLst>
                                  <p:childTnLst>
                                    <p:set>
                                      <p:cBhvr>
                                        <p:cTn dur="1" fill="hold" id="38">
                                          <p:stCondLst>
                                            <p:cond delay="0"/>
                                          </p:stCondLst>
                                        </p:cTn>
                                        <p:tgtEl>
                                          <p:spTgt spid="41"/>
                                        </p:tgtEl>
                                        <p:attrNameLst>
                                          <p:attrName>style.visibility</p:attrName>
                                        </p:attrNameLst>
                                      </p:cBhvr>
                                      <p:to>
                                        <p:strVal val="visible"/>
                                      </p:to>
                                    </p:set>
                                    <p:animEffect filter="wipe(left)" transition="in">
                                      <p:cBhvr>
                                        <p:cTn dur="750" id="39"/>
                                        <p:tgtEl>
                                          <p:spTgt spid="41"/>
                                        </p:tgtEl>
                                      </p:cBhvr>
                                    </p:animEffect>
                                  </p:childTnLst>
                                </p:cTn>
                              </p:par>
                              <p:par>
                                <p:cTn fill="hold" grpId="0" id="40" nodeType="withEffect" presetClass="entr" presetID="22" presetSubtype="8">
                                  <p:stCondLst>
                                    <p:cond delay="750"/>
                                  </p:stCondLst>
                                  <p:childTnLst>
                                    <p:set>
                                      <p:cBhvr>
                                        <p:cTn dur="1" fill="hold" id="41">
                                          <p:stCondLst>
                                            <p:cond delay="0"/>
                                          </p:stCondLst>
                                        </p:cTn>
                                        <p:tgtEl>
                                          <p:spTgt spid="42"/>
                                        </p:tgtEl>
                                        <p:attrNameLst>
                                          <p:attrName>style.visibility</p:attrName>
                                        </p:attrNameLst>
                                      </p:cBhvr>
                                      <p:to>
                                        <p:strVal val="visible"/>
                                      </p:to>
                                    </p:set>
                                    <p:animEffect filter="wipe(left)" transition="in">
                                      <p:cBhvr>
                                        <p:cTn dur="750" id="42"/>
                                        <p:tgtEl>
                                          <p:spTgt spid="42"/>
                                        </p:tgtEl>
                                      </p:cBhvr>
                                    </p:animEffect>
                                  </p:childTnLst>
                                </p:cTn>
                              </p:par>
                              <p:par>
                                <p:cTn fill="hold" grpId="0" id="43" nodeType="withEffect" presetClass="entr" presetID="22" presetSubtype="8">
                                  <p:stCondLst>
                                    <p:cond delay="750"/>
                                  </p:stCondLst>
                                  <p:childTnLst>
                                    <p:set>
                                      <p:cBhvr>
                                        <p:cTn dur="1" fill="hold" id="44">
                                          <p:stCondLst>
                                            <p:cond delay="0"/>
                                          </p:stCondLst>
                                        </p:cTn>
                                        <p:tgtEl>
                                          <p:spTgt spid="48"/>
                                        </p:tgtEl>
                                        <p:attrNameLst>
                                          <p:attrName>style.visibility</p:attrName>
                                        </p:attrNameLst>
                                      </p:cBhvr>
                                      <p:to>
                                        <p:strVal val="visible"/>
                                      </p:to>
                                    </p:set>
                                    <p:animEffect filter="wipe(left)" transition="in">
                                      <p:cBhvr>
                                        <p:cTn dur="750" id="45"/>
                                        <p:tgtEl>
                                          <p:spTgt spid="48"/>
                                        </p:tgtEl>
                                      </p:cBhvr>
                                    </p:animEffect>
                                  </p:childTnLst>
                                </p:cTn>
                              </p:par>
                              <p:par>
                                <p:cTn fill="hold" grpId="0" id="46" nodeType="withEffect" presetClass="entr" presetID="22" presetSubtype="8">
                                  <p:stCondLst>
                                    <p:cond delay="750"/>
                                  </p:stCondLst>
                                  <p:childTnLst>
                                    <p:set>
                                      <p:cBhvr>
                                        <p:cTn dur="1" fill="hold" id="47">
                                          <p:stCondLst>
                                            <p:cond delay="0"/>
                                          </p:stCondLst>
                                        </p:cTn>
                                        <p:tgtEl>
                                          <p:spTgt spid="49"/>
                                        </p:tgtEl>
                                        <p:attrNameLst>
                                          <p:attrName>style.visibility</p:attrName>
                                        </p:attrNameLst>
                                      </p:cBhvr>
                                      <p:to>
                                        <p:strVal val="visible"/>
                                      </p:to>
                                    </p:set>
                                    <p:animEffect filter="wipe(left)" transition="in">
                                      <p:cBhvr>
                                        <p:cTn dur="750" id="48"/>
                                        <p:tgtEl>
                                          <p:spTgt spid="4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34"/>
      <p:bldP grpId="0" spid="35"/>
      <p:bldP grpId="0" spid="41"/>
      <p:bldP grpId="0" spid="42"/>
      <p:bldP grpId="0" spid="48"/>
      <p:bldP grpId="0" spid="49"/>
    </p:bldLst>
  </p:timing>
</p:sld>
</file>

<file path=ppt/slides/slide2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aphicFrame>
        <p:nvGraphicFramePr>
          <p:cNvPr id="2" name="表格 1"/>
          <p:cNvGraphicFramePr>
            <a:graphicFrameLocks noGrp="1"/>
          </p:cNvGraphicFramePr>
          <p:nvPr>
            <p:extLst>
              <p:ext uri="{D42A27DB-BD31-4B8C-83A1-F6EECF244321}">
                <p14:modId val="1314280587"/>
              </p:ext>
            </p:extLst>
          </p:nvPr>
        </p:nvGraphicFramePr>
        <p:xfrm>
          <a:off x="2745741" y="1908386"/>
          <a:ext cx="8529318" cy="3867577"/>
        </p:xfrm>
        <a:graphic>
          <a:graphicData uri="http://schemas.openxmlformats.org/drawingml/2006/table">
            <a:tbl>
              <a:tblPr bandRow="1" firstRow="1">
                <a:tableStyleId>{5C22544A-7EE6-4342-B048-85BDC9FD1C3A}</a:tableStyleId>
              </a:tblPr>
              <a:tblGrid>
                <a:gridCol w="1421553">
                  <a:extLst>
                    <a:ext uri="{9D8B030D-6E8A-4147-A177-3AD203B41FA5}">
                      <a16:colId xmlns:a16="http://schemas.microsoft.com/office/drawing/2014/main" val="1745506994"/>
                    </a:ext>
                  </a:extLst>
                </a:gridCol>
                <a:gridCol w="1421553">
                  <a:extLst>
                    <a:ext uri="{9D8B030D-6E8A-4147-A177-3AD203B41FA5}">
                      <a16:colId xmlns:a16="http://schemas.microsoft.com/office/drawing/2014/main" val="2947851339"/>
                    </a:ext>
                  </a:extLst>
                </a:gridCol>
                <a:gridCol w="1421553">
                  <a:extLst>
                    <a:ext uri="{9D8B030D-6E8A-4147-A177-3AD203B41FA5}">
                      <a16:colId xmlns:a16="http://schemas.microsoft.com/office/drawing/2014/main" val="2306065594"/>
                    </a:ext>
                  </a:extLst>
                </a:gridCol>
                <a:gridCol w="1421553">
                  <a:extLst>
                    <a:ext uri="{9D8B030D-6E8A-4147-A177-3AD203B41FA5}">
                      <a16:colId xmlns:a16="http://schemas.microsoft.com/office/drawing/2014/main" val="2592863189"/>
                    </a:ext>
                  </a:extLst>
                </a:gridCol>
                <a:gridCol w="1421553">
                  <a:extLst>
                    <a:ext uri="{9D8B030D-6E8A-4147-A177-3AD203B41FA5}">
                      <a16:colId xmlns:a16="http://schemas.microsoft.com/office/drawing/2014/main" val="1351758744"/>
                    </a:ext>
                  </a:extLst>
                </a:gridCol>
                <a:gridCol w="1421553">
                  <a:extLst>
                    <a:ext uri="{9D8B030D-6E8A-4147-A177-3AD203B41FA5}">
                      <a16:colId xmlns:a16="http://schemas.microsoft.com/office/drawing/2014/main" val="3013660137"/>
                    </a:ext>
                  </a:extLst>
                </a:gridCol>
              </a:tblGrid>
              <a:tr h="552511">
                <a:tc>
                  <a:txBody>
                    <a:bodyPr vert="horz" wrap="square"/>
                    <a:lstStyle/>
                    <a:p>
                      <a:pPr algn="ctr"/>
                      <a:r>
                        <a:rPr altLang="zh-CN" lang="en-US">
                          <a:solidFill>
                            <a:schemeClr val="bg1">
                              <a:lumMod val="95000"/>
                            </a:schemeClr>
                          </a:solidFill>
                        </a:rPr>
                        <a:t>1</a:t>
                      </a:r>
                      <a:r>
                        <a:rPr altLang="en-US" lang="zh-CN">
                          <a:solidFill>
                            <a:schemeClr val="bg1">
                              <a:lumMod val="95000"/>
                            </a:schemeClr>
                          </a:solidFill>
                        </a:rPr>
                        <a:t>月</a:t>
                      </a:r>
                    </a:p>
                  </a:txBody>
                  <a:tcPr anchor="ctr">
                    <a:lnL algn="ctr" cap="flat" cmpd="sng" w="12700">
                      <a:solidFill>
                        <a:schemeClr val="tx1">
                          <a:lumMod val="75000"/>
                          <a:lumOff val="25000"/>
                        </a:schemeClr>
                      </a:solidFill>
                      <a:prstDash val="solid"/>
                      <a:round/>
                      <a:headEnd len="med" type="none" w="med"/>
                      <a:tailEnd len="med" type="none" w="med"/>
                    </a:lnL>
                    <a:lnR algn="ctr" cap="flat" cmpd="sng" w="12700">
                      <a:solidFill>
                        <a:schemeClr val="bg1">
                          <a:lumMod val="95000"/>
                        </a:schemeClr>
                      </a:solidFill>
                      <a:prstDash val="solid"/>
                      <a:round/>
                      <a:headEnd len="med" type="none" w="med"/>
                      <a:tailEnd len="med" type="none" w="med"/>
                    </a:lnR>
                    <a:lnT algn="ctr" cap="flat" cmpd="sng" w="12700">
                      <a:solidFill>
                        <a:schemeClr val="tx1">
                          <a:lumMod val="75000"/>
                          <a:lumOff val="25000"/>
                        </a:schemeClr>
                      </a:solidFill>
                      <a:prstDash val="solid"/>
                      <a:round/>
                      <a:headEnd len="med" type="none" w="med"/>
                      <a:tailEnd len="med" type="none" w="med"/>
                    </a:lnT>
                    <a:lnB algn="ctr" cap="flat" cmpd="sng" w="12700">
                      <a:noFill/>
                      <a:prstDash val="solid"/>
                      <a:round/>
                      <a:headEnd len="med" type="none" w="med"/>
                      <a:tailEnd len="med" type="none" w="med"/>
                    </a:lnB>
                    <a:lnTlToBr cmpd="sng" w="12700">
                      <a:noFill/>
                      <a:prstDash val="solid"/>
                    </a:lnTlToBr>
                    <a:lnBlToTr cmpd="sng" w="12700">
                      <a:noFill/>
                      <a:prstDash val="solid"/>
                    </a:lnBlToTr>
                    <a:solidFill>
                      <a:schemeClr val="accent6">
                        <a:lumMod val="75000"/>
                      </a:schemeClr>
                    </a:solidFill>
                  </a:tcPr>
                </a:tc>
                <a:tc>
                  <a:txBody>
                    <a:bodyPr vert="horz" wrap="square"/>
                    <a:lstStyle/>
                    <a:p>
                      <a:pPr algn="ctr"/>
                      <a:r>
                        <a:rPr altLang="zh-CN" lang="en-US">
                          <a:solidFill>
                            <a:schemeClr val="bg1">
                              <a:lumMod val="95000"/>
                            </a:schemeClr>
                          </a:solidFill>
                        </a:rPr>
                        <a:t>2</a:t>
                      </a:r>
                      <a:r>
                        <a:rPr altLang="en-US" lang="zh-CN">
                          <a:solidFill>
                            <a:schemeClr val="bg1">
                              <a:lumMod val="95000"/>
                            </a:schemeClr>
                          </a:solidFill>
                        </a:rPr>
                        <a:t>月</a:t>
                      </a:r>
                    </a:p>
                  </a:txBody>
                  <a:tcPr anchor="ctr">
                    <a:lnL algn="ctr" cap="flat" cmpd="sng" w="12700">
                      <a:solidFill>
                        <a:schemeClr val="bg1">
                          <a:lumMod val="95000"/>
                        </a:schemeClr>
                      </a:solidFill>
                      <a:prstDash val="solid"/>
                      <a:round/>
                      <a:headEnd len="med" type="none" w="med"/>
                      <a:tailEnd len="med" type="none" w="med"/>
                    </a:lnL>
                    <a:lnR algn="ctr" cap="flat" cmpd="sng" w="12700">
                      <a:solidFill>
                        <a:schemeClr val="bg1">
                          <a:lumMod val="95000"/>
                        </a:schemeClr>
                      </a:solidFill>
                      <a:prstDash val="solid"/>
                      <a:round/>
                      <a:headEnd len="med" type="none" w="med"/>
                      <a:tailEnd len="med" type="none" w="med"/>
                    </a:lnR>
                    <a:lnT algn="ctr" cap="flat" cmpd="sng" w="12700">
                      <a:solidFill>
                        <a:schemeClr val="tx1">
                          <a:lumMod val="75000"/>
                          <a:lumOff val="25000"/>
                        </a:schemeClr>
                      </a:solidFill>
                      <a:prstDash val="solid"/>
                      <a:round/>
                      <a:headEnd len="med" type="none" w="med"/>
                      <a:tailEnd len="med" type="none" w="med"/>
                    </a:lnT>
                    <a:lnB algn="ctr" cap="flat" cmpd="sng" w="12700">
                      <a:noFill/>
                      <a:prstDash val="solid"/>
                      <a:round/>
                      <a:headEnd len="med" type="none" w="med"/>
                      <a:tailEnd len="med" type="none" w="med"/>
                    </a:lnB>
                    <a:lnTlToBr cmpd="sng" w="12700">
                      <a:noFill/>
                      <a:prstDash val="solid"/>
                    </a:lnTlToBr>
                    <a:lnBlToTr cmpd="sng" w="12700">
                      <a:noFill/>
                      <a:prstDash val="solid"/>
                    </a:lnBlToTr>
                    <a:solidFill>
                      <a:schemeClr val="accent6">
                        <a:lumMod val="75000"/>
                      </a:schemeClr>
                    </a:solidFill>
                  </a:tcPr>
                </a:tc>
                <a:tc>
                  <a:txBody>
                    <a:bodyPr vert="horz" wrap="square"/>
                    <a:lstStyle/>
                    <a:p>
                      <a:pPr algn="ctr"/>
                      <a:r>
                        <a:rPr altLang="zh-CN" lang="en-US">
                          <a:solidFill>
                            <a:schemeClr val="bg1">
                              <a:lumMod val="95000"/>
                            </a:schemeClr>
                          </a:solidFill>
                        </a:rPr>
                        <a:t>3</a:t>
                      </a:r>
                      <a:r>
                        <a:rPr altLang="en-US" lang="zh-CN">
                          <a:solidFill>
                            <a:schemeClr val="bg1">
                              <a:lumMod val="95000"/>
                            </a:schemeClr>
                          </a:solidFill>
                        </a:rPr>
                        <a:t>月</a:t>
                      </a:r>
                    </a:p>
                  </a:txBody>
                  <a:tcPr anchor="ctr">
                    <a:lnL algn="ctr" cap="flat" cmpd="sng" w="12700">
                      <a:solidFill>
                        <a:schemeClr val="bg1">
                          <a:lumMod val="95000"/>
                        </a:schemeClr>
                      </a:solidFill>
                      <a:prstDash val="solid"/>
                      <a:round/>
                      <a:headEnd len="med" type="none" w="med"/>
                      <a:tailEnd len="med" type="none" w="med"/>
                    </a:lnL>
                    <a:lnR algn="ctr" cap="flat" cmpd="sng" w="12700">
                      <a:solidFill>
                        <a:schemeClr val="bg1">
                          <a:lumMod val="95000"/>
                        </a:schemeClr>
                      </a:solidFill>
                      <a:prstDash val="solid"/>
                      <a:round/>
                      <a:headEnd len="med" type="none" w="med"/>
                      <a:tailEnd len="med" type="none" w="med"/>
                    </a:lnR>
                    <a:lnT algn="ctr" cap="flat" cmpd="sng" w="12700">
                      <a:solidFill>
                        <a:schemeClr val="tx1">
                          <a:lumMod val="75000"/>
                          <a:lumOff val="25000"/>
                        </a:schemeClr>
                      </a:solidFill>
                      <a:prstDash val="solid"/>
                      <a:round/>
                      <a:headEnd len="med" type="none" w="med"/>
                      <a:tailEnd len="med" type="none" w="med"/>
                    </a:lnT>
                    <a:lnB algn="ctr" cap="flat" cmpd="sng" w="12700">
                      <a:noFill/>
                      <a:prstDash val="solid"/>
                      <a:round/>
                      <a:headEnd len="med" type="none" w="med"/>
                      <a:tailEnd len="med" type="none" w="med"/>
                    </a:lnB>
                    <a:lnTlToBr cmpd="sng" w="12700">
                      <a:noFill/>
                      <a:prstDash val="solid"/>
                    </a:lnTlToBr>
                    <a:lnBlToTr cmpd="sng" w="12700">
                      <a:noFill/>
                      <a:prstDash val="solid"/>
                    </a:lnBlToTr>
                    <a:solidFill>
                      <a:schemeClr val="accent6">
                        <a:lumMod val="75000"/>
                      </a:schemeClr>
                    </a:solidFill>
                  </a:tcPr>
                </a:tc>
                <a:tc>
                  <a:txBody>
                    <a:bodyPr vert="horz" wrap="square"/>
                    <a:lstStyle/>
                    <a:p>
                      <a:pPr algn="ctr"/>
                      <a:r>
                        <a:rPr altLang="zh-CN" lang="en-US">
                          <a:solidFill>
                            <a:schemeClr val="bg1">
                              <a:lumMod val="95000"/>
                            </a:schemeClr>
                          </a:solidFill>
                        </a:rPr>
                        <a:t>4</a:t>
                      </a:r>
                      <a:r>
                        <a:rPr altLang="en-US" lang="zh-CN">
                          <a:solidFill>
                            <a:schemeClr val="bg1">
                              <a:lumMod val="95000"/>
                            </a:schemeClr>
                          </a:solidFill>
                        </a:rPr>
                        <a:t>月</a:t>
                      </a:r>
                    </a:p>
                  </a:txBody>
                  <a:tcPr anchor="ctr">
                    <a:lnL algn="ctr" cap="flat" cmpd="sng" w="12700">
                      <a:solidFill>
                        <a:schemeClr val="bg1">
                          <a:lumMod val="95000"/>
                        </a:schemeClr>
                      </a:solidFill>
                      <a:prstDash val="solid"/>
                      <a:round/>
                      <a:headEnd len="med" type="none" w="med"/>
                      <a:tailEnd len="med" type="none" w="med"/>
                    </a:lnL>
                    <a:lnR algn="ctr" cap="flat" cmpd="sng" w="12700">
                      <a:solidFill>
                        <a:schemeClr val="bg1">
                          <a:lumMod val="95000"/>
                        </a:schemeClr>
                      </a:solidFill>
                      <a:prstDash val="solid"/>
                      <a:round/>
                      <a:headEnd len="med" type="none" w="med"/>
                      <a:tailEnd len="med" type="none" w="med"/>
                    </a:lnR>
                    <a:lnT algn="ctr" cap="flat" cmpd="sng" w="12700">
                      <a:solidFill>
                        <a:schemeClr val="tx1">
                          <a:lumMod val="75000"/>
                          <a:lumOff val="25000"/>
                        </a:schemeClr>
                      </a:solidFill>
                      <a:prstDash val="solid"/>
                      <a:round/>
                      <a:headEnd len="med" type="none" w="med"/>
                      <a:tailEnd len="med" type="none" w="med"/>
                    </a:lnT>
                    <a:lnB algn="ctr" cap="flat" cmpd="sng" w="12700">
                      <a:noFill/>
                      <a:prstDash val="solid"/>
                      <a:round/>
                      <a:headEnd len="med" type="none" w="med"/>
                      <a:tailEnd len="med" type="none" w="med"/>
                    </a:lnB>
                    <a:lnTlToBr cmpd="sng" w="12700">
                      <a:noFill/>
                      <a:prstDash val="solid"/>
                    </a:lnTlToBr>
                    <a:lnBlToTr cmpd="sng" w="12700">
                      <a:noFill/>
                      <a:prstDash val="solid"/>
                    </a:lnBlToTr>
                    <a:solidFill>
                      <a:schemeClr val="accent6">
                        <a:lumMod val="75000"/>
                      </a:schemeClr>
                    </a:solidFill>
                  </a:tcPr>
                </a:tc>
                <a:tc>
                  <a:txBody>
                    <a:bodyPr vert="horz" wrap="square"/>
                    <a:lstStyle/>
                    <a:p>
                      <a:pPr algn="ctr"/>
                      <a:r>
                        <a:rPr altLang="zh-CN" lang="en-US">
                          <a:solidFill>
                            <a:schemeClr val="bg1">
                              <a:lumMod val="95000"/>
                            </a:schemeClr>
                          </a:solidFill>
                        </a:rPr>
                        <a:t>5</a:t>
                      </a:r>
                      <a:r>
                        <a:rPr altLang="en-US" lang="zh-CN">
                          <a:solidFill>
                            <a:schemeClr val="bg1">
                              <a:lumMod val="95000"/>
                            </a:schemeClr>
                          </a:solidFill>
                        </a:rPr>
                        <a:t>月</a:t>
                      </a:r>
                    </a:p>
                  </a:txBody>
                  <a:tcPr anchor="ctr">
                    <a:lnL algn="ctr" cap="flat" cmpd="sng" w="12700">
                      <a:solidFill>
                        <a:schemeClr val="bg1">
                          <a:lumMod val="95000"/>
                        </a:schemeClr>
                      </a:solidFill>
                      <a:prstDash val="solid"/>
                      <a:round/>
                      <a:headEnd len="med" type="none" w="med"/>
                      <a:tailEnd len="med" type="none" w="med"/>
                    </a:lnL>
                    <a:lnR algn="ctr" cap="flat" cmpd="sng" w="12700">
                      <a:solidFill>
                        <a:schemeClr val="bg1">
                          <a:lumMod val="95000"/>
                        </a:schemeClr>
                      </a:solidFill>
                      <a:prstDash val="solid"/>
                      <a:round/>
                      <a:headEnd len="med" type="none" w="med"/>
                      <a:tailEnd len="med" type="none" w="med"/>
                    </a:lnR>
                    <a:lnT algn="ctr" cap="flat" cmpd="sng" w="12700">
                      <a:solidFill>
                        <a:schemeClr val="tx1">
                          <a:lumMod val="75000"/>
                          <a:lumOff val="25000"/>
                        </a:schemeClr>
                      </a:solidFill>
                      <a:prstDash val="solid"/>
                      <a:round/>
                      <a:headEnd len="med" type="none" w="med"/>
                      <a:tailEnd len="med" type="none" w="med"/>
                    </a:lnT>
                    <a:lnB algn="ctr" cap="flat" cmpd="sng" w="12700">
                      <a:noFill/>
                      <a:prstDash val="solid"/>
                      <a:round/>
                      <a:headEnd len="med" type="none" w="med"/>
                      <a:tailEnd len="med" type="none" w="med"/>
                    </a:lnB>
                    <a:lnTlToBr cmpd="sng" w="12700">
                      <a:noFill/>
                      <a:prstDash val="solid"/>
                    </a:lnTlToBr>
                    <a:lnBlToTr cmpd="sng" w="12700">
                      <a:noFill/>
                      <a:prstDash val="solid"/>
                    </a:lnBlToTr>
                    <a:solidFill>
                      <a:schemeClr val="accent6">
                        <a:lumMod val="75000"/>
                      </a:schemeClr>
                    </a:solidFill>
                  </a:tcPr>
                </a:tc>
                <a:tc>
                  <a:txBody>
                    <a:bodyPr vert="horz" wrap="square"/>
                    <a:lstStyle/>
                    <a:p>
                      <a:pPr algn="ctr"/>
                      <a:r>
                        <a:rPr altLang="zh-CN" lang="en-US">
                          <a:solidFill>
                            <a:schemeClr val="bg1">
                              <a:lumMod val="95000"/>
                            </a:schemeClr>
                          </a:solidFill>
                        </a:rPr>
                        <a:t>6</a:t>
                      </a:r>
                      <a:r>
                        <a:rPr altLang="en-US" lang="zh-CN">
                          <a:solidFill>
                            <a:schemeClr val="bg1">
                              <a:lumMod val="95000"/>
                            </a:schemeClr>
                          </a:solidFill>
                        </a:rPr>
                        <a:t>月</a:t>
                      </a:r>
                    </a:p>
                  </a:txBody>
                  <a:tcPr anchor="ctr">
                    <a:lnL algn="ctr" cap="flat" cmpd="sng" w="12700">
                      <a:solidFill>
                        <a:schemeClr val="bg1">
                          <a:lumMod val="95000"/>
                        </a:schemeClr>
                      </a:solidFill>
                      <a:prstDash val="solid"/>
                      <a:round/>
                      <a:headEnd len="med" type="none" w="med"/>
                      <a:tailEnd len="med" type="none" w="med"/>
                    </a:lnL>
                    <a:lnR algn="ctr" cap="flat" cmpd="sng" w="12700">
                      <a:solidFill>
                        <a:schemeClr val="tx1">
                          <a:lumMod val="75000"/>
                          <a:lumOff val="25000"/>
                        </a:schemeClr>
                      </a:solidFill>
                      <a:prstDash val="solid"/>
                      <a:round/>
                      <a:headEnd len="med" type="none" w="med"/>
                      <a:tailEnd len="med" type="none" w="med"/>
                    </a:lnR>
                    <a:lnT algn="ctr" cap="flat" cmpd="sng" w="12700">
                      <a:solidFill>
                        <a:schemeClr val="tx1">
                          <a:lumMod val="75000"/>
                          <a:lumOff val="25000"/>
                        </a:schemeClr>
                      </a:solidFill>
                      <a:prstDash val="solid"/>
                      <a:round/>
                      <a:headEnd len="med" type="none" w="med"/>
                      <a:tailEnd len="med" type="none" w="med"/>
                    </a:lnT>
                    <a:lnB algn="ctr" cap="flat" cmpd="sng" w="12700">
                      <a:noFill/>
                      <a:prstDash val="solid"/>
                      <a:round/>
                      <a:headEnd len="med" type="none" w="med"/>
                      <a:tailEnd len="med" type="none" w="med"/>
                    </a:lnB>
                    <a:lnTlToBr cmpd="sng" w="12700">
                      <a:noFill/>
                      <a:prstDash val="solid"/>
                    </a:lnTlToBr>
                    <a:lnBlToTr cmpd="sng" w="12700">
                      <a:noFill/>
                      <a:prstDash val="solid"/>
                    </a:lnBlToTr>
                    <a:solidFill>
                      <a:schemeClr val="accent6">
                        <a:lumMod val="75000"/>
                      </a:schemeClr>
                    </a:solidFill>
                  </a:tcPr>
                </a:tc>
                <a:extLst>
                  <a:ext uri="{0D108BD9-81ED-4DB2-BD59-A6C34878D82A}">
                    <a16:rowId xmlns:a16="http://schemas.microsoft.com/office/drawing/2014/main" val="3583112116"/>
                  </a:ext>
                </a:extLst>
              </a:tr>
              <a:tr h="552511">
                <a:tc>
                  <a:txBody>
                    <a:bodyPr vert="horz" wrap="square"/>
                    <a:lstStyle/>
                    <a:p>
                      <a:pPr algn="ctr"/>
                      <a:endParaRPr altLang="en-US" lang="zh-CN">
                        <a:solidFill>
                          <a:schemeClr val="bg1">
                            <a:lumMod val="95000"/>
                          </a:schemeClr>
                        </a:solidFill>
                      </a:endParaRPr>
                    </a:p>
                  </a:txBody>
                  <a:tcPr anchor="ctr">
                    <a:lnL algn="ctr" cap="flat" cmpd="sng" w="12700">
                      <a:solidFill>
                        <a:schemeClr val="tx1">
                          <a:lumMod val="75000"/>
                          <a:lumOff val="25000"/>
                        </a:schemeClr>
                      </a:solidFill>
                      <a:prstDash val="solid"/>
                      <a:round/>
                      <a:headEnd len="med" type="none" w="med"/>
                      <a:tailEnd len="med" type="none" w="med"/>
                    </a:lnL>
                    <a:lnR algn="ctr" cap="flat" cmpd="sng" w="12700">
                      <a:solidFill>
                        <a:schemeClr val="bg1">
                          <a:lumMod val="50000"/>
                        </a:schemeClr>
                      </a:solidFill>
                      <a:prstDash val="solid"/>
                      <a:round/>
                      <a:headEnd len="med" type="none" w="med"/>
                      <a:tailEnd len="med" type="none" w="med"/>
                    </a:lnR>
                    <a:lnT algn="ctr" cap="flat" cmpd="sng" w="12700">
                      <a:noFill/>
                      <a:prstDash val="solid"/>
                      <a:round/>
                      <a:headEnd len="med" type="none" w="med"/>
                      <a:tailEnd len="med" type="none" w="med"/>
                    </a:lnT>
                    <a:lnB algn="ctr" cap="flat" cmpd="sng" w="12700">
                      <a:noFill/>
                      <a:prstDash val="solid"/>
                      <a:round/>
                      <a:headEnd len="med" type="none" w="med"/>
                      <a:tailEnd len="med" type="none" w="med"/>
                    </a:lnB>
                    <a:lnTlToBr cmpd="sng" w="12700">
                      <a:noFill/>
                      <a:prstDash val="solid"/>
                    </a:lnTlToBr>
                    <a:lnBlToTr cmpd="sng" w="12700">
                      <a:noFill/>
                      <a:prstDash val="solid"/>
                    </a:lnBlToTr>
                    <a:solidFill>
                      <a:schemeClr val="bg1">
                        <a:lumMod val="75000"/>
                      </a:schemeClr>
                    </a:solidFill>
                  </a:tcPr>
                </a:tc>
                <a:tc>
                  <a:txBody>
                    <a:bodyPr vert="horz" wrap="square"/>
                    <a:lstStyle/>
                    <a:p>
                      <a:pPr algn="ctr"/>
                      <a:endParaRPr altLang="en-US" lang="zh-CN">
                        <a:solidFill>
                          <a:schemeClr val="bg1">
                            <a:lumMod val="95000"/>
                          </a:schemeClr>
                        </a:solidFill>
                      </a:endParaRPr>
                    </a:p>
                  </a:txBody>
                  <a:tcPr anchor="ctr">
                    <a:lnL algn="ctr" cap="flat" cmpd="sng" w="12700">
                      <a:solidFill>
                        <a:schemeClr val="bg1">
                          <a:lumMod val="50000"/>
                        </a:schemeClr>
                      </a:solidFill>
                      <a:prstDash val="solid"/>
                      <a:round/>
                      <a:headEnd len="med" type="none" w="med"/>
                      <a:tailEnd len="med" type="none" w="med"/>
                    </a:lnL>
                    <a:lnR algn="ctr" cap="flat" cmpd="sng" w="12700">
                      <a:solidFill>
                        <a:schemeClr val="bg1">
                          <a:lumMod val="50000"/>
                        </a:schemeClr>
                      </a:solidFill>
                      <a:prstDash val="solid"/>
                      <a:round/>
                      <a:headEnd len="med" type="none" w="med"/>
                      <a:tailEnd len="med" type="none" w="med"/>
                    </a:lnR>
                    <a:lnT algn="ctr" cap="flat" cmpd="sng" w="12700">
                      <a:noFill/>
                      <a:prstDash val="solid"/>
                      <a:round/>
                      <a:headEnd len="med" type="none" w="med"/>
                      <a:tailEnd len="med" type="none" w="med"/>
                    </a:lnT>
                    <a:lnB algn="ctr" cap="flat" cmpd="sng" w="12700">
                      <a:noFill/>
                      <a:prstDash val="solid"/>
                      <a:round/>
                      <a:headEnd len="med" type="none" w="med"/>
                      <a:tailEnd len="med" type="none" w="med"/>
                    </a:lnB>
                    <a:lnTlToBr cmpd="sng" w="12700">
                      <a:noFill/>
                      <a:prstDash val="solid"/>
                    </a:lnTlToBr>
                    <a:lnBlToTr cmpd="sng" w="12700">
                      <a:noFill/>
                      <a:prstDash val="solid"/>
                    </a:lnBlToTr>
                    <a:solidFill>
                      <a:schemeClr val="bg1">
                        <a:lumMod val="75000"/>
                      </a:schemeClr>
                    </a:solidFill>
                  </a:tcPr>
                </a:tc>
                <a:tc>
                  <a:txBody>
                    <a:bodyPr vert="horz" wrap="square"/>
                    <a:lstStyle/>
                    <a:p>
                      <a:pPr algn="ctr"/>
                      <a:endParaRPr altLang="en-US" lang="zh-CN">
                        <a:solidFill>
                          <a:schemeClr val="bg1">
                            <a:lumMod val="95000"/>
                          </a:schemeClr>
                        </a:solidFill>
                      </a:endParaRPr>
                    </a:p>
                  </a:txBody>
                  <a:tcPr anchor="ctr">
                    <a:lnL algn="ctr" cap="flat" cmpd="sng" w="12700">
                      <a:solidFill>
                        <a:schemeClr val="bg1">
                          <a:lumMod val="50000"/>
                        </a:schemeClr>
                      </a:solidFill>
                      <a:prstDash val="solid"/>
                      <a:round/>
                      <a:headEnd len="med" type="none" w="med"/>
                      <a:tailEnd len="med" type="none" w="med"/>
                    </a:lnL>
                    <a:lnR algn="ctr" cap="flat" cmpd="sng" w="12700">
                      <a:solidFill>
                        <a:schemeClr val="bg1">
                          <a:lumMod val="50000"/>
                        </a:schemeClr>
                      </a:solidFill>
                      <a:prstDash val="solid"/>
                      <a:round/>
                      <a:headEnd len="med" type="none" w="med"/>
                      <a:tailEnd len="med" type="none" w="med"/>
                    </a:lnR>
                    <a:lnT algn="ctr" cap="flat" cmpd="sng" w="12700">
                      <a:noFill/>
                      <a:prstDash val="solid"/>
                      <a:round/>
                      <a:headEnd len="med" type="none" w="med"/>
                      <a:tailEnd len="med" type="none" w="med"/>
                    </a:lnT>
                    <a:lnB algn="ctr" cap="flat" cmpd="sng" w="12700">
                      <a:noFill/>
                      <a:prstDash val="solid"/>
                      <a:round/>
                      <a:headEnd len="med" type="none" w="med"/>
                      <a:tailEnd len="med" type="none" w="med"/>
                    </a:lnB>
                    <a:lnTlToBr cmpd="sng" w="12700">
                      <a:noFill/>
                      <a:prstDash val="solid"/>
                    </a:lnTlToBr>
                    <a:lnBlToTr cmpd="sng" w="12700">
                      <a:noFill/>
                      <a:prstDash val="solid"/>
                    </a:lnBlToTr>
                    <a:solidFill>
                      <a:schemeClr val="bg1">
                        <a:lumMod val="75000"/>
                      </a:schemeClr>
                    </a:solidFill>
                  </a:tcPr>
                </a:tc>
                <a:tc>
                  <a:txBody>
                    <a:bodyPr vert="horz" wrap="square"/>
                    <a:lstStyle/>
                    <a:p>
                      <a:pPr algn="ctr"/>
                      <a:endParaRPr altLang="en-US" lang="zh-CN">
                        <a:solidFill>
                          <a:schemeClr val="bg1">
                            <a:lumMod val="95000"/>
                          </a:schemeClr>
                        </a:solidFill>
                      </a:endParaRPr>
                    </a:p>
                  </a:txBody>
                  <a:tcPr anchor="ctr">
                    <a:lnL algn="ctr" cap="flat" cmpd="sng" w="12700">
                      <a:solidFill>
                        <a:schemeClr val="bg1">
                          <a:lumMod val="50000"/>
                        </a:schemeClr>
                      </a:solidFill>
                      <a:prstDash val="solid"/>
                      <a:round/>
                      <a:headEnd len="med" type="none" w="med"/>
                      <a:tailEnd len="med" type="none" w="med"/>
                    </a:lnL>
                    <a:lnR algn="ctr" cap="flat" cmpd="sng" w="12700">
                      <a:solidFill>
                        <a:schemeClr val="bg1">
                          <a:lumMod val="50000"/>
                        </a:schemeClr>
                      </a:solidFill>
                      <a:prstDash val="solid"/>
                      <a:round/>
                      <a:headEnd len="med" type="none" w="med"/>
                      <a:tailEnd len="med" type="none" w="med"/>
                    </a:lnR>
                    <a:lnT algn="ctr" cap="flat" cmpd="sng" w="12700">
                      <a:noFill/>
                      <a:prstDash val="solid"/>
                      <a:round/>
                      <a:headEnd len="med" type="none" w="med"/>
                      <a:tailEnd len="med" type="none" w="med"/>
                    </a:lnT>
                    <a:lnB algn="ctr" cap="flat" cmpd="sng" w="12700">
                      <a:noFill/>
                      <a:prstDash val="solid"/>
                      <a:round/>
                      <a:headEnd len="med" type="none" w="med"/>
                      <a:tailEnd len="med" type="none" w="med"/>
                    </a:lnB>
                    <a:lnTlToBr cmpd="sng" w="12700">
                      <a:noFill/>
                      <a:prstDash val="solid"/>
                    </a:lnTlToBr>
                    <a:lnBlToTr cmpd="sng" w="12700">
                      <a:noFill/>
                      <a:prstDash val="solid"/>
                    </a:lnBlToTr>
                    <a:solidFill>
                      <a:schemeClr val="bg1">
                        <a:lumMod val="75000"/>
                      </a:schemeClr>
                    </a:solidFill>
                  </a:tcPr>
                </a:tc>
                <a:tc>
                  <a:txBody>
                    <a:bodyPr vert="horz" wrap="square"/>
                    <a:lstStyle/>
                    <a:p>
                      <a:pPr algn="ctr"/>
                      <a:endParaRPr altLang="en-US" lang="zh-CN">
                        <a:solidFill>
                          <a:schemeClr val="bg1">
                            <a:lumMod val="95000"/>
                          </a:schemeClr>
                        </a:solidFill>
                      </a:endParaRPr>
                    </a:p>
                  </a:txBody>
                  <a:tcPr anchor="ctr">
                    <a:lnL algn="ctr" cap="flat" cmpd="sng" w="12700">
                      <a:solidFill>
                        <a:schemeClr val="bg1">
                          <a:lumMod val="50000"/>
                        </a:schemeClr>
                      </a:solidFill>
                      <a:prstDash val="solid"/>
                      <a:round/>
                      <a:headEnd len="med" type="none" w="med"/>
                      <a:tailEnd len="med" type="none" w="med"/>
                    </a:lnL>
                    <a:lnR algn="ctr" cap="flat" cmpd="sng" w="12700">
                      <a:solidFill>
                        <a:schemeClr val="bg1">
                          <a:lumMod val="50000"/>
                        </a:schemeClr>
                      </a:solidFill>
                      <a:prstDash val="solid"/>
                      <a:round/>
                      <a:headEnd len="med" type="none" w="med"/>
                      <a:tailEnd len="med" type="none" w="med"/>
                    </a:lnR>
                    <a:lnT algn="ctr" cap="flat" cmpd="sng" w="12700">
                      <a:noFill/>
                      <a:prstDash val="solid"/>
                      <a:round/>
                      <a:headEnd len="med" type="none" w="med"/>
                      <a:tailEnd len="med" type="none" w="med"/>
                    </a:lnT>
                    <a:lnB algn="ctr" cap="flat" cmpd="sng" w="12700">
                      <a:noFill/>
                      <a:prstDash val="solid"/>
                      <a:round/>
                      <a:headEnd len="med" type="none" w="med"/>
                      <a:tailEnd len="med" type="none" w="med"/>
                    </a:lnB>
                    <a:lnTlToBr cmpd="sng" w="12700">
                      <a:noFill/>
                      <a:prstDash val="solid"/>
                    </a:lnTlToBr>
                    <a:lnBlToTr cmpd="sng" w="12700">
                      <a:noFill/>
                      <a:prstDash val="solid"/>
                    </a:lnBlToTr>
                    <a:solidFill>
                      <a:schemeClr val="bg1">
                        <a:lumMod val="75000"/>
                      </a:schemeClr>
                    </a:solidFill>
                  </a:tcPr>
                </a:tc>
                <a:tc>
                  <a:txBody>
                    <a:bodyPr vert="horz" wrap="square"/>
                    <a:lstStyle/>
                    <a:p>
                      <a:pPr algn="ctr"/>
                      <a:endParaRPr altLang="en-US" lang="zh-CN">
                        <a:solidFill>
                          <a:schemeClr val="bg1">
                            <a:lumMod val="95000"/>
                          </a:schemeClr>
                        </a:solidFill>
                      </a:endParaRPr>
                    </a:p>
                  </a:txBody>
                  <a:tcPr anchor="ctr">
                    <a:lnL algn="ctr" cap="flat" cmpd="sng" w="12700">
                      <a:solidFill>
                        <a:schemeClr val="bg1">
                          <a:lumMod val="50000"/>
                        </a:schemeClr>
                      </a:solidFill>
                      <a:prstDash val="solid"/>
                      <a:round/>
                      <a:headEnd len="med" type="none" w="med"/>
                      <a:tailEnd len="med" type="none" w="med"/>
                    </a:lnL>
                    <a:lnR algn="ctr" cap="flat" cmpd="sng" w="12700">
                      <a:solidFill>
                        <a:schemeClr val="tx1">
                          <a:lumMod val="75000"/>
                          <a:lumOff val="25000"/>
                        </a:schemeClr>
                      </a:solidFill>
                      <a:prstDash val="solid"/>
                      <a:round/>
                      <a:headEnd len="med" type="none" w="med"/>
                      <a:tailEnd len="med" type="none" w="med"/>
                    </a:lnR>
                    <a:lnT algn="ctr" cap="flat" cmpd="sng" w="12700">
                      <a:noFill/>
                      <a:prstDash val="solid"/>
                      <a:round/>
                      <a:headEnd len="med" type="none" w="med"/>
                      <a:tailEnd len="med" type="none" w="med"/>
                    </a:lnT>
                    <a:lnB algn="ctr" cap="flat" cmpd="sng" w="12700">
                      <a:noFill/>
                      <a:prstDash val="solid"/>
                      <a:round/>
                      <a:headEnd len="med" type="none" w="med"/>
                      <a:tailEnd len="med" type="none" w="med"/>
                    </a:lnB>
                    <a:lnTlToBr cmpd="sng" w="12700">
                      <a:noFill/>
                      <a:prstDash val="solid"/>
                    </a:lnTlToBr>
                    <a:lnBlToTr cmpd="sng" w="12700">
                      <a:noFill/>
                      <a:prstDash val="solid"/>
                    </a:lnBlToTr>
                    <a:solidFill>
                      <a:schemeClr val="bg1">
                        <a:lumMod val="75000"/>
                      </a:schemeClr>
                    </a:solidFill>
                  </a:tcPr>
                </a:tc>
                <a:extLst>
                  <a:ext uri="{0D108BD9-81ED-4DB2-BD59-A6C34878D82A}">
                    <a16:rowId xmlns:a16="http://schemas.microsoft.com/office/drawing/2014/main" val="2947937671"/>
                  </a:ext>
                </a:extLst>
              </a:tr>
              <a:tr h="552511">
                <a:tc>
                  <a:txBody>
                    <a:bodyPr vert="horz" wrap="square"/>
                    <a:lstStyle/>
                    <a:p>
                      <a:pPr algn="ctr"/>
                      <a:endParaRPr altLang="en-US" lang="zh-CN">
                        <a:solidFill>
                          <a:schemeClr val="bg1">
                            <a:lumMod val="95000"/>
                          </a:schemeClr>
                        </a:solidFill>
                      </a:endParaRPr>
                    </a:p>
                  </a:txBody>
                  <a:tcPr anchor="ctr">
                    <a:lnL algn="ctr" cap="flat" cmpd="sng" w="12700">
                      <a:solidFill>
                        <a:schemeClr val="tx1">
                          <a:lumMod val="75000"/>
                          <a:lumOff val="25000"/>
                        </a:schemeClr>
                      </a:solidFill>
                      <a:prstDash val="solid"/>
                      <a:round/>
                      <a:headEnd len="med" type="none" w="med"/>
                      <a:tailEnd len="med" type="none" w="med"/>
                    </a:lnL>
                    <a:lnR algn="ctr" cap="flat" cmpd="sng" w="12700">
                      <a:solidFill>
                        <a:schemeClr val="bg1">
                          <a:lumMod val="50000"/>
                        </a:schemeClr>
                      </a:solidFill>
                      <a:prstDash val="solid"/>
                      <a:round/>
                      <a:headEnd len="med" type="none" w="med"/>
                      <a:tailEnd len="med" type="none" w="med"/>
                    </a:lnR>
                    <a:lnT algn="ctr" cap="flat" cmpd="sng" w="12700">
                      <a:noFill/>
                      <a:prstDash val="solid"/>
                      <a:round/>
                      <a:headEnd len="med" type="none" w="med"/>
                      <a:tailEnd len="med" type="none" w="med"/>
                    </a:lnT>
                    <a:lnB algn="ctr" cap="flat" cmpd="sng" w="12700">
                      <a:noFill/>
                      <a:prstDash val="solid"/>
                      <a:round/>
                      <a:headEnd len="med" type="none" w="med"/>
                      <a:tailEnd len="med" type="none" w="med"/>
                    </a:lnB>
                    <a:lnTlToBr cmpd="sng" w="12700">
                      <a:noFill/>
                      <a:prstDash val="solid"/>
                    </a:lnTlToBr>
                    <a:lnBlToTr cmpd="sng" w="12700">
                      <a:noFill/>
                      <a:prstDash val="solid"/>
                    </a:lnBlToTr>
                    <a:solidFill>
                      <a:schemeClr val="bg1">
                        <a:lumMod val="95000"/>
                      </a:schemeClr>
                    </a:solidFill>
                  </a:tcPr>
                </a:tc>
                <a:tc>
                  <a:txBody>
                    <a:bodyPr vert="horz" wrap="square"/>
                    <a:lstStyle/>
                    <a:p>
                      <a:pPr algn="ctr"/>
                      <a:endParaRPr altLang="en-US" lang="zh-CN">
                        <a:solidFill>
                          <a:schemeClr val="bg1">
                            <a:lumMod val="95000"/>
                          </a:schemeClr>
                        </a:solidFill>
                      </a:endParaRPr>
                    </a:p>
                  </a:txBody>
                  <a:tcPr anchor="ctr">
                    <a:lnL algn="ctr" cap="flat" cmpd="sng" w="12700">
                      <a:solidFill>
                        <a:schemeClr val="bg1">
                          <a:lumMod val="50000"/>
                        </a:schemeClr>
                      </a:solidFill>
                      <a:prstDash val="solid"/>
                      <a:round/>
                      <a:headEnd len="med" type="none" w="med"/>
                      <a:tailEnd len="med" type="none" w="med"/>
                    </a:lnL>
                    <a:lnR algn="ctr" cap="flat" cmpd="sng" w="12700">
                      <a:solidFill>
                        <a:schemeClr val="bg1">
                          <a:lumMod val="50000"/>
                        </a:schemeClr>
                      </a:solidFill>
                      <a:prstDash val="solid"/>
                      <a:round/>
                      <a:headEnd len="med" type="none" w="med"/>
                      <a:tailEnd len="med" type="none" w="med"/>
                    </a:lnR>
                    <a:lnT algn="ctr" cap="flat" cmpd="sng" w="12700">
                      <a:noFill/>
                      <a:prstDash val="solid"/>
                      <a:round/>
                      <a:headEnd len="med" type="none" w="med"/>
                      <a:tailEnd len="med" type="none" w="med"/>
                    </a:lnT>
                    <a:lnB algn="ctr" cap="flat" cmpd="sng" w="12700">
                      <a:noFill/>
                      <a:prstDash val="solid"/>
                      <a:round/>
                      <a:headEnd len="med" type="none" w="med"/>
                      <a:tailEnd len="med" type="none" w="med"/>
                    </a:lnB>
                    <a:lnTlToBr cmpd="sng" w="12700">
                      <a:noFill/>
                      <a:prstDash val="solid"/>
                    </a:lnTlToBr>
                    <a:lnBlToTr cmpd="sng" w="12700">
                      <a:noFill/>
                      <a:prstDash val="solid"/>
                    </a:lnBlToTr>
                    <a:solidFill>
                      <a:schemeClr val="bg1">
                        <a:lumMod val="95000"/>
                      </a:schemeClr>
                    </a:solidFill>
                  </a:tcPr>
                </a:tc>
                <a:tc>
                  <a:txBody>
                    <a:bodyPr vert="horz" wrap="square"/>
                    <a:lstStyle/>
                    <a:p>
                      <a:pPr algn="ctr"/>
                      <a:endParaRPr altLang="en-US" lang="zh-CN">
                        <a:solidFill>
                          <a:schemeClr val="bg1">
                            <a:lumMod val="95000"/>
                          </a:schemeClr>
                        </a:solidFill>
                      </a:endParaRPr>
                    </a:p>
                  </a:txBody>
                  <a:tcPr anchor="ctr">
                    <a:lnL algn="ctr" cap="flat" cmpd="sng" w="12700">
                      <a:solidFill>
                        <a:schemeClr val="bg1">
                          <a:lumMod val="50000"/>
                        </a:schemeClr>
                      </a:solidFill>
                      <a:prstDash val="solid"/>
                      <a:round/>
                      <a:headEnd len="med" type="none" w="med"/>
                      <a:tailEnd len="med" type="none" w="med"/>
                    </a:lnL>
                    <a:lnR algn="ctr" cap="flat" cmpd="sng" w="12700">
                      <a:solidFill>
                        <a:schemeClr val="bg1">
                          <a:lumMod val="50000"/>
                        </a:schemeClr>
                      </a:solidFill>
                      <a:prstDash val="solid"/>
                      <a:round/>
                      <a:headEnd len="med" type="none" w="med"/>
                      <a:tailEnd len="med" type="none" w="med"/>
                    </a:lnR>
                    <a:lnT algn="ctr" cap="flat" cmpd="sng" w="12700">
                      <a:noFill/>
                      <a:prstDash val="solid"/>
                      <a:round/>
                      <a:headEnd len="med" type="none" w="med"/>
                      <a:tailEnd len="med" type="none" w="med"/>
                    </a:lnT>
                    <a:lnB algn="ctr" cap="flat" cmpd="sng" w="12700">
                      <a:noFill/>
                      <a:prstDash val="solid"/>
                      <a:round/>
                      <a:headEnd len="med" type="none" w="med"/>
                      <a:tailEnd len="med" type="none" w="med"/>
                    </a:lnB>
                    <a:lnTlToBr cmpd="sng" w="12700">
                      <a:noFill/>
                      <a:prstDash val="solid"/>
                    </a:lnTlToBr>
                    <a:lnBlToTr cmpd="sng" w="12700">
                      <a:noFill/>
                      <a:prstDash val="solid"/>
                    </a:lnBlToTr>
                    <a:solidFill>
                      <a:schemeClr val="bg1">
                        <a:lumMod val="95000"/>
                      </a:schemeClr>
                    </a:solidFill>
                  </a:tcPr>
                </a:tc>
                <a:tc>
                  <a:txBody>
                    <a:bodyPr vert="horz" wrap="square"/>
                    <a:lstStyle/>
                    <a:p>
                      <a:pPr algn="ctr"/>
                      <a:endParaRPr altLang="en-US" lang="zh-CN">
                        <a:solidFill>
                          <a:schemeClr val="bg1">
                            <a:lumMod val="95000"/>
                          </a:schemeClr>
                        </a:solidFill>
                      </a:endParaRPr>
                    </a:p>
                  </a:txBody>
                  <a:tcPr anchor="ctr">
                    <a:lnL algn="ctr" cap="flat" cmpd="sng" w="12700">
                      <a:solidFill>
                        <a:schemeClr val="bg1">
                          <a:lumMod val="50000"/>
                        </a:schemeClr>
                      </a:solidFill>
                      <a:prstDash val="solid"/>
                      <a:round/>
                      <a:headEnd len="med" type="none" w="med"/>
                      <a:tailEnd len="med" type="none" w="med"/>
                    </a:lnL>
                    <a:lnR algn="ctr" cap="flat" cmpd="sng" w="12700">
                      <a:solidFill>
                        <a:schemeClr val="bg1">
                          <a:lumMod val="50000"/>
                        </a:schemeClr>
                      </a:solidFill>
                      <a:prstDash val="solid"/>
                      <a:round/>
                      <a:headEnd len="med" type="none" w="med"/>
                      <a:tailEnd len="med" type="none" w="med"/>
                    </a:lnR>
                    <a:lnT algn="ctr" cap="flat" cmpd="sng" w="12700">
                      <a:noFill/>
                      <a:prstDash val="solid"/>
                      <a:round/>
                      <a:headEnd len="med" type="none" w="med"/>
                      <a:tailEnd len="med" type="none" w="med"/>
                    </a:lnT>
                    <a:lnB algn="ctr" cap="flat" cmpd="sng" w="12700">
                      <a:noFill/>
                      <a:prstDash val="solid"/>
                      <a:round/>
                      <a:headEnd len="med" type="none" w="med"/>
                      <a:tailEnd len="med" type="none" w="med"/>
                    </a:lnB>
                    <a:lnTlToBr cmpd="sng" w="12700">
                      <a:noFill/>
                      <a:prstDash val="solid"/>
                    </a:lnTlToBr>
                    <a:lnBlToTr cmpd="sng" w="12700">
                      <a:noFill/>
                      <a:prstDash val="solid"/>
                    </a:lnBlToTr>
                    <a:solidFill>
                      <a:schemeClr val="bg1">
                        <a:lumMod val="95000"/>
                      </a:schemeClr>
                    </a:solidFill>
                  </a:tcPr>
                </a:tc>
                <a:tc>
                  <a:txBody>
                    <a:bodyPr vert="horz" wrap="square"/>
                    <a:lstStyle/>
                    <a:p>
                      <a:pPr algn="ctr"/>
                      <a:endParaRPr altLang="en-US" lang="zh-CN">
                        <a:solidFill>
                          <a:schemeClr val="bg1">
                            <a:lumMod val="95000"/>
                          </a:schemeClr>
                        </a:solidFill>
                      </a:endParaRPr>
                    </a:p>
                  </a:txBody>
                  <a:tcPr anchor="ctr">
                    <a:lnL algn="ctr" cap="flat" cmpd="sng" w="12700">
                      <a:solidFill>
                        <a:schemeClr val="bg1">
                          <a:lumMod val="50000"/>
                        </a:schemeClr>
                      </a:solidFill>
                      <a:prstDash val="solid"/>
                      <a:round/>
                      <a:headEnd len="med" type="none" w="med"/>
                      <a:tailEnd len="med" type="none" w="med"/>
                    </a:lnL>
                    <a:lnR algn="ctr" cap="flat" cmpd="sng" w="12700">
                      <a:solidFill>
                        <a:schemeClr val="bg1">
                          <a:lumMod val="50000"/>
                        </a:schemeClr>
                      </a:solidFill>
                      <a:prstDash val="solid"/>
                      <a:round/>
                      <a:headEnd len="med" type="none" w="med"/>
                      <a:tailEnd len="med" type="none" w="med"/>
                    </a:lnR>
                    <a:lnT algn="ctr" cap="flat" cmpd="sng" w="12700">
                      <a:noFill/>
                      <a:prstDash val="solid"/>
                      <a:round/>
                      <a:headEnd len="med" type="none" w="med"/>
                      <a:tailEnd len="med" type="none" w="med"/>
                    </a:lnT>
                    <a:lnB algn="ctr" cap="flat" cmpd="sng" w="12700">
                      <a:noFill/>
                      <a:prstDash val="solid"/>
                      <a:round/>
                      <a:headEnd len="med" type="none" w="med"/>
                      <a:tailEnd len="med" type="none" w="med"/>
                    </a:lnB>
                    <a:lnTlToBr cmpd="sng" w="12700">
                      <a:noFill/>
                      <a:prstDash val="solid"/>
                    </a:lnTlToBr>
                    <a:lnBlToTr cmpd="sng" w="12700">
                      <a:noFill/>
                      <a:prstDash val="solid"/>
                    </a:lnBlToTr>
                    <a:solidFill>
                      <a:schemeClr val="bg1">
                        <a:lumMod val="95000"/>
                      </a:schemeClr>
                    </a:solidFill>
                  </a:tcPr>
                </a:tc>
                <a:tc>
                  <a:txBody>
                    <a:bodyPr vert="horz" wrap="square"/>
                    <a:lstStyle/>
                    <a:p>
                      <a:pPr algn="ctr"/>
                      <a:endParaRPr altLang="en-US" lang="zh-CN">
                        <a:solidFill>
                          <a:schemeClr val="bg1">
                            <a:lumMod val="95000"/>
                          </a:schemeClr>
                        </a:solidFill>
                      </a:endParaRPr>
                    </a:p>
                  </a:txBody>
                  <a:tcPr anchor="ctr">
                    <a:lnL algn="ctr" cap="flat" cmpd="sng" w="12700">
                      <a:solidFill>
                        <a:schemeClr val="bg1">
                          <a:lumMod val="50000"/>
                        </a:schemeClr>
                      </a:solidFill>
                      <a:prstDash val="solid"/>
                      <a:round/>
                      <a:headEnd len="med" type="none" w="med"/>
                      <a:tailEnd len="med" type="none" w="med"/>
                    </a:lnL>
                    <a:lnR algn="ctr" cap="flat" cmpd="sng" w="12700">
                      <a:solidFill>
                        <a:schemeClr val="tx1">
                          <a:lumMod val="75000"/>
                          <a:lumOff val="25000"/>
                        </a:schemeClr>
                      </a:solidFill>
                      <a:prstDash val="solid"/>
                      <a:round/>
                      <a:headEnd len="med" type="none" w="med"/>
                      <a:tailEnd len="med" type="none" w="med"/>
                    </a:lnR>
                    <a:lnT algn="ctr" cap="flat" cmpd="sng" w="12700">
                      <a:noFill/>
                      <a:prstDash val="solid"/>
                      <a:round/>
                      <a:headEnd len="med" type="none" w="med"/>
                      <a:tailEnd len="med" type="none" w="med"/>
                    </a:lnT>
                    <a:lnB algn="ctr" cap="flat" cmpd="sng" w="12700">
                      <a:noFill/>
                      <a:prstDash val="solid"/>
                      <a:round/>
                      <a:headEnd len="med" type="none" w="med"/>
                      <a:tailEnd len="med" type="none" w="med"/>
                    </a:lnB>
                    <a:lnTlToBr cmpd="sng" w="12700">
                      <a:noFill/>
                      <a:prstDash val="solid"/>
                    </a:lnTlToBr>
                    <a:lnBlToTr cmpd="sng" w="12700">
                      <a:noFill/>
                      <a:prstDash val="solid"/>
                    </a:lnBlToTr>
                    <a:solidFill>
                      <a:schemeClr val="bg1">
                        <a:lumMod val="95000"/>
                      </a:schemeClr>
                    </a:solidFill>
                  </a:tcPr>
                </a:tc>
                <a:extLst>
                  <a:ext uri="{0D108BD9-81ED-4DB2-BD59-A6C34878D82A}">
                    <a16:rowId xmlns:a16="http://schemas.microsoft.com/office/drawing/2014/main" val="106501472"/>
                  </a:ext>
                </a:extLst>
              </a:tr>
              <a:tr h="552511">
                <a:tc>
                  <a:txBody>
                    <a:bodyPr vert="horz" wrap="square"/>
                    <a:lstStyle/>
                    <a:p>
                      <a:pPr algn="ctr"/>
                      <a:endParaRPr altLang="en-US" lang="zh-CN">
                        <a:solidFill>
                          <a:schemeClr val="bg1">
                            <a:lumMod val="95000"/>
                          </a:schemeClr>
                        </a:solidFill>
                      </a:endParaRPr>
                    </a:p>
                  </a:txBody>
                  <a:tcPr anchor="ctr">
                    <a:lnL algn="ctr" cap="flat" cmpd="sng" w="12700">
                      <a:solidFill>
                        <a:schemeClr val="tx1">
                          <a:lumMod val="75000"/>
                          <a:lumOff val="25000"/>
                        </a:schemeClr>
                      </a:solidFill>
                      <a:prstDash val="solid"/>
                      <a:round/>
                      <a:headEnd len="med" type="none" w="med"/>
                      <a:tailEnd len="med" type="none" w="med"/>
                    </a:lnL>
                    <a:lnR algn="ctr" cap="flat" cmpd="sng" w="12700">
                      <a:solidFill>
                        <a:schemeClr val="bg1">
                          <a:lumMod val="50000"/>
                        </a:schemeClr>
                      </a:solidFill>
                      <a:prstDash val="solid"/>
                      <a:round/>
                      <a:headEnd len="med" type="none" w="med"/>
                      <a:tailEnd len="med" type="none" w="med"/>
                    </a:lnR>
                    <a:lnT algn="ctr" cap="flat" cmpd="sng" w="12700">
                      <a:noFill/>
                      <a:prstDash val="solid"/>
                      <a:round/>
                      <a:headEnd len="med" type="none" w="med"/>
                      <a:tailEnd len="med" type="none" w="med"/>
                    </a:lnT>
                    <a:lnB algn="ctr" cap="flat" cmpd="sng" w="12700">
                      <a:noFill/>
                      <a:prstDash val="solid"/>
                      <a:round/>
                      <a:headEnd len="med" type="none" w="med"/>
                      <a:tailEnd len="med" type="none" w="med"/>
                    </a:lnB>
                    <a:lnTlToBr cmpd="sng" w="12700">
                      <a:noFill/>
                      <a:prstDash val="solid"/>
                    </a:lnTlToBr>
                    <a:lnBlToTr cmpd="sng" w="12700">
                      <a:noFill/>
                      <a:prstDash val="solid"/>
                    </a:lnBlToTr>
                    <a:solidFill>
                      <a:schemeClr val="bg1">
                        <a:lumMod val="75000"/>
                      </a:schemeClr>
                    </a:solidFill>
                  </a:tcPr>
                </a:tc>
                <a:tc>
                  <a:txBody>
                    <a:bodyPr vert="horz" wrap="square"/>
                    <a:lstStyle/>
                    <a:p>
                      <a:pPr algn="ctr"/>
                      <a:endParaRPr altLang="en-US" lang="zh-CN">
                        <a:solidFill>
                          <a:schemeClr val="bg1">
                            <a:lumMod val="95000"/>
                          </a:schemeClr>
                        </a:solidFill>
                      </a:endParaRPr>
                    </a:p>
                  </a:txBody>
                  <a:tcPr anchor="ctr">
                    <a:lnL algn="ctr" cap="flat" cmpd="sng" w="12700">
                      <a:solidFill>
                        <a:schemeClr val="bg1">
                          <a:lumMod val="50000"/>
                        </a:schemeClr>
                      </a:solidFill>
                      <a:prstDash val="solid"/>
                      <a:round/>
                      <a:headEnd len="med" type="none" w="med"/>
                      <a:tailEnd len="med" type="none" w="med"/>
                    </a:lnL>
                    <a:lnR algn="ctr" cap="flat" cmpd="sng" w="12700">
                      <a:solidFill>
                        <a:schemeClr val="bg1">
                          <a:lumMod val="50000"/>
                        </a:schemeClr>
                      </a:solidFill>
                      <a:prstDash val="solid"/>
                      <a:round/>
                      <a:headEnd len="med" type="none" w="med"/>
                      <a:tailEnd len="med" type="none" w="med"/>
                    </a:lnR>
                    <a:lnT algn="ctr" cap="flat" cmpd="sng" w="12700">
                      <a:noFill/>
                      <a:prstDash val="solid"/>
                      <a:round/>
                      <a:headEnd len="med" type="none" w="med"/>
                      <a:tailEnd len="med" type="none" w="med"/>
                    </a:lnT>
                    <a:lnB algn="ctr" cap="flat" cmpd="sng" w="12700">
                      <a:noFill/>
                      <a:prstDash val="solid"/>
                      <a:round/>
                      <a:headEnd len="med" type="none" w="med"/>
                      <a:tailEnd len="med" type="none" w="med"/>
                    </a:lnB>
                    <a:lnTlToBr cmpd="sng" w="12700">
                      <a:noFill/>
                      <a:prstDash val="solid"/>
                    </a:lnTlToBr>
                    <a:lnBlToTr cmpd="sng" w="12700">
                      <a:noFill/>
                      <a:prstDash val="solid"/>
                    </a:lnBlToTr>
                    <a:solidFill>
                      <a:schemeClr val="bg1">
                        <a:lumMod val="75000"/>
                      </a:schemeClr>
                    </a:solidFill>
                  </a:tcPr>
                </a:tc>
                <a:tc>
                  <a:txBody>
                    <a:bodyPr vert="horz" wrap="square"/>
                    <a:lstStyle/>
                    <a:p>
                      <a:pPr algn="ctr"/>
                      <a:endParaRPr altLang="en-US" lang="zh-CN">
                        <a:solidFill>
                          <a:schemeClr val="bg1">
                            <a:lumMod val="95000"/>
                          </a:schemeClr>
                        </a:solidFill>
                      </a:endParaRPr>
                    </a:p>
                  </a:txBody>
                  <a:tcPr anchor="ctr">
                    <a:lnL algn="ctr" cap="flat" cmpd="sng" w="12700">
                      <a:solidFill>
                        <a:schemeClr val="bg1">
                          <a:lumMod val="50000"/>
                        </a:schemeClr>
                      </a:solidFill>
                      <a:prstDash val="solid"/>
                      <a:round/>
                      <a:headEnd len="med" type="none" w="med"/>
                      <a:tailEnd len="med" type="none" w="med"/>
                    </a:lnL>
                    <a:lnR algn="ctr" cap="flat" cmpd="sng" w="12700">
                      <a:solidFill>
                        <a:schemeClr val="bg1">
                          <a:lumMod val="50000"/>
                        </a:schemeClr>
                      </a:solidFill>
                      <a:prstDash val="solid"/>
                      <a:round/>
                      <a:headEnd len="med" type="none" w="med"/>
                      <a:tailEnd len="med" type="none" w="med"/>
                    </a:lnR>
                    <a:lnT algn="ctr" cap="flat" cmpd="sng" w="12700">
                      <a:noFill/>
                      <a:prstDash val="solid"/>
                      <a:round/>
                      <a:headEnd len="med" type="none" w="med"/>
                      <a:tailEnd len="med" type="none" w="med"/>
                    </a:lnT>
                    <a:lnB algn="ctr" cap="flat" cmpd="sng" w="12700">
                      <a:noFill/>
                      <a:prstDash val="solid"/>
                      <a:round/>
                      <a:headEnd len="med" type="none" w="med"/>
                      <a:tailEnd len="med" type="none" w="med"/>
                    </a:lnB>
                    <a:lnTlToBr cmpd="sng" w="12700">
                      <a:noFill/>
                      <a:prstDash val="solid"/>
                    </a:lnTlToBr>
                    <a:lnBlToTr cmpd="sng" w="12700">
                      <a:noFill/>
                      <a:prstDash val="solid"/>
                    </a:lnBlToTr>
                    <a:solidFill>
                      <a:schemeClr val="bg1">
                        <a:lumMod val="75000"/>
                      </a:schemeClr>
                    </a:solidFill>
                  </a:tcPr>
                </a:tc>
                <a:tc>
                  <a:txBody>
                    <a:bodyPr vert="horz" wrap="square"/>
                    <a:lstStyle/>
                    <a:p>
                      <a:pPr algn="ctr"/>
                      <a:endParaRPr altLang="en-US" lang="zh-CN">
                        <a:solidFill>
                          <a:schemeClr val="bg1">
                            <a:lumMod val="95000"/>
                          </a:schemeClr>
                        </a:solidFill>
                      </a:endParaRPr>
                    </a:p>
                  </a:txBody>
                  <a:tcPr anchor="ctr">
                    <a:lnL algn="ctr" cap="flat" cmpd="sng" w="12700">
                      <a:solidFill>
                        <a:schemeClr val="bg1">
                          <a:lumMod val="50000"/>
                        </a:schemeClr>
                      </a:solidFill>
                      <a:prstDash val="solid"/>
                      <a:round/>
                      <a:headEnd len="med" type="none" w="med"/>
                      <a:tailEnd len="med" type="none" w="med"/>
                    </a:lnL>
                    <a:lnR algn="ctr" cap="flat" cmpd="sng" w="12700">
                      <a:solidFill>
                        <a:schemeClr val="bg1">
                          <a:lumMod val="50000"/>
                        </a:schemeClr>
                      </a:solidFill>
                      <a:prstDash val="solid"/>
                      <a:round/>
                      <a:headEnd len="med" type="none" w="med"/>
                      <a:tailEnd len="med" type="none" w="med"/>
                    </a:lnR>
                    <a:lnT algn="ctr" cap="flat" cmpd="sng" w="12700">
                      <a:noFill/>
                      <a:prstDash val="solid"/>
                      <a:round/>
                      <a:headEnd len="med" type="none" w="med"/>
                      <a:tailEnd len="med" type="none" w="med"/>
                    </a:lnT>
                    <a:lnB algn="ctr" cap="flat" cmpd="sng" w="12700">
                      <a:noFill/>
                      <a:prstDash val="solid"/>
                      <a:round/>
                      <a:headEnd len="med" type="none" w="med"/>
                      <a:tailEnd len="med" type="none" w="med"/>
                    </a:lnB>
                    <a:lnTlToBr cmpd="sng" w="12700">
                      <a:noFill/>
                      <a:prstDash val="solid"/>
                    </a:lnTlToBr>
                    <a:lnBlToTr cmpd="sng" w="12700">
                      <a:noFill/>
                      <a:prstDash val="solid"/>
                    </a:lnBlToTr>
                    <a:solidFill>
                      <a:schemeClr val="bg1">
                        <a:lumMod val="75000"/>
                      </a:schemeClr>
                    </a:solidFill>
                  </a:tcPr>
                </a:tc>
                <a:tc>
                  <a:txBody>
                    <a:bodyPr vert="horz" wrap="square"/>
                    <a:lstStyle/>
                    <a:p>
                      <a:pPr algn="ctr"/>
                      <a:endParaRPr altLang="en-US" lang="zh-CN">
                        <a:solidFill>
                          <a:schemeClr val="bg1">
                            <a:lumMod val="95000"/>
                          </a:schemeClr>
                        </a:solidFill>
                      </a:endParaRPr>
                    </a:p>
                  </a:txBody>
                  <a:tcPr anchor="ctr">
                    <a:lnL algn="ctr" cap="flat" cmpd="sng" w="12700">
                      <a:solidFill>
                        <a:schemeClr val="bg1">
                          <a:lumMod val="50000"/>
                        </a:schemeClr>
                      </a:solidFill>
                      <a:prstDash val="solid"/>
                      <a:round/>
                      <a:headEnd len="med" type="none" w="med"/>
                      <a:tailEnd len="med" type="none" w="med"/>
                    </a:lnL>
                    <a:lnR algn="ctr" cap="flat" cmpd="sng" w="12700">
                      <a:solidFill>
                        <a:schemeClr val="bg1">
                          <a:lumMod val="50000"/>
                        </a:schemeClr>
                      </a:solidFill>
                      <a:prstDash val="solid"/>
                      <a:round/>
                      <a:headEnd len="med" type="none" w="med"/>
                      <a:tailEnd len="med" type="none" w="med"/>
                    </a:lnR>
                    <a:lnT algn="ctr" cap="flat" cmpd="sng" w="12700">
                      <a:noFill/>
                      <a:prstDash val="solid"/>
                      <a:round/>
                      <a:headEnd len="med" type="none" w="med"/>
                      <a:tailEnd len="med" type="none" w="med"/>
                    </a:lnT>
                    <a:lnB algn="ctr" cap="flat" cmpd="sng" w="12700">
                      <a:noFill/>
                      <a:prstDash val="solid"/>
                      <a:round/>
                      <a:headEnd len="med" type="none" w="med"/>
                      <a:tailEnd len="med" type="none" w="med"/>
                    </a:lnB>
                    <a:lnTlToBr cmpd="sng" w="12700">
                      <a:noFill/>
                      <a:prstDash val="solid"/>
                    </a:lnTlToBr>
                    <a:lnBlToTr cmpd="sng" w="12700">
                      <a:noFill/>
                      <a:prstDash val="solid"/>
                    </a:lnBlToTr>
                    <a:solidFill>
                      <a:schemeClr val="bg1">
                        <a:lumMod val="75000"/>
                      </a:schemeClr>
                    </a:solidFill>
                  </a:tcPr>
                </a:tc>
                <a:tc>
                  <a:txBody>
                    <a:bodyPr vert="horz" wrap="square"/>
                    <a:lstStyle/>
                    <a:p>
                      <a:pPr algn="ctr"/>
                      <a:endParaRPr altLang="en-US" lang="zh-CN">
                        <a:solidFill>
                          <a:schemeClr val="bg1">
                            <a:lumMod val="95000"/>
                          </a:schemeClr>
                        </a:solidFill>
                      </a:endParaRPr>
                    </a:p>
                  </a:txBody>
                  <a:tcPr anchor="ctr">
                    <a:lnL algn="ctr" cap="flat" cmpd="sng" w="12700">
                      <a:solidFill>
                        <a:schemeClr val="bg1">
                          <a:lumMod val="50000"/>
                        </a:schemeClr>
                      </a:solidFill>
                      <a:prstDash val="solid"/>
                      <a:round/>
                      <a:headEnd len="med" type="none" w="med"/>
                      <a:tailEnd len="med" type="none" w="med"/>
                    </a:lnL>
                    <a:lnR algn="ctr" cap="flat" cmpd="sng" w="12700">
                      <a:solidFill>
                        <a:schemeClr val="tx1">
                          <a:lumMod val="75000"/>
                          <a:lumOff val="25000"/>
                        </a:schemeClr>
                      </a:solidFill>
                      <a:prstDash val="solid"/>
                      <a:round/>
                      <a:headEnd len="med" type="none" w="med"/>
                      <a:tailEnd len="med" type="none" w="med"/>
                    </a:lnR>
                    <a:lnT algn="ctr" cap="flat" cmpd="sng" w="12700">
                      <a:noFill/>
                      <a:prstDash val="solid"/>
                      <a:round/>
                      <a:headEnd len="med" type="none" w="med"/>
                      <a:tailEnd len="med" type="none" w="med"/>
                    </a:lnT>
                    <a:lnB algn="ctr" cap="flat" cmpd="sng" w="12700">
                      <a:noFill/>
                      <a:prstDash val="solid"/>
                      <a:round/>
                      <a:headEnd len="med" type="none" w="med"/>
                      <a:tailEnd len="med" type="none" w="med"/>
                    </a:lnB>
                    <a:lnTlToBr cmpd="sng" w="12700">
                      <a:noFill/>
                      <a:prstDash val="solid"/>
                    </a:lnTlToBr>
                    <a:lnBlToTr cmpd="sng" w="12700">
                      <a:noFill/>
                      <a:prstDash val="solid"/>
                    </a:lnBlToTr>
                    <a:solidFill>
                      <a:schemeClr val="bg1">
                        <a:lumMod val="75000"/>
                      </a:schemeClr>
                    </a:solidFill>
                  </a:tcPr>
                </a:tc>
                <a:extLst>
                  <a:ext uri="{0D108BD9-81ED-4DB2-BD59-A6C34878D82A}">
                    <a16:rowId xmlns:a16="http://schemas.microsoft.com/office/drawing/2014/main" val="3330462756"/>
                  </a:ext>
                </a:extLst>
              </a:tr>
              <a:tr h="552511">
                <a:tc>
                  <a:txBody>
                    <a:bodyPr vert="horz" wrap="square"/>
                    <a:lstStyle/>
                    <a:p>
                      <a:pPr algn="ctr"/>
                      <a:endParaRPr altLang="en-US" lang="zh-CN">
                        <a:solidFill>
                          <a:schemeClr val="bg1">
                            <a:lumMod val="95000"/>
                          </a:schemeClr>
                        </a:solidFill>
                      </a:endParaRPr>
                    </a:p>
                  </a:txBody>
                  <a:tcPr anchor="ctr">
                    <a:lnL algn="ctr" cap="flat" cmpd="sng" w="12700">
                      <a:solidFill>
                        <a:schemeClr val="tx1">
                          <a:lumMod val="75000"/>
                          <a:lumOff val="25000"/>
                        </a:schemeClr>
                      </a:solidFill>
                      <a:prstDash val="solid"/>
                      <a:round/>
                      <a:headEnd len="med" type="none" w="med"/>
                      <a:tailEnd len="med" type="none" w="med"/>
                    </a:lnL>
                    <a:lnR algn="ctr" cap="flat" cmpd="sng" w="12700">
                      <a:solidFill>
                        <a:schemeClr val="bg1">
                          <a:lumMod val="50000"/>
                        </a:schemeClr>
                      </a:solidFill>
                      <a:prstDash val="solid"/>
                      <a:round/>
                      <a:headEnd len="med" type="none" w="med"/>
                      <a:tailEnd len="med" type="none" w="med"/>
                    </a:lnR>
                    <a:lnT algn="ctr" cap="flat" cmpd="sng" w="12700">
                      <a:noFill/>
                      <a:prstDash val="solid"/>
                      <a:round/>
                      <a:headEnd len="med" type="none" w="med"/>
                      <a:tailEnd len="med" type="none" w="med"/>
                    </a:lnT>
                    <a:lnB algn="ctr" cap="flat" cmpd="sng" w="12700">
                      <a:noFill/>
                      <a:prstDash val="solid"/>
                      <a:round/>
                      <a:headEnd len="med" type="none" w="med"/>
                      <a:tailEnd len="med" type="none" w="med"/>
                    </a:lnB>
                    <a:lnTlToBr cmpd="sng" w="12700">
                      <a:noFill/>
                      <a:prstDash val="solid"/>
                    </a:lnTlToBr>
                    <a:lnBlToTr cmpd="sng" w="12700">
                      <a:noFill/>
                      <a:prstDash val="solid"/>
                    </a:lnBlToTr>
                    <a:solidFill>
                      <a:schemeClr val="bg1">
                        <a:lumMod val="95000"/>
                      </a:schemeClr>
                    </a:solidFill>
                  </a:tcPr>
                </a:tc>
                <a:tc>
                  <a:txBody>
                    <a:bodyPr vert="horz" wrap="square"/>
                    <a:lstStyle/>
                    <a:p>
                      <a:pPr algn="ctr"/>
                      <a:endParaRPr altLang="en-US" lang="zh-CN">
                        <a:solidFill>
                          <a:schemeClr val="bg1">
                            <a:lumMod val="95000"/>
                          </a:schemeClr>
                        </a:solidFill>
                      </a:endParaRPr>
                    </a:p>
                  </a:txBody>
                  <a:tcPr anchor="ctr">
                    <a:lnL algn="ctr" cap="flat" cmpd="sng" w="12700">
                      <a:solidFill>
                        <a:schemeClr val="bg1">
                          <a:lumMod val="50000"/>
                        </a:schemeClr>
                      </a:solidFill>
                      <a:prstDash val="solid"/>
                      <a:round/>
                      <a:headEnd len="med" type="none" w="med"/>
                      <a:tailEnd len="med" type="none" w="med"/>
                    </a:lnL>
                    <a:lnR algn="ctr" cap="flat" cmpd="sng" w="12700">
                      <a:solidFill>
                        <a:schemeClr val="bg1">
                          <a:lumMod val="50000"/>
                        </a:schemeClr>
                      </a:solidFill>
                      <a:prstDash val="solid"/>
                      <a:round/>
                      <a:headEnd len="med" type="none" w="med"/>
                      <a:tailEnd len="med" type="none" w="med"/>
                    </a:lnR>
                    <a:lnT algn="ctr" cap="flat" cmpd="sng" w="12700">
                      <a:noFill/>
                      <a:prstDash val="solid"/>
                      <a:round/>
                      <a:headEnd len="med" type="none" w="med"/>
                      <a:tailEnd len="med" type="none" w="med"/>
                    </a:lnT>
                    <a:lnB algn="ctr" cap="flat" cmpd="sng" w="12700">
                      <a:noFill/>
                      <a:prstDash val="solid"/>
                      <a:round/>
                      <a:headEnd len="med" type="none" w="med"/>
                      <a:tailEnd len="med" type="none" w="med"/>
                    </a:lnB>
                    <a:lnTlToBr cmpd="sng" w="12700">
                      <a:noFill/>
                      <a:prstDash val="solid"/>
                    </a:lnTlToBr>
                    <a:lnBlToTr cmpd="sng" w="12700">
                      <a:noFill/>
                      <a:prstDash val="solid"/>
                    </a:lnBlToTr>
                    <a:solidFill>
                      <a:schemeClr val="bg1">
                        <a:lumMod val="95000"/>
                      </a:schemeClr>
                    </a:solidFill>
                  </a:tcPr>
                </a:tc>
                <a:tc>
                  <a:txBody>
                    <a:bodyPr vert="horz" wrap="square"/>
                    <a:lstStyle/>
                    <a:p>
                      <a:pPr algn="ctr"/>
                      <a:endParaRPr altLang="en-US" lang="zh-CN">
                        <a:solidFill>
                          <a:schemeClr val="bg1">
                            <a:lumMod val="95000"/>
                          </a:schemeClr>
                        </a:solidFill>
                      </a:endParaRPr>
                    </a:p>
                  </a:txBody>
                  <a:tcPr anchor="ctr">
                    <a:lnL algn="ctr" cap="flat" cmpd="sng" w="12700">
                      <a:solidFill>
                        <a:schemeClr val="bg1">
                          <a:lumMod val="50000"/>
                        </a:schemeClr>
                      </a:solidFill>
                      <a:prstDash val="solid"/>
                      <a:round/>
                      <a:headEnd len="med" type="none" w="med"/>
                      <a:tailEnd len="med" type="none" w="med"/>
                    </a:lnL>
                    <a:lnR algn="ctr" cap="flat" cmpd="sng" w="12700">
                      <a:solidFill>
                        <a:schemeClr val="bg1">
                          <a:lumMod val="50000"/>
                        </a:schemeClr>
                      </a:solidFill>
                      <a:prstDash val="solid"/>
                      <a:round/>
                      <a:headEnd len="med" type="none" w="med"/>
                      <a:tailEnd len="med" type="none" w="med"/>
                    </a:lnR>
                    <a:lnT algn="ctr" cap="flat" cmpd="sng" w="12700">
                      <a:noFill/>
                      <a:prstDash val="solid"/>
                      <a:round/>
                      <a:headEnd len="med" type="none" w="med"/>
                      <a:tailEnd len="med" type="none" w="med"/>
                    </a:lnT>
                    <a:lnB algn="ctr" cap="flat" cmpd="sng" w="12700">
                      <a:noFill/>
                      <a:prstDash val="solid"/>
                      <a:round/>
                      <a:headEnd len="med" type="none" w="med"/>
                      <a:tailEnd len="med" type="none" w="med"/>
                    </a:lnB>
                    <a:lnTlToBr cmpd="sng" w="12700">
                      <a:noFill/>
                      <a:prstDash val="solid"/>
                    </a:lnTlToBr>
                    <a:lnBlToTr cmpd="sng" w="12700">
                      <a:noFill/>
                      <a:prstDash val="solid"/>
                    </a:lnBlToTr>
                    <a:solidFill>
                      <a:schemeClr val="bg1">
                        <a:lumMod val="95000"/>
                      </a:schemeClr>
                    </a:solidFill>
                  </a:tcPr>
                </a:tc>
                <a:tc>
                  <a:txBody>
                    <a:bodyPr vert="horz" wrap="square"/>
                    <a:lstStyle/>
                    <a:p>
                      <a:pPr algn="ctr"/>
                      <a:endParaRPr altLang="en-US" lang="zh-CN">
                        <a:solidFill>
                          <a:schemeClr val="bg1">
                            <a:lumMod val="95000"/>
                          </a:schemeClr>
                        </a:solidFill>
                      </a:endParaRPr>
                    </a:p>
                  </a:txBody>
                  <a:tcPr anchor="ctr">
                    <a:lnL algn="ctr" cap="flat" cmpd="sng" w="12700">
                      <a:solidFill>
                        <a:schemeClr val="bg1">
                          <a:lumMod val="50000"/>
                        </a:schemeClr>
                      </a:solidFill>
                      <a:prstDash val="solid"/>
                      <a:round/>
                      <a:headEnd len="med" type="none" w="med"/>
                      <a:tailEnd len="med" type="none" w="med"/>
                    </a:lnL>
                    <a:lnR algn="ctr" cap="flat" cmpd="sng" w="12700">
                      <a:solidFill>
                        <a:schemeClr val="bg1">
                          <a:lumMod val="50000"/>
                        </a:schemeClr>
                      </a:solidFill>
                      <a:prstDash val="solid"/>
                      <a:round/>
                      <a:headEnd len="med" type="none" w="med"/>
                      <a:tailEnd len="med" type="none" w="med"/>
                    </a:lnR>
                    <a:lnT algn="ctr" cap="flat" cmpd="sng" w="12700">
                      <a:noFill/>
                      <a:prstDash val="solid"/>
                      <a:round/>
                      <a:headEnd len="med" type="none" w="med"/>
                      <a:tailEnd len="med" type="none" w="med"/>
                    </a:lnT>
                    <a:lnB algn="ctr" cap="flat" cmpd="sng" w="12700">
                      <a:noFill/>
                      <a:prstDash val="solid"/>
                      <a:round/>
                      <a:headEnd len="med" type="none" w="med"/>
                      <a:tailEnd len="med" type="none" w="med"/>
                    </a:lnB>
                    <a:lnTlToBr cmpd="sng" w="12700">
                      <a:noFill/>
                      <a:prstDash val="solid"/>
                    </a:lnTlToBr>
                    <a:lnBlToTr cmpd="sng" w="12700">
                      <a:noFill/>
                      <a:prstDash val="solid"/>
                    </a:lnBlToTr>
                    <a:solidFill>
                      <a:schemeClr val="bg1">
                        <a:lumMod val="95000"/>
                      </a:schemeClr>
                    </a:solidFill>
                  </a:tcPr>
                </a:tc>
                <a:tc>
                  <a:txBody>
                    <a:bodyPr vert="horz" wrap="square"/>
                    <a:lstStyle/>
                    <a:p>
                      <a:pPr algn="ctr"/>
                      <a:endParaRPr altLang="en-US" lang="zh-CN">
                        <a:solidFill>
                          <a:schemeClr val="bg1">
                            <a:lumMod val="95000"/>
                          </a:schemeClr>
                        </a:solidFill>
                      </a:endParaRPr>
                    </a:p>
                  </a:txBody>
                  <a:tcPr anchor="ctr">
                    <a:lnL algn="ctr" cap="flat" cmpd="sng" w="12700">
                      <a:solidFill>
                        <a:schemeClr val="bg1">
                          <a:lumMod val="50000"/>
                        </a:schemeClr>
                      </a:solidFill>
                      <a:prstDash val="solid"/>
                      <a:round/>
                      <a:headEnd len="med" type="none" w="med"/>
                      <a:tailEnd len="med" type="none" w="med"/>
                    </a:lnL>
                    <a:lnR algn="ctr" cap="flat" cmpd="sng" w="12700">
                      <a:solidFill>
                        <a:schemeClr val="bg1">
                          <a:lumMod val="50000"/>
                        </a:schemeClr>
                      </a:solidFill>
                      <a:prstDash val="solid"/>
                      <a:round/>
                      <a:headEnd len="med" type="none" w="med"/>
                      <a:tailEnd len="med" type="none" w="med"/>
                    </a:lnR>
                    <a:lnT algn="ctr" cap="flat" cmpd="sng" w="12700">
                      <a:noFill/>
                      <a:prstDash val="solid"/>
                      <a:round/>
                      <a:headEnd len="med" type="none" w="med"/>
                      <a:tailEnd len="med" type="none" w="med"/>
                    </a:lnT>
                    <a:lnB algn="ctr" cap="flat" cmpd="sng" w="12700">
                      <a:noFill/>
                      <a:prstDash val="solid"/>
                      <a:round/>
                      <a:headEnd len="med" type="none" w="med"/>
                      <a:tailEnd len="med" type="none" w="med"/>
                    </a:lnB>
                    <a:lnTlToBr cmpd="sng" w="12700">
                      <a:noFill/>
                      <a:prstDash val="solid"/>
                    </a:lnTlToBr>
                    <a:lnBlToTr cmpd="sng" w="12700">
                      <a:noFill/>
                      <a:prstDash val="solid"/>
                    </a:lnBlToTr>
                    <a:solidFill>
                      <a:schemeClr val="bg1">
                        <a:lumMod val="95000"/>
                      </a:schemeClr>
                    </a:solidFill>
                  </a:tcPr>
                </a:tc>
                <a:tc>
                  <a:txBody>
                    <a:bodyPr vert="horz" wrap="square"/>
                    <a:lstStyle/>
                    <a:p>
                      <a:pPr algn="ctr"/>
                      <a:endParaRPr altLang="en-US" lang="zh-CN">
                        <a:solidFill>
                          <a:schemeClr val="bg1">
                            <a:lumMod val="95000"/>
                          </a:schemeClr>
                        </a:solidFill>
                      </a:endParaRPr>
                    </a:p>
                  </a:txBody>
                  <a:tcPr anchor="ctr">
                    <a:lnL algn="ctr" cap="flat" cmpd="sng" w="12700">
                      <a:solidFill>
                        <a:schemeClr val="bg1">
                          <a:lumMod val="50000"/>
                        </a:schemeClr>
                      </a:solidFill>
                      <a:prstDash val="solid"/>
                      <a:round/>
                      <a:headEnd len="med" type="none" w="med"/>
                      <a:tailEnd len="med" type="none" w="med"/>
                    </a:lnL>
                    <a:lnR algn="ctr" cap="flat" cmpd="sng" w="12700">
                      <a:solidFill>
                        <a:schemeClr val="tx1">
                          <a:lumMod val="75000"/>
                          <a:lumOff val="25000"/>
                        </a:schemeClr>
                      </a:solidFill>
                      <a:prstDash val="solid"/>
                      <a:round/>
                      <a:headEnd len="med" type="none" w="med"/>
                      <a:tailEnd len="med" type="none" w="med"/>
                    </a:lnR>
                    <a:lnT algn="ctr" cap="flat" cmpd="sng" w="12700">
                      <a:noFill/>
                      <a:prstDash val="solid"/>
                      <a:round/>
                      <a:headEnd len="med" type="none" w="med"/>
                      <a:tailEnd len="med" type="none" w="med"/>
                    </a:lnT>
                    <a:lnB algn="ctr" cap="flat" cmpd="sng" w="12700">
                      <a:noFill/>
                      <a:prstDash val="solid"/>
                      <a:round/>
                      <a:headEnd len="med" type="none" w="med"/>
                      <a:tailEnd len="med" type="none" w="med"/>
                    </a:lnB>
                    <a:lnTlToBr cmpd="sng" w="12700">
                      <a:noFill/>
                      <a:prstDash val="solid"/>
                    </a:lnTlToBr>
                    <a:lnBlToTr cmpd="sng" w="12700">
                      <a:noFill/>
                      <a:prstDash val="solid"/>
                    </a:lnBlToTr>
                    <a:solidFill>
                      <a:schemeClr val="bg1">
                        <a:lumMod val="95000"/>
                      </a:schemeClr>
                    </a:solidFill>
                  </a:tcPr>
                </a:tc>
                <a:extLst>
                  <a:ext uri="{0D108BD9-81ED-4DB2-BD59-A6C34878D82A}">
                    <a16:rowId xmlns:a16="http://schemas.microsoft.com/office/drawing/2014/main" val="2488851118"/>
                  </a:ext>
                </a:extLst>
              </a:tr>
              <a:tr h="552511">
                <a:tc>
                  <a:txBody>
                    <a:bodyPr vert="horz" wrap="square"/>
                    <a:lstStyle/>
                    <a:p>
                      <a:pPr algn="ctr"/>
                      <a:endParaRPr altLang="en-US" lang="zh-CN">
                        <a:solidFill>
                          <a:schemeClr val="bg1">
                            <a:lumMod val="95000"/>
                          </a:schemeClr>
                        </a:solidFill>
                      </a:endParaRPr>
                    </a:p>
                  </a:txBody>
                  <a:tcPr anchor="ctr">
                    <a:lnL algn="ctr" cap="flat" cmpd="sng" w="12700">
                      <a:solidFill>
                        <a:schemeClr val="tx1">
                          <a:lumMod val="75000"/>
                          <a:lumOff val="25000"/>
                        </a:schemeClr>
                      </a:solidFill>
                      <a:prstDash val="solid"/>
                      <a:round/>
                      <a:headEnd len="med" type="none" w="med"/>
                      <a:tailEnd len="med" type="none" w="med"/>
                    </a:lnL>
                    <a:lnR algn="ctr" cap="flat" cmpd="sng" w="12700">
                      <a:solidFill>
                        <a:schemeClr val="bg1">
                          <a:lumMod val="50000"/>
                        </a:schemeClr>
                      </a:solidFill>
                      <a:prstDash val="solid"/>
                      <a:round/>
                      <a:headEnd len="med" type="none" w="med"/>
                      <a:tailEnd len="med" type="none" w="med"/>
                    </a:lnR>
                    <a:lnT algn="ctr" cap="flat" cmpd="sng" w="12700">
                      <a:noFill/>
                      <a:prstDash val="solid"/>
                      <a:round/>
                      <a:headEnd len="med" type="none" w="med"/>
                      <a:tailEnd len="med" type="none" w="med"/>
                    </a:lnT>
                    <a:lnB algn="ctr" cap="flat" cmpd="sng" w="12700">
                      <a:noFill/>
                      <a:prstDash val="solid"/>
                      <a:round/>
                      <a:headEnd len="med" type="none" w="med"/>
                      <a:tailEnd len="med" type="none" w="med"/>
                    </a:lnB>
                    <a:lnTlToBr cmpd="sng" w="12700">
                      <a:noFill/>
                      <a:prstDash val="solid"/>
                    </a:lnTlToBr>
                    <a:lnBlToTr cmpd="sng" w="12700">
                      <a:noFill/>
                      <a:prstDash val="solid"/>
                    </a:lnBlToTr>
                    <a:solidFill>
                      <a:schemeClr val="bg1">
                        <a:lumMod val="75000"/>
                      </a:schemeClr>
                    </a:solidFill>
                  </a:tcPr>
                </a:tc>
                <a:tc>
                  <a:txBody>
                    <a:bodyPr vert="horz" wrap="square"/>
                    <a:lstStyle/>
                    <a:p>
                      <a:pPr algn="ctr"/>
                      <a:endParaRPr altLang="en-US" lang="zh-CN">
                        <a:solidFill>
                          <a:schemeClr val="bg1">
                            <a:lumMod val="95000"/>
                          </a:schemeClr>
                        </a:solidFill>
                      </a:endParaRPr>
                    </a:p>
                  </a:txBody>
                  <a:tcPr anchor="ctr">
                    <a:lnL algn="ctr" cap="flat" cmpd="sng" w="12700">
                      <a:solidFill>
                        <a:schemeClr val="bg1">
                          <a:lumMod val="50000"/>
                        </a:schemeClr>
                      </a:solidFill>
                      <a:prstDash val="solid"/>
                      <a:round/>
                      <a:headEnd len="med" type="none" w="med"/>
                      <a:tailEnd len="med" type="none" w="med"/>
                    </a:lnL>
                    <a:lnR algn="ctr" cap="flat" cmpd="sng" w="12700">
                      <a:solidFill>
                        <a:schemeClr val="bg1">
                          <a:lumMod val="50000"/>
                        </a:schemeClr>
                      </a:solidFill>
                      <a:prstDash val="solid"/>
                      <a:round/>
                      <a:headEnd len="med" type="none" w="med"/>
                      <a:tailEnd len="med" type="none" w="med"/>
                    </a:lnR>
                    <a:lnT algn="ctr" cap="flat" cmpd="sng" w="12700">
                      <a:noFill/>
                      <a:prstDash val="solid"/>
                      <a:round/>
                      <a:headEnd len="med" type="none" w="med"/>
                      <a:tailEnd len="med" type="none" w="med"/>
                    </a:lnT>
                    <a:lnB algn="ctr" cap="flat" cmpd="sng" w="12700">
                      <a:noFill/>
                      <a:prstDash val="solid"/>
                      <a:round/>
                      <a:headEnd len="med" type="none" w="med"/>
                      <a:tailEnd len="med" type="none" w="med"/>
                    </a:lnB>
                    <a:lnTlToBr cmpd="sng" w="12700">
                      <a:noFill/>
                      <a:prstDash val="solid"/>
                    </a:lnTlToBr>
                    <a:lnBlToTr cmpd="sng" w="12700">
                      <a:noFill/>
                      <a:prstDash val="solid"/>
                    </a:lnBlToTr>
                    <a:solidFill>
                      <a:schemeClr val="bg1">
                        <a:lumMod val="75000"/>
                      </a:schemeClr>
                    </a:solidFill>
                  </a:tcPr>
                </a:tc>
                <a:tc>
                  <a:txBody>
                    <a:bodyPr vert="horz" wrap="square"/>
                    <a:lstStyle/>
                    <a:p>
                      <a:pPr algn="ctr"/>
                      <a:endParaRPr altLang="en-US" lang="zh-CN">
                        <a:solidFill>
                          <a:schemeClr val="bg1">
                            <a:lumMod val="95000"/>
                          </a:schemeClr>
                        </a:solidFill>
                      </a:endParaRPr>
                    </a:p>
                  </a:txBody>
                  <a:tcPr anchor="ctr">
                    <a:lnL algn="ctr" cap="flat" cmpd="sng" w="12700">
                      <a:solidFill>
                        <a:schemeClr val="bg1">
                          <a:lumMod val="50000"/>
                        </a:schemeClr>
                      </a:solidFill>
                      <a:prstDash val="solid"/>
                      <a:round/>
                      <a:headEnd len="med" type="none" w="med"/>
                      <a:tailEnd len="med" type="none" w="med"/>
                    </a:lnL>
                    <a:lnR algn="ctr" cap="flat" cmpd="sng" w="12700">
                      <a:solidFill>
                        <a:schemeClr val="bg1">
                          <a:lumMod val="50000"/>
                        </a:schemeClr>
                      </a:solidFill>
                      <a:prstDash val="solid"/>
                      <a:round/>
                      <a:headEnd len="med" type="none" w="med"/>
                      <a:tailEnd len="med" type="none" w="med"/>
                    </a:lnR>
                    <a:lnT algn="ctr" cap="flat" cmpd="sng" w="12700">
                      <a:noFill/>
                      <a:prstDash val="solid"/>
                      <a:round/>
                      <a:headEnd len="med" type="none" w="med"/>
                      <a:tailEnd len="med" type="none" w="med"/>
                    </a:lnT>
                    <a:lnB algn="ctr" cap="flat" cmpd="sng" w="12700">
                      <a:noFill/>
                      <a:prstDash val="solid"/>
                      <a:round/>
                      <a:headEnd len="med" type="none" w="med"/>
                      <a:tailEnd len="med" type="none" w="med"/>
                    </a:lnB>
                    <a:lnTlToBr cmpd="sng" w="12700">
                      <a:noFill/>
                      <a:prstDash val="solid"/>
                    </a:lnTlToBr>
                    <a:lnBlToTr cmpd="sng" w="12700">
                      <a:noFill/>
                      <a:prstDash val="solid"/>
                    </a:lnBlToTr>
                    <a:solidFill>
                      <a:schemeClr val="bg1">
                        <a:lumMod val="75000"/>
                      </a:schemeClr>
                    </a:solidFill>
                  </a:tcPr>
                </a:tc>
                <a:tc>
                  <a:txBody>
                    <a:bodyPr vert="horz" wrap="square"/>
                    <a:lstStyle/>
                    <a:p>
                      <a:pPr algn="ctr"/>
                      <a:endParaRPr altLang="en-US" lang="zh-CN">
                        <a:solidFill>
                          <a:schemeClr val="bg1">
                            <a:lumMod val="95000"/>
                          </a:schemeClr>
                        </a:solidFill>
                      </a:endParaRPr>
                    </a:p>
                  </a:txBody>
                  <a:tcPr anchor="ctr">
                    <a:lnL algn="ctr" cap="flat" cmpd="sng" w="12700">
                      <a:solidFill>
                        <a:schemeClr val="bg1">
                          <a:lumMod val="50000"/>
                        </a:schemeClr>
                      </a:solidFill>
                      <a:prstDash val="solid"/>
                      <a:round/>
                      <a:headEnd len="med" type="none" w="med"/>
                      <a:tailEnd len="med" type="none" w="med"/>
                    </a:lnL>
                    <a:lnR algn="ctr" cap="flat" cmpd="sng" w="12700">
                      <a:solidFill>
                        <a:schemeClr val="bg1">
                          <a:lumMod val="50000"/>
                        </a:schemeClr>
                      </a:solidFill>
                      <a:prstDash val="solid"/>
                      <a:round/>
                      <a:headEnd len="med" type="none" w="med"/>
                      <a:tailEnd len="med" type="none" w="med"/>
                    </a:lnR>
                    <a:lnT algn="ctr" cap="flat" cmpd="sng" w="12700">
                      <a:noFill/>
                      <a:prstDash val="solid"/>
                      <a:round/>
                      <a:headEnd len="med" type="none" w="med"/>
                      <a:tailEnd len="med" type="none" w="med"/>
                    </a:lnT>
                    <a:lnB algn="ctr" cap="flat" cmpd="sng" w="12700">
                      <a:noFill/>
                      <a:prstDash val="solid"/>
                      <a:round/>
                      <a:headEnd len="med" type="none" w="med"/>
                      <a:tailEnd len="med" type="none" w="med"/>
                    </a:lnB>
                    <a:lnTlToBr cmpd="sng" w="12700">
                      <a:noFill/>
                      <a:prstDash val="solid"/>
                    </a:lnTlToBr>
                    <a:lnBlToTr cmpd="sng" w="12700">
                      <a:noFill/>
                      <a:prstDash val="solid"/>
                    </a:lnBlToTr>
                    <a:solidFill>
                      <a:schemeClr val="bg1">
                        <a:lumMod val="75000"/>
                      </a:schemeClr>
                    </a:solidFill>
                  </a:tcPr>
                </a:tc>
                <a:tc>
                  <a:txBody>
                    <a:bodyPr vert="horz" wrap="square"/>
                    <a:lstStyle/>
                    <a:p>
                      <a:pPr algn="ctr"/>
                      <a:endParaRPr altLang="en-US" lang="zh-CN">
                        <a:solidFill>
                          <a:schemeClr val="bg1">
                            <a:lumMod val="95000"/>
                          </a:schemeClr>
                        </a:solidFill>
                      </a:endParaRPr>
                    </a:p>
                  </a:txBody>
                  <a:tcPr anchor="ctr">
                    <a:lnL algn="ctr" cap="flat" cmpd="sng" w="12700">
                      <a:solidFill>
                        <a:schemeClr val="bg1">
                          <a:lumMod val="50000"/>
                        </a:schemeClr>
                      </a:solidFill>
                      <a:prstDash val="solid"/>
                      <a:round/>
                      <a:headEnd len="med" type="none" w="med"/>
                      <a:tailEnd len="med" type="none" w="med"/>
                    </a:lnL>
                    <a:lnR algn="ctr" cap="flat" cmpd="sng" w="12700">
                      <a:solidFill>
                        <a:schemeClr val="bg1">
                          <a:lumMod val="50000"/>
                        </a:schemeClr>
                      </a:solidFill>
                      <a:prstDash val="solid"/>
                      <a:round/>
                      <a:headEnd len="med" type="none" w="med"/>
                      <a:tailEnd len="med" type="none" w="med"/>
                    </a:lnR>
                    <a:lnT algn="ctr" cap="flat" cmpd="sng" w="12700">
                      <a:noFill/>
                      <a:prstDash val="solid"/>
                      <a:round/>
                      <a:headEnd len="med" type="none" w="med"/>
                      <a:tailEnd len="med" type="none" w="med"/>
                    </a:lnT>
                    <a:lnB algn="ctr" cap="flat" cmpd="sng" w="12700">
                      <a:noFill/>
                      <a:prstDash val="solid"/>
                      <a:round/>
                      <a:headEnd len="med" type="none" w="med"/>
                      <a:tailEnd len="med" type="none" w="med"/>
                    </a:lnB>
                    <a:lnTlToBr cmpd="sng" w="12700">
                      <a:noFill/>
                      <a:prstDash val="solid"/>
                    </a:lnTlToBr>
                    <a:lnBlToTr cmpd="sng" w="12700">
                      <a:noFill/>
                      <a:prstDash val="solid"/>
                    </a:lnBlToTr>
                    <a:solidFill>
                      <a:schemeClr val="bg1">
                        <a:lumMod val="75000"/>
                      </a:schemeClr>
                    </a:solidFill>
                  </a:tcPr>
                </a:tc>
                <a:tc>
                  <a:txBody>
                    <a:bodyPr vert="horz" wrap="square"/>
                    <a:lstStyle/>
                    <a:p>
                      <a:pPr algn="ctr"/>
                      <a:endParaRPr altLang="en-US" lang="zh-CN">
                        <a:solidFill>
                          <a:schemeClr val="bg1">
                            <a:lumMod val="95000"/>
                          </a:schemeClr>
                        </a:solidFill>
                      </a:endParaRPr>
                    </a:p>
                  </a:txBody>
                  <a:tcPr anchor="ctr">
                    <a:lnL algn="ctr" cap="flat" cmpd="sng" w="12700">
                      <a:solidFill>
                        <a:schemeClr val="bg1">
                          <a:lumMod val="50000"/>
                        </a:schemeClr>
                      </a:solidFill>
                      <a:prstDash val="solid"/>
                      <a:round/>
                      <a:headEnd len="med" type="none" w="med"/>
                      <a:tailEnd len="med" type="none" w="med"/>
                    </a:lnL>
                    <a:lnR algn="ctr" cap="flat" cmpd="sng" w="12700">
                      <a:solidFill>
                        <a:schemeClr val="tx1">
                          <a:lumMod val="75000"/>
                          <a:lumOff val="25000"/>
                        </a:schemeClr>
                      </a:solidFill>
                      <a:prstDash val="solid"/>
                      <a:round/>
                      <a:headEnd len="med" type="none" w="med"/>
                      <a:tailEnd len="med" type="none" w="med"/>
                    </a:lnR>
                    <a:lnT algn="ctr" cap="flat" cmpd="sng" w="12700">
                      <a:noFill/>
                      <a:prstDash val="solid"/>
                      <a:round/>
                      <a:headEnd len="med" type="none" w="med"/>
                      <a:tailEnd len="med" type="none" w="med"/>
                    </a:lnT>
                    <a:lnB algn="ctr" cap="flat" cmpd="sng" w="12700">
                      <a:noFill/>
                      <a:prstDash val="solid"/>
                      <a:round/>
                      <a:headEnd len="med" type="none" w="med"/>
                      <a:tailEnd len="med" type="none" w="med"/>
                    </a:lnB>
                    <a:lnTlToBr cmpd="sng" w="12700">
                      <a:noFill/>
                      <a:prstDash val="solid"/>
                    </a:lnTlToBr>
                    <a:lnBlToTr cmpd="sng" w="12700">
                      <a:noFill/>
                      <a:prstDash val="solid"/>
                    </a:lnBlToTr>
                    <a:solidFill>
                      <a:schemeClr val="bg1">
                        <a:lumMod val="75000"/>
                      </a:schemeClr>
                    </a:solidFill>
                  </a:tcPr>
                </a:tc>
                <a:extLst>
                  <a:ext uri="{0D108BD9-81ED-4DB2-BD59-A6C34878D82A}">
                    <a16:rowId xmlns:a16="http://schemas.microsoft.com/office/drawing/2014/main" val="3042180807"/>
                  </a:ext>
                </a:extLst>
              </a:tr>
              <a:tr h="552511">
                <a:tc>
                  <a:txBody>
                    <a:bodyPr vert="horz" wrap="square"/>
                    <a:lstStyle/>
                    <a:p>
                      <a:pPr algn="ctr"/>
                      <a:endParaRPr altLang="en-US" lang="zh-CN">
                        <a:solidFill>
                          <a:schemeClr val="bg1">
                            <a:lumMod val="95000"/>
                          </a:schemeClr>
                        </a:solidFill>
                      </a:endParaRPr>
                    </a:p>
                  </a:txBody>
                  <a:tcPr anchor="ctr">
                    <a:lnL algn="ctr" cap="flat" cmpd="sng" w="12700">
                      <a:solidFill>
                        <a:schemeClr val="tx1">
                          <a:lumMod val="75000"/>
                          <a:lumOff val="25000"/>
                        </a:schemeClr>
                      </a:solidFill>
                      <a:prstDash val="solid"/>
                      <a:round/>
                      <a:headEnd len="med" type="none" w="med"/>
                      <a:tailEnd len="med" type="none" w="med"/>
                    </a:lnL>
                    <a:lnR algn="ctr" cap="flat" cmpd="sng" w="12700">
                      <a:solidFill>
                        <a:schemeClr val="bg1">
                          <a:lumMod val="50000"/>
                        </a:schemeClr>
                      </a:solidFill>
                      <a:prstDash val="solid"/>
                      <a:round/>
                      <a:headEnd len="med" type="none" w="med"/>
                      <a:tailEnd len="med" type="none" w="med"/>
                    </a:lnR>
                    <a:lnT algn="ctr" cap="flat" cmpd="sng" w="12700">
                      <a:noFill/>
                      <a:prstDash val="solid"/>
                      <a:round/>
                      <a:headEnd len="med" type="none" w="med"/>
                      <a:tailEnd len="med" type="none" w="med"/>
                    </a:lnT>
                    <a:lnB algn="ctr" cap="flat" cmpd="sng" w="12700">
                      <a:solidFill>
                        <a:schemeClr val="tx1">
                          <a:lumMod val="75000"/>
                          <a:lumOff val="25000"/>
                        </a:schemeClr>
                      </a:solidFill>
                      <a:prstDash val="solid"/>
                      <a:round/>
                      <a:headEnd len="med" type="none" w="med"/>
                      <a:tailEnd len="med" type="none" w="med"/>
                    </a:lnB>
                    <a:lnTlToBr cmpd="sng" w="12700">
                      <a:noFill/>
                      <a:prstDash val="solid"/>
                    </a:lnTlToBr>
                    <a:lnBlToTr cmpd="sng" w="12700">
                      <a:noFill/>
                      <a:prstDash val="solid"/>
                    </a:lnBlToTr>
                    <a:solidFill>
                      <a:schemeClr val="bg1">
                        <a:lumMod val="95000"/>
                      </a:schemeClr>
                    </a:solidFill>
                  </a:tcPr>
                </a:tc>
                <a:tc>
                  <a:txBody>
                    <a:bodyPr vert="horz" wrap="square"/>
                    <a:lstStyle/>
                    <a:p>
                      <a:pPr algn="ctr"/>
                      <a:endParaRPr altLang="en-US" lang="zh-CN">
                        <a:solidFill>
                          <a:schemeClr val="bg1">
                            <a:lumMod val="95000"/>
                          </a:schemeClr>
                        </a:solidFill>
                      </a:endParaRPr>
                    </a:p>
                  </a:txBody>
                  <a:tcPr anchor="ctr">
                    <a:lnL algn="ctr" cap="flat" cmpd="sng" w="12700">
                      <a:solidFill>
                        <a:schemeClr val="bg1">
                          <a:lumMod val="50000"/>
                        </a:schemeClr>
                      </a:solidFill>
                      <a:prstDash val="solid"/>
                      <a:round/>
                      <a:headEnd len="med" type="none" w="med"/>
                      <a:tailEnd len="med" type="none" w="med"/>
                    </a:lnL>
                    <a:lnR algn="ctr" cap="flat" cmpd="sng" w="12700">
                      <a:solidFill>
                        <a:schemeClr val="bg1">
                          <a:lumMod val="50000"/>
                        </a:schemeClr>
                      </a:solidFill>
                      <a:prstDash val="solid"/>
                      <a:round/>
                      <a:headEnd len="med" type="none" w="med"/>
                      <a:tailEnd len="med" type="none" w="med"/>
                    </a:lnR>
                    <a:lnT algn="ctr" cap="flat" cmpd="sng" w="12700">
                      <a:noFill/>
                      <a:prstDash val="solid"/>
                      <a:round/>
                      <a:headEnd len="med" type="none" w="med"/>
                      <a:tailEnd len="med" type="none" w="med"/>
                    </a:lnT>
                    <a:lnB algn="ctr" cap="flat" cmpd="sng" w="12700">
                      <a:solidFill>
                        <a:schemeClr val="tx1">
                          <a:lumMod val="75000"/>
                          <a:lumOff val="25000"/>
                        </a:schemeClr>
                      </a:solidFill>
                      <a:prstDash val="solid"/>
                      <a:round/>
                      <a:headEnd len="med" type="none" w="med"/>
                      <a:tailEnd len="med" type="none" w="med"/>
                    </a:lnB>
                    <a:lnTlToBr cmpd="sng" w="12700">
                      <a:noFill/>
                      <a:prstDash val="solid"/>
                    </a:lnTlToBr>
                    <a:lnBlToTr cmpd="sng" w="12700">
                      <a:noFill/>
                      <a:prstDash val="solid"/>
                    </a:lnBlToTr>
                    <a:solidFill>
                      <a:schemeClr val="bg1">
                        <a:lumMod val="95000"/>
                      </a:schemeClr>
                    </a:solidFill>
                  </a:tcPr>
                </a:tc>
                <a:tc>
                  <a:txBody>
                    <a:bodyPr vert="horz" wrap="square"/>
                    <a:lstStyle/>
                    <a:p>
                      <a:pPr algn="ctr"/>
                      <a:endParaRPr altLang="en-US" lang="zh-CN">
                        <a:solidFill>
                          <a:schemeClr val="bg1">
                            <a:lumMod val="95000"/>
                          </a:schemeClr>
                        </a:solidFill>
                      </a:endParaRPr>
                    </a:p>
                  </a:txBody>
                  <a:tcPr anchor="ctr">
                    <a:lnL algn="ctr" cap="flat" cmpd="sng" w="12700">
                      <a:solidFill>
                        <a:schemeClr val="bg1">
                          <a:lumMod val="50000"/>
                        </a:schemeClr>
                      </a:solidFill>
                      <a:prstDash val="solid"/>
                      <a:round/>
                      <a:headEnd len="med" type="none" w="med"/>
                      <a:tailEnd len="med" type="none" w="med"/>
                    </a:lnL>
                    <a:lnR algn="ctr" cap="flat" cmpd="sng" w="12700">
                      <a:solidFill>
                        <a:schemeClr val="bg1">
                          <a:lumMod val="50000"/>
                        </a:schemeClr>
                      </a:solidFill>
                      <a:prstDash val="solid"/>
                      <a:round/>
                      <a:headEnd len="med" type="none" w="med"/>
                      <a:tailEnd len="med" type="none" w="med"/>
                    </a:lnR>
                    <a:lnT algn="ctr" cap="flat" cmpd="sng" w="12700">
                      <a:noFill/>
                      <a:prstDash val="solid"/>
                      <a:round/>
                      <a:headEnd len="med" type="none" w="med"/>
                      <a:tailEnd len="med" type="none" w="med"/>
                    </a:lnT>
                    <a:lnB algn="ctr" cap="flat" cmpd="sng" w="12700">
                      <a:solidFill>
                        <a:schemeClr val="tx1">
                          <a:lumMod val="75000"/>
                          <a:lumOff val="25000"/>
                        </a:schemeClr>
                      </a:solidFill>
                      <a:prstDash val="solid"/>
                      <a:round/>
                      <a:headEnd len="med" type="none" w="med"/>
                      <a:tailEnd len="med" type="none" w="med"/>
                    </a:lnB>
                    <a:lnTlToBr cmpd="sng" w="12700">
                      <a:noFill/>
                      <a:prstDash val="solid"/>
                    </a:lnTlToBr>
                    <a:lnBlToTr cmpd="sng" w="12700">
                      <a:noFill/>
                      <a:prstDash val="solid"/>
                    </a:lnBlToTr>
                    <a:solidFill>
                      <a:schemeClr val="bg1">
                        <a:lumMod val="95000"/>
                      </a:schemeClr>
                    </a:solidFill>
                  </a:tcPr>
                </a:tc>
                <a:tc>
                  <a:txBody>
                    <a:bodyPr vert="horz" wrap="square"/>
                    <a:lstStyle/>
                    <a:p>
                      <a:pPr algn="ctr"/>
                      <a:endParaRPr altLang="en-US" lang="zh-CN">
                        <a:solidFill>
                          <a:schemeClr val="bg1">
                            <a:lumMod val="95000"/>
                          </a:schemeClr>
                        </a:solidFill>
                      </a:endParaRPr>
                    </a:p>
                  </a:txBody>
                  <a:tcPr anchor="ctr">
                    <a:lnL algn="ctr" cap="flat" cmpd="sng" w="12700">
                      <a:solidFill>
                        <a:schemeClr val="bg1">
                          <a:lumMod val="50000"/>
                        </a:schemeClr>
                      </a:solidFill>
                      <a:prstDash val="solid"/>
                      <a:round/>
                      <a:headEnd len="med" type="none" w="med"/>
                      <a:tailEnd len="med" type="none" w="med"/>
                    </a:lnL>
                    <a:lnR algn="ctr" cap="flat" cmpd="sng" w="12700">
                      <a:solidFill>
                        <a:schemeClr val="bg1">
                          <a:lumMod val="50000"/>
                        </a:schemeClr>
                      </a:solidFill>
                      <a:prstDash val="solid"/>
                      <a:round/>
                      <a:headEnd len="med" type="none" w="med"/>
                      <a:tailEnd len="med" type="none" w="med"/>
                    </a:lnR>
                    <a:lnT algn="ctr" cap="flat" cmpd="sng" w="12700">
                      <a:noFill/>
                      <a:prstDash val="solid"/>
                      <a:round/>
                      <a:headEnd len="med" type="none" w="med"/>
                      <a:tailEnd len="med" type="none" w="med"/>
                    </a:lnT>
                    <a:lnB algn="ctr" cap="flat" cmpd="sng" w="12700">
                      <a:solidFill>
                        <a:schemeClr val="tx1">
                          <a:lumMod val="75000"/>
                          <a:lumOff val="25000"/>
                        </a:schemeClr>
                      </a:solidFill>
                      <a:prstDash val="solid"/>
                      <a:round/>
                      <a:headEnd len="med" type="none" w="med"/>
                      <a:tailEnd len="med" type="none" w="med"/>
                    </a:lnB>
                    <a:lnTlToBr cmpd="sng" w="12700">
                      <a:noFill/>
                      <a:prstDash val="solid"/>
                    </a:lnTlToBr>
                    <a:lnBlToTr cmpd="sng" w="12700">
                      <a:noFill/>
                      <a:prstDash val="solid"/>
                    </a:lnBlToTr>
                    <a:solidFill>
                      <a:schemeClr val="bg1">
                        <a:lumMod val="95000"/>
                      </a:schemeClr>
                    </a:solidFill>
                  </a:tcPr>
                </a:tc>
                <a:tc>
                  <a:txBody>
                    <a:bodyPr vert="horz" wrap="square"/>
                    <a:lstStyle/>
                    <a:p>
                      <a:pPr algn="ctr"/>
                      <a:endParaRPr altLang="en-US" lang="zh-CN">
                        <a:solidFill>
                          <a:schemeClr val="bg1">
                            <a:lumMod val="95000"/>
                          </a:schemeClr>
                        </a:solidFill>
                      </a:endParaRPr>
                    </a:p>
                  </a:txBody>
                  <a:tcPr anchor="ctr">
                    <a:lnL algn="ctr" cap="flat" cmpd="sng" w="12700">
                      <a:solidFill>
                        <a:schemeClr val="bg1">
                          <a:lumMod val="50000"/>
                        </a:schemeClr>
                      </a:solidFill>
                      <a:prstDash val="solid"/>
                      <a:round/>
                      <a:headEnd len="med" type="none" w="med"/>
                      <a:tailEnd len="med" type="none" w="med"/>
                    </a:lnL>
                    <a:lnR algn="ctr" cap="flat" cmpd="sng" w="12700">
                      <a:solidFill>
                        <a:schemeClr val="bg1">
                          <a:lumMod val="50000"/>
                        </a:schemeClr>
                      </a:solidFill>
                      <a:prstDash val="solid"/>
                      <a:round/>
                      <a:headEnd len="med" type="none" w="med"/>
                      <a:tailEnd len="med" type="none" w="med"/>
                    </a:lnR>
                    <a:lnT algn="ctr" cap="flat" cmpd="sng" w="12700">
                      <a:noFill/>
                      <a:prstDash val="solid"/>
                      <a:round/>
                      <a:headEnd len="med" type="none" w="med"/>
                      <a:tailEnd len="med" type="none" w="med"/>
                    </a:lnT>
                    <a:lnB algn="ctr" cap="flat" cmpd="sng" w="12700">
                      <a:solidFill>
                        <a:schemeClr val="tx1">
                          <a:lumMod val="75000"/>
                          <a:lumOff val="25000"/>
                        </a:schemeClr>
                      </a:solidFill>
                      <a:prstDash val="solid"/>
                      <a:round/>
                      <a:headEnd len="med" type="none" w="med"/>
                      <a:tailEnd len="med" type="none" w="med"/>
                    </a:lnB>
                    <a:lnTlToBr cmpd="sng" w="12700">
                      <a:noFill/>
                      <a:prstDash val="solid"/>
                    </a:lnTlToBr>
                    <a:lnBlToTr cmpd="sng" w="12700">
                      <a:noFill/>
                      <a:prstDash val="solid"/>
                    </a:lnBlToTr>
                    <a:solidFill>
                      <a:schemeClr val="bg1">
                        <a:lumMod val="95000"/>
                      </a:schemeClr>
                    </a:solidFill>
                  </a:tcPr>
                </a:tc>
                <a:tc>
                  <a:txBody>
                    <a:bodyPr vert="horz" wrap="square"/>
                    <a:lstStyle/>
                    <a:p>
                      <a:pPr algn="ctr"/>
                      <a:endParaRPr altLang="en-US" lang="zh-CN">
                        <a:solidFill>
                          <a:schemeClr val="bg1">
                            <a:lumMod val="95000"/>
                          </a:schemeClr>
                        </a:solidFill>
                      </a:endParaRPr>
                    </a:p>
                  </a:txBody>
                  <a:tcPr anchor="ctr">
                    <a:lnL algn="ctr" cap="flat" cmpd="sng" w="12700">
                      <a:solidFill>
                        <a:schemeClr val="bg1">
                          <a:lumMod val="50000"/>
                        </a:schemeClr>
                      </a:solidFill>
                      <a:prstDash val="solid"/>
                      <a:round/>
                      <a:headEnd len="med" type="none" w="med"/>
                      <a:tailEnd len="med" type="none" w="med"/>
                    </a:lnL>
                    <a:lnR algn="ctr" cap="flat" cmpd="sng" w="12700">
                      <a:solidFill>
                        <a:schemeClr val="tx1">
                          <a:lumMod val="75000"/>
                          <a:lumOff val="25000"/>
                        </a:schemeClr>
                      </a:solidFill>
                      <a:prstDash val="solid"/>
                      <a:round/>
                      <a:headEnd len="med" type="none" w="med"/>
                      <a:tailEnd len="med" type="none" w="med"/>
                    </a:lnR>
                    <a:lnT algn="ctr" cap="flat" cmpd="sng" w="12700">
                      <a:noFill/>
                      <a:prstDash val="solid"/>
                      <a:round/>
                      <a:headEnd len="med" type="none" w="med"/>
                      <a:tailEnd len="med" type="none" w="med"/>
                    </a:lnT>
                    <a:lnB algn="ctr" cap="flat" cmpd="sng" w="12700">
                      <a:solidFill>
                        <a:schemeClr val="tx1">
                          <a:lumMod val="75000"/>
                          <a:lumOff val="25000"/>
                        </a:schemeClr>
                      </a:solidFill>
                      <a:prstDash val="solid"/>
                      <a:round/>
                      <a:headEnd len="med" type="none" w="med"/>
                      <a:tailEnd len="med" type="none" w="med"/>
                    </a:lnB>
                    <a:lnTlToBr cmpd="sng" w="12700">
                      <a:noFill/>
                      <a:prstDash val="solid"/>
                    </a:lnTlToBr>
                    <a:lnBlToTr cmpd="sng" w="12700">
                      <a:noFill/>
                      <a:prstDash val="solid"/>
                    </a:lnBlToTr>
                    <a:solidFill>
                      <a:schemeClr val="bg1">
                        <a:lumMod val="95000"/>
                      </a:schemeClr>
                    </a:solidFill>
                  </a:tcPr>
                </a:tc>
                <a:extLst>
                  <a:ext uri="{0D108BD9-81ED-4DB2-BD59-A6C34878D82A}">
                    <a16:rowId xmlns:a16="http://schemas.microsoft.com/office/drawing/2014/main" val="1121674583"/>
                  </a:ext>
                </a:extLst>
              </a:tr>
            </a:tbl>
          </a:graphicData>
        </a:graphic>
      </p:graphicFrame>
      <p:sp>
        <p:nvSpPr>
          <p:cNvPr id="3" name="文本框 2"/>
          <p:cNvSpPr txBox="1"/>
          <p:nvPr/>
        </p:nvSpPr>
        <p:spPr>
          <a:xfrm>
            <a:off x="500925" y="2540438"/>
            <a:ext cx="1519902" cy="384048"/>
          </a:xfrm>
          <a:prstGeom prst="rect">
            <a:avLst/>
          </a:prstGeom>
          <a:noFill/>
        </p:spPr>
        <p:txBody>
          <a:bodyPr rtlCol="0" wrap="square">
            <a:spAutoFit/>
          </a:bodyPr>
          <a:lstStyle/>
          <a:p>
            <a:pPr algn="r">
              <a:lnSpc>
                <a:spcPct val="120000"/>
              </a:lnSpc>
              <a:spcBef>
                <a:spcPts val="300"/>
              </a:spcBef>
              <a:spcAft>
                <a:spcPts val="300"/>
              </a:spcAft>
            </a:pPr>
            <a:r>
              <a:rPr altLang="zh-CN" kern="100" lang="en-US" sz="1600">
                <a:solidFill>
                  <a:schemeClr val="tx1">
                    <a:lumMod val="85000"/>
                    <a:lumOff val="15000"/>
                  </a:schemeClr>
                </a:solidFill>
                <a:latin charset="-122" panose="020b0503020204020204" pitchFamily="34" typeface="微软雅黑"/>
                <a:ea charset="-122" panose="020b0503020204020204" pitchFamily="34" typeface="微软雅黑"/>
              </a:rPr>
              <a:t>Project 1</a:t>
            </a:r>
          </a:p>
        </p:txBody>
      </p:sp>
      <p:sp>
        <p:nvSpPr>
          <p:cNvPr id="4" name="椭圆 3"/>
          <p:cNvSpPr/>
          <p:nvPr/>
        </p:nvSpPr>
        <p:spPr>
          <a:xfrm>
            <a:off x="2169326" y="2619350"/>
            <a:ext cx="229974" cy="22997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85000"/>
                  <a:lumOff val="15000"/>
                </a:schemeClr>
              </a:solidFill>
            </a:endParaRPr>
          </a:p>
        </p:txBody>
      </p:sp>
      <p:sp>
        <p:nvSpPr>
          <p:cNvPr id="5" name="文本框 4"/>
          <p:cNvSpPr txBox="1"/>
          <p:nvPr/>
        </p:nvSpPr>
        <p:spPr>
          <a:xfrm>
            <a:off x="500925" y="3086922"/>
            <a:ext cx="1519902" cy="384048"/>
          </a:xfrm>
          <a:prstGeom prst="rect">
            <a:avLst/>
          </a:prstGeom>
          <a:noFill/>
        </p:spPr>
        <p:txBody>
          <a:bodyPr rtlCol="0" wrap="square">
            <a:spAutoFit/>
          </a:bodyPr>
          <a:lstStyle/>
          <a:p>
            <a:pPr algn="r">
              <a:lnSpc>
                <a:spcPct val="120000"/>
              </a:lnSpc>
              <a:spcBef>
                <a:spcPts val="300"/>
              </a:spcBef>
              <a:spcAft>
                <a:spcPts val="300"/>
              </a:spcAft>
            </a:pPr>
            <a:r>
              <a:rPr altLang="zh-CN" kern="100" lang="en-US" sz="1600">
                <a:solidFill>
                  <a:schemeClr val="tx1">
                    <a:lumMod val="85000"/>
                    <a:lumOff val="15000"/>
                  </a:schemeClr>
                </a:solidFill>
                <a:latin charset="-122" panose="020b0503020204020204" pitchFamily="34" typeface="微软雅黑"/>
                <a:ea charset="-122" panose="020b0503020204020204" pitchFamily="34" typeface="微软雅黑"/>
              </a:rPr>
              <a:t>Project 2</a:t>
            </a:r>
          </a:p>
        </p:txBody>
      </p:sp>
      <p:sp>
        <p:nvSpPr>
          <p:cNvPr id="6" name="椭圆 5"/>
          <p:cNvSpPr/>
          <p:nvPr/>
        </p:nvSpPr>
        <p:spPr>
          <a:xfrm>
            <a:off x="2169326" y="3165834"/>
            <a:ext cx="229974" cy="22997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85000"/>
                  <a:lumOff val="15000"/>
                </a:schemeClr>
              </a:solidFill>
            </a:endParaRPr>
          </a:p>
        </p:txBody>
      </p:sp>
      <p:sp>
        <p:nvSpPr>
          <p:cNvPr id="7" name="文本框 6"/>
          <p:cNvSpPr txBox="1"/>
          <p:nvPr/>
        </p:nvSpPr>
        <p:spPr>
          <a:xfrm>
            <a:off x="500925" y="3648275"/>
            <a:ext cx="1519902" cy="384048"/>
          </a:xfrm>
          <a:prstGeom prst="rect">
            <a:avLst/>
          </a:prstGeom>
          <a:noFill/>
        </p:spPr>
        <p:txBody>
          <a:bodyPr rtlCol="0" wrap="square">
            <a:spAutoFit/>
          </a:bodyPr>
          <a:lstStyle/>
          <a:p>
            <a:pPr algn="r">
              <a:lnSpc>
                <a:spcPct val="120000"/>
              </a:lnSpc>
              <a:spcBef>
                <a:spcPts val="300"/>
              </a:spcBef>
              <a:spcAft>
                <a:spcPts val="300"/>
              </a:spcAft>
            </a:pPr>
            <a:r>
              <a:rPr altLang="zh-CN" kern="100" lang="en-US" sz="1600">
                <a:solidFill>
                  <a:schemeClr val="tx1">
                    <a:lumMod val="85000"/>
                    <a:lumOff val="15000"/>
                  </a:schemeClr>
                </a:solidFill>
                <a:latin charset="-122" panose="020b0503020204020204" pitchFamily="34" typeface="微软雅黑"/>
                <a:ea charset="-122" panose="020b0503020204020204" pitchFamily="34" typeface="微软雅黑"/>
              </a:rPr>
              <a:t>Project 3</a:t>
            </a:r>
          </a:p>
        </p:txBody>
      </p:sp>
      <p:sp>
        <p:nvSpPr>
          <p:cNvPr id="8" name="椭圆 7"/>
          <p:cNvSpPr/>
          <p:nvPr/>
        </p:nvSpPr>
        <p:spPr>
          <a:xfrm>
            <a:off x="2169326" y="3727187"/>
            <a:ext cx="229974" cy="22997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85000"/>
                  <a:lumOff val="15000"/>
                </a:schemeClr>
              </a:solidFill>
            </a:endParaRPr>
          </a:p>
        </p:txBody>
      </p:sp>
      <p:sp>
        <p:nvSpPr>
          <p:cNvPr id="9" name="文本框 8"/>
          <p:cNvSpPr txBox="1"/>
          <p:nvPr/>
        </p:nvSpPr>
        <p:spPr>
          <a:xfrm>
            <a:off x="500925" y="4189295"/>
            <a:ext cx="1519902" cy="384048"/>
          </a:xfrm>
          <a:prstGeom prst="rect">
            <a:avLst/>
          </a:prstGeom>
          <a:noFill/>
        </p:spPr>
        <p:txBody>
          <a:bodyPr rtlCol="0" wrap="square">
            <a:spAutoFit/>
          </a:bodyPr>
          <a:lstStyle/>
          <a:p>
            <a:pPr algn="r">
              <a:lnSpc>
                <a:spcPct val="120000"/>
              </a:lnSpc>
              <a:spcBef>
                <a:spcPts val="300"/>
              </a:spcBef>
              <a:spcAft>
                <a:spcPts val="300"/>
              </a:spcAft>
            </a:pPr>
            <a:r>
              <a:rPr altLang="zh-CN" kern="100" lang="en-US" sz="1600">
                <a:solidFill>
                  <a:schemeClr val="tx1">
                    <a:lumMod val="85000"/>
                    <a:lumOff val="15000"/>
                  </a:schemeClr>
                </a:solidFill>
                <a:latin charset="-122" panose="020b0503020204020204" pitchFamily="34" typeface="微软雅黑"/>
                <a:ea charset="-122" panose="020b0503020204020204" pitchFamily="34" typeface="微软雅黑"/>
              </a:rPr>
              <a:t>Project 4</a:t>
            </a:r>
          </a:p>
        </p:txBody>
      </p:sp>
      <p:sp>
        <p:nvSpPr>
          <p:cNvPr id="10" name="椭圆 9"/>
          <p:cNvSpPr/>
          <p:nvPr/>
        </p:nvSpPr>
        <p:spPr>
          <a:xfrm>
            <a:off x="2169326" y="4268207"/>
            <a:ext cx="229974" cy="22997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85000"/>
                  <a:lumOff val="15000"/>
                </a:schemeClr>
              </a:solidFill>
            </a:endParaRPr>
          </a:p>
        </p:txBody>
      </p:sp>
      <p:sp>
        <p:nvSpPr>
          <p:cNvPr id="11" name="文本框 10"/>
          <p:cNvSpPr txBox="1"/>
          <p:nvPr/>
        </p:nvSpPr>
        <p:spPr>
          <a:xfrm>
            <a:off x="500925" y="4745555"/>
            <a:ext cx="1519902" cy="384048"/>
          </a:xfrm>
          <a:prstGeom prst="rect">
            <a:avLst/>
          </a:prstGeom>
          <a:noFill/>
        </p:spPr>
        <p:txBody>
          <a:bodyPr rtlCol="0" wrap="square">
            <a:spAutoFit/>
          </a:bodyPr>
          <a:lstStyle/>
          <a:p>
            <a:pPr algn="r">
              <a:lnSpc>
                <a:spcPct val="120000"/>
              </a:lnSpc>
              <a:spcBef>
                <a:spcPts val="300"/>
              </a:spcBef>
              <a:spcAft>
                <a:spcPts val="300"/>
              </a:spcAft>
            </a:pPr>
            <a:r>
              <a:rPr altLang="zh-CN" kern="100" lang="en-US" sz="1600">
                <a:solidFill>
                  <a:schemeClr val="tx1">
                    <a:lumMod val="85000"/>
                    <a:lumOff val="15000"/>
                  </a:schemeClr>
                </a:solidFill>
                <a:latin charset="-122" panose="020b0503020204020204" pitchFamily="34" typeface="微软雅黑"/>
                <a:ea charset="-122" panose="020b0503020204020204" pitchFamily="34" typeface="微软雅黑"/>
              </a:rPr>
              <a:t>Project 5</a:t>
            </a:r>
          </a:p>
        </p:txBody>
      </p:sp>
      <p:sp>
        <p:nvSpPr>
          <p:cNvPr id="12" name="椭圆 11"/>
          <p:cNvSpPr/>
          <p:nvPr/>
        </p:nvSpPr>
        <p:spPr>
          <a:xfrm>
            <a:off x="2169326" y="4824467"/>
            <a:ext cx="229974" cy="22997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a:solidFill>
                <a:schemeClr val="tx1">
                  <a:lumMod val="85000"/>
                  <a:lumOff val="15000"/>
                </a:schemeClr>
              </a:solidFill>
            </a:endParaRPr>
          </a:p>
        </p:txBody>
      </p:sp>
      <p:sp>
        <p:nvSpPr>
          <p:cNvPr id="13" name="文本框 12"/>
          <p:cNvSpPr txBox="1"/>
          <p:nvPr/>
        </p:nvSpPr>
        <p:spPr>
          <a:xfrm>
            <a:off x="500925" y="5301815"/>
            <a:ext cx="1519902" cy="384048"/>
          </a:xfrm>
          <a:prstGeom prst="rect">
            <a:avLst/>
          </a:prstGeom>
          <a:noFill/>
        </p:spPr>
        <p:txBody>
          <a:bodyPr rtlCol="0" wrap="square">
            <a:spAutoFit/>
          </a:bodyPr>
          <a:lstStyle/>
          <a:p>
            <a:pPr algn="r">
              <a:lnSpc>
                <a:spcPct val="120000"/>
              </a:lnSpc>
              <a:spcBef>
                <a:spcPts val="300"/>
              </a:spcBef>
              <a:spcAft>
                <a:spcPts val="300"/>
              </a:spcAft>
            </a:pPr>
            <a:r>
              <a:rPr altLang="zh-CN" kern="100" lang="en-US" sz="1600">
                <a:solidFill>
                  <a:schemeClr val="tx1">
                    <a:lumMod val="85000"/>
                    <a:lumOff val="15000"/>
                  </a:schemeClr>
                </a:solidFill>
                <a:latin charset="-122" panose="020b0503020204020204" pitchFamily="34" typeface="微软雅黑"/>
                <a:ea charset="-122" panose="020b0503020204020204" pitchFamily="34" typeface="微软雅黑"/>
              </a:rPr>
              <a:t>Project 6</a:t>
            </a:r>
          </a:p>
        </p:txBody>
      </p:sp>
      <p:sp>
        <p:nvSpPr>
          <p:cNvPr id="14" name="椭圆 13"/>
          <p:cNvSpPr/>
          <p:nvPr/>
        </p:nvSpPr>
        <p:spPr>
          <a:xfrm>
            <a:off x="2169326" y="5380727"/>
            <a:ext cx="229974" cy="22997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a:solidFill>
                <a:schemeClr val="tx1">
                  <a:lumMod val="85000"/>
                  <a:lumOff val="15000"/>
                </a:schemeClr>
              </a:solidFill>
            </a:endParaRPr>
          </a:p>
        </p:txBody>
      </p:sp>
      <p:sp>
        <p:nvSpPr>
          <p:cNvPr id="15" name="矩形: 圆角 14"/>
          <p:cNvSpPr/>
          <p:nvPr/>
        </p:nvSpPr>
        <p:spPr>
          <a:xfrm>
            <a:off x="3223532" y="2619549"/>
            <a:ext cx="2206172" cy="254978"/>
          </a:xfrm>
          <a:prstGeom prst="roundRect">
            <a:avLst>
              <a:gd fmla="val 50000" name="adj"/>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85000"/>
                  <a:lumOff val="15000"/>
                </a:schemeClr>
              </a:solidFill>
            </a:endParaRPr>
          </a:p>
        </p:txBody>
      </p:sp>
      <p:sp>
        <p:nvSpPr>
          <p:cNvPr id="16" name="矩形: 圆角 15"/>
          <p:cNvSpPr/>
          <p:nvPr/>
        </p:nvSpPr>
        <p:spPr>
          <a:xfrm>
            <a:off x="4804681" y="3166230"/>
            <a:ext cx="2920093" cy="254978"/>
          </a:xfrm>
          <a:prstGeom prst="roundRect">
            <a:avLst>
              <a:gd fmla="val 50000" name="adj"/>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85000"/>
                  <a:lumOff val="15000"/>
                </a:schemeClr>
              </a:solidFill>
            </a:endParaRPr>
          </a:p>
        </p:txBody>
      </p:sp>
      <p:sp>
        <p:nvSpPr>
          <p:cNvPr id="17" name="矩形: 圆角 16"/>
          <p:cNvSpPr/>
          <p:nvPr/>
        </p:nvSpPr>
        <p:spPr>
          <a:xfrm>
            <a:off x="4804681" y="3702183"/>
            <a:ext cx="1648508" cy="254978"/>
          </a:xfrm>
          <a:prstGeom prst="roundRect">
            <a:avLst>
              <a:gd fmla="val 50000" name="adj"/>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85000"/>
                  <a:lumOff val="15000"/>
                </a:schemeClr>
              </a:solidFill>
            </a:endParaRPr>
          </a:p>
        </p:txBody>
      </p:sp>
      <p:sp>
        <p:nvSpPr>
          <p:cNvPr id="18" name="矩形: 圆角 17"/>
          <p:cNvSpPr/>
          <p:nvPr/>
        </p:nvSpPr>
        <p:spPr>
          <a:xfrm>
            <a:off x="6264726" y="4276544"/>
            <a:ext cx="3012623" cy="254978"/>
          </a:xfrm>
          <a:prstGeom prst="roundRect">
            <a:avLst>
              <a:gd fmla="val 50000" name="adj"/>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85000"/>
                  <a:lumOff val="15000"/>
                </a:schemeClr>
              </a:solidFill>
            </a:endParaRPr>
          </a:p>
        </p:txBody>
      </p:sp>
      <p:sp>
        <p:nvSpPr>
          <p:cNvPr id="19" name="矩形: 圆角 18"/>
          <p:cNvSpPr/>
          <p:nvPr/>
        </p:nvSpPr>
        <p:spPr>
          <a:xfrm>
            <a:off x="3440566" y="4828041"/>
            <a:ext cx="4284208" cy="254978"/>
          </a:xfrm>
          <a:prstGeom prst="roundRect">
            <a:avLst>
              <a:gd fmla="val 50000" name="adj"/>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85000"/>
                  <a:lumOff val="15000"/>
                </a:schemeClr>
              </a:solidFill>
            </a:endParaRPr>
          </a:p>
        </p:txBody>
      </p:sp>
      <p:sp>
        <p:nvSpPr>
          <p:cNvPr id="20" name="矩形: 圆角 19"/>
          <p:cNvSpPr/>
          <p:nvPr/>
        </p:nvSpPr>
        <p:spPr>
          <a:xfrm>
            <a:off x="7823200" y="5381123"/>
            <a:ext cx="2822122" cy="254978"/>
          </a:xfrm>
          <a:prstGeom prst="roundRect">
            <a:avLst>
              <a:gd fmla="val 50000" name="adj"/>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85000"/>
                  <a:lumOff val="15000"/>
                </a:schemeClr>
              </a:solidFill>
            </a:endParaRPr>
          </a:p>
        </p:txBody>
      </p:sp>
      <p:sp>
        <p:nvSpPr>
          <p:cNvPr id="21" name="文本框 20"/>
          <p:cNvSpPr txBox="1"/>
          <p:nvPr/>
        </p:nvSpPr>
        <p:spPr>
          <a:xfrm>
            <a:off x="4548869" y="1266223"/>
            <a:ext cx="3094262" cy="457200"/>
          </a:xfrm>
          <a:prstGeom prst="rect">
            <a:avLst/>
          </a:prstGeom>
          <a:noFill/>
        </p:spPr>
        <p:txBody>
          <a:bodyPr rtlCol="0" wrap="square">
            <a:spAutoFit/>
          </a:bodyPr>
          <a:lstStyle/>
          <a:p>
            <a:pPr algn="ctr">
              <a:lnSpc>
                <a:spcPct val="120000"/>
              </a:lnSpc>
              <a:spcBef>
                <a:spcPts val="300"/>
              </a:spcBef>
              <a:spcAft>
                <a:spcPts val="300"/>
              </a:spcAft>
            </a:pPr>
            <a:r>
              <a:rPr altLang="en-US" kern="100" lang="zh-CN" sz="2000">
                <a:solidFill>
                  <a:schemeClr val="tx1">
                    <a:lumMod val="85000"/>
                    <a:lumOff val="15000"/>
                  </a:schemeClr>
                </a:solidFill>
                <a:latin charset="-122" panose="020b0503020204020204" pitchFamily="34" typeface="微软雅黑"/>
                <a:ea charset="-122" panose="020b0503020204020204" pitchFamily="34" typeface="微软雅黑"/>
              </a:rPr>
              <a:t>矢量图形制作的甘特图</a:t>
            </a:r>
          </a:p>
        </p:txBody>
      </p:sp>
    </p:spTree>
    <p:extLst>
      <p:ext uri="{BB962C8B-B14F-4D97-AF65-F5344CB8AC3E}">
        <p14:creationId val="2094508789"/>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 presetSubtype="2">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750" fill="hold" id="7"/>
                                        <p:tgtEl>
                                          <p:spTgt spid="2"/>
                                        </p:tgtEl>
                                        <p:attrNameLst>
                                          <p:attrName>ppt_x</p:attrName>
                                        </p:attrNameLst>
                                      </p:cBhvr>
                                      <p:tavLst>
                                        <p:tav tm="0">
                                          <p:val>
                                            <p:strVal val="1+#ppt_w/2"/>
                                          </p:val>
                                        </p:tav>
                                        <p:tav tm="100000">
                                          <p:val>
                                            <p:strVal val="#ppt_x"/>
                                          </p:val>
                                        </p:tav>
                                      </p:tavLst>
                                    </p:anim>
                                    <p:anim calcmode="lin" valueType="num">
                                      <p:cBhvr additive="base">
                                        <p:cTn dur="750" fill="hold" id="8"/>
                                        <p:tgtEl>
                                          <p:spTgt spid="2"/>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0"/>
                                  </p:stCondLst>
                                  <p:childTnLst>
                                    <p:set>
                                      <p:cBhvr>
                                        <p:cTn dur="1" fill="hold" id="10">
                                          <p:stCondLst>
                                            <p:cond delay="0"/>
                                          </p:stCondLst>
                                        </p:cTn>
                                        <p:tgtEl>
                                          <p:spTgt spid="15"/>
                                        </p:tgtEl>
                                        <p:attrNameLst>
                                          <p:attrName>style.visibility</p:attrName>
                                        </p:attrNameLst>
                                      </p:cBhvr>
                                      <p:to>
                                        <p:strVal val="visible"/>
                                      </p:to>
                                    </p:set>
                                    <p:anim calcmode="lin" valueType="num">
                                      <p:cBhvr additive="base">
                                        <p:cTn dur="750" fill="hold" id="11"/>
                                        <p:tgtEl>
                                          <p:spTgt spid="15"/>
                                        </p:tgtEl>
                                        <p:attrNameLst>
                                          <p:attrName>ppt_x</p:attrName>
                                        </p:attrNameLst>
                                      </p:cBhvr>
                                      <p:tavLst>
                                        <p:tav tm="0">
                                          <p:val>
                                            <p:strVal val="0-#ppt_w/2"/>
                                          </p:val>
                                        </p:tav>
                                        <p:tav tm="100000">
                                          <p:val>
                                            <p:strVal val="#ppt_x"/>
                                          </p:val>
                                        </p:tav>
                                      </p:tavLst>
                                    </p:anim>
                                    <p:anim calcmode="lin" valueType="num">
                                      <p:cBhvr additive="base">
                                        <p:cTn dur="750" fill="hold" id="12"/>
                                        <p:tgtEl>
                                          <p:spTgt spid="15"/>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8">
                                  <p:stCondLst>
                                    <p:cond delay="0"/>
                                  </p:stCondLst>
                                  <p:childTnLst>
                                    <p:set>
                                      <p:cBhvr>
                                        <p:cTn dur="1" fill="hold" id="14">
                                          <p:stCondLst>
                                            <p:cond delay="0"/>
                                          </p:stCondLst>
                                        </p:cTn>
                                        <p:tgtEl>
                                          <p:spTgt spid="16"/>
                                        </p:tgtEl>
                                        <p:attrNameLst>
                                          <p:attrName>style.visibility</p:attrName>
                                        </p:attrNameLst>
                                      </p:cBhvr>
                                      <p:to>
                                        <p:strVal val="visible"/>
                                      </p:to>
                                    </p:set>
                                    <p:anim calcmode="lin" valueType="num">
                                      <p:cBhvr additive="base">
                                        <p:cTn dur="750" fill="hold" id="15"/>
                                        <p:tgtEl>
                                          <p:spTgt spid="16"/>
                                        </p:tgtEl>
                                        <p:attrNameLst>
                                          <p:attrName>ppt_x</p:attrName>
                                        </p:attrNameLst>
                                      </p:cBhvr>
                                      <p:tavLst>
                                        <p:tav tm="0">
                                          <p:val>
                                            <p:strVal val="0-#ppt_w/2"/>
                                          </p:val>
                                        </p:tav>
                                        <p:tav tm="100000">
                                          <p:val>
                                            <p:strVal val="#ppt_x"/>
                                          </p:val>
                                        </p:tav>
                                      </p:tavLst>
                                    </p:anim>
                                    <p:anim calcmode="lin" valueType="num">
                                      <p:cBhvr additive="base">
                                        <p:cTn dur="750" fill="hold" id="16"/>
                                        <p:tgtEl>
                                          <p:spTgt spid="16"/>
                                        </p:tgtEl>
                                        <p:attrNameLst>
                                          <p:attrName>ppt_y</p:attrName>
                                        </p:attrNameLst>
                                      </p:cBhvr>
                                      <p:tavLst>
                                        <p:tav tm="0">
                                          <p:val>
                                            <p:strVal val="#ppt_y"/>
                                          </p:val>
                                        </p:tav>
                                        <p:tav tm="100000">
                                          <p:val>
                                            <p:strVal val="#ppt_y"/>
                                          </p:val>
                                        </p:tav>
                                      </p:tavLst>
                                    </p:anim>
                                  </p:childTnLst>
                                </p:cTn>
                              </p:par>
                              <p:par>
                                <p:cTn fill="hold" grpId="0" id="17" nodeType="withEffect" presetClass="entr" presetID="2" presetSubtype="8">
                                  <p:stCondLst>
                                    <p:cond delay="0"/>
                                  </p:stCondLst>
                                  <p:childTnLst>
                                    <p:set>
                                      <p:cBhvr>
                                        <p:cTn dur="1" fill="hold" id="18">
                                          <p:stCondLst>
                                            <p:cond delay="0"/>
                                          </p:stCondLst>
                                        </p:cTn>
                                        <p:tgtEl>
                                          <p:spTgt spid="17"/>
                                        </p:tgtEl>
                                        <p:attrNameLst>
                                          <p:attrName>style.visibility</p:attrName>
                                        </p:attrNameLst>
                                      </p:cBhvr>
                                      <p:to>
                                        <p:strVal val="visible"/>
                                      </p:to>
                                    </p:set>
                                    <p:anim calcmode="lin" valueType="num">
                                      <p:cBhvr additive="base">
                                        <p:cTn dur="750" fill="hold" id="19"/>
                                        <p:tgtEl>
                                          <p:spTgt spid="17"/>
                                        </p:tgtEl>
                                        <p:attrNameLst>
                                          <p:attrName>ppt_x</p:attrName>
                                        </p:attrNameLst>
                                      </p:cBhvr>
                                      <p:tavLst>
                                        <p:tav tm="0">
                                          <p:val>
                                            <p:strVal val="0-#ppt_w/2"/>
                                          </p:val>
                                        </p:tav>
                                        <p:tav tm="100000">
                                          <p:val>
                                            <p:strVal val="#ppt_x"/>
                                          </p:val>
                                        </p:tav>
                                      </p:tavLst>
                                    </p:anim>
                                    <p:anim calcmode="lin" valueType="num">
                                      <p:cBhvr additive="base">
                                        <p:cTn dur="750" fill="hold" id="20"/>
                                        <p:tgtEl>
                                          <p:spTgt spid="17"/>
                                        </p:tgtEl>
                                        <p:attrNameLst>
                                          <p:attrName>ppt_y</p:attrName>
                                        </p:attrNameLst>
                                      </p:cBhvr>
                                      <p:tavLst>
                                        <p:tav tm="0">
                                          <p:val>
                                            <p:strVal val="#ppt_y"/>
                                          </p:val>
                                        </p:tav>
                                        <p:tav tm="100000">
                                          <p:val>
                                            <p:strVal val="#ppt_y"/>
                                          </p:val>
                                        </p:tav>
                                      </p:tavLst>
                                    </p:anim>
                                  </p:childTnLst>
                                </p:cTn>
                              </p:par>
                              <p:par>
                                <p:cTn fill="hold" grpId="0" id="21" nodeType="withEffect" presetClass="entr" presetID="2" presetSubtype="8">
                                  <p:stCondLst>
                                    <p:cond delay="0"/>
                                  </p:stCondLst>
                                  <p:childTnLst>
                                    <p:set>
                                      <p:cBhvr>
                                        <p:cTn dur="1" fill="hold" id="22">
                                          <p:stCondLst>
                                            <p:cond delay="0"/>
                                          </p:stCondLst>
                                        </p:cTn>
                                        <p:tgtEl>
                                          <p:spTgt spid="18"/>
                                        </p:tgtEl>
                                        <p:attrNameLst>
                                          <p:attrName>style.visibility</p:attrName>
                                        </p:attrNameLst>
                                      </p:cBhvr>
                                      <p:to>
                                        <p:strVal val="visible"/>
                                      </p:to>
                                    </p:set>
                                    <p:anim calcmode="lin" valueType="num">
                                      <p:cBhvr additive="base">
                                        <p:cTn dur="750" fill="hold" id="23"/>
                                        <p:tgtEl>
                                          <p:spTgt spid="18"/>
                                        </p:tgtEl>
                                        <p:attrNameLst>
                                          <p:attrName>ppt_x</p:attrName>
                                        </p:attrNameLst>
                                      </p:cBhvr>
                                      <p:tavLst>
                                        <p:tav tm="0">
                                          <p:val>
                                            <p:strVal val="0-#ppt_w/2"/>
                                          </p:val>
                                        </p:tav>
                                        <p:tav tm="100000">
                                          <p:val>
                                            <p:strVal val="#ppt_x"/>
                                          </p:val>
                                        </p:tav>
                                      </p:tavLst>
                                    </p:anim>
                                    <p:anim calcmode="lin" valueType="num">
                                      <p:cBhvr additive="base">
                                        <p:cTn dur="750" fill="hold" id="24"/>
                                        <p:tgtEl>
                                          <p:spTgt spid="18"/>
                                        </p:tgtEl>
                                        <p:attrNameLst>
                                          <p:attrName>ppt_y</p:attrName>
                                        </p:attrNameLst>
                                      </p:cBhvr>
                                      <p:tavLst>
                                        <p:tav tm="0">
                                          <p:val>
                                            <p:strVal val="#ppt_y"/>
                                          </p:val>
                                        </p:tav>
                                        <p:tav tm="100000">
                                          <p:val>
                                            <p:strVal val="#ppt_y"/>
                                          </p:val>
                                        </p:tav>
                                      </p:tavLst>
                                    </p:anim>
                                  </p:childTnLst>
                                </p:cTn>
                              </p:par>
                              <p:par>
                                <p:cTn fill="hold" grpId="0" id="25" nodeType="withEffect" presetClass="entr" presetID="2" presetSubtype="8">
                                  <p:stCondLst>
                                    <p:cond delay="0"/>
                                  </p:stCondLst>
                                  <p:childTnLst>
                                    <p:set>
                                      <p:cBhvr>
                                        <p:cTn dur="1" fill="hold" id="26">
                                          <p:stCondLst>
                                            <p:cond delay="0"/>
                                          </p:stCondLst>
                                        </p:cTn>
                                        <p:tgtEl>
                                          <p:spTgt spid="19"/>
                                        </p:tgtEl>
                                        <p:attrNameLst>
                                          <p:attrName>style.visibility</p:attrName>
                                        </p:attrNameLst>
                                      </p:cBhvr>
                                      <p:to>
                                        <p:strVal val="visible"/>
                                      </p:to>
                                    </p:set>
                                    <p:anim calcmode="lin" valueType="num">
                                      <p:cBhvr additive="base">
                                        <p:cTn dur="750" fill="hold" id="27"/>
                                        <p:tgtEl>
                                          <p:spTgt spid="19"/>
                                        </p:tgtEl>
                                        <p:attrNameLst>
                                          <p:attrName>ppt_x</p:attrName>
                                        </p:attrNameLst>
                                      </p:cBhvr>
                                      <p:tavLst>
                                        <p:tav tm="0">
                                          <p:val>
                                            <p:strVal val="0-#ppt_w/2"/>
                                          </p:val>
                                        </p:tav>
                                        <p:tav tm="100000">
                                          <p:val>
                                            <p:strVal val="#ppt_x"/>
                                          </p:val>
                                        </p:tav>
                                      </p:tavLst>
                                    </p:anim>
                                    <p:anim calcmode="lin" valueType="num">
                                      <p:cBhvr additive="base">
                                        <p:cTn dur="750" fill="hold" id="28"/>
                                        <p:tgtEl>
                                          <p:spTgt spid="19"/>
                                        </p:tgtEl>
                                        <p:attrNameLst>
                                          <p:attrName>ppt_y</p:attrName>
                                        </p:attrNameLst>
                                      </p:cBhvr>
                                      <p:tavLst>
                                        <p:tav tm="0">
                                          <p:val>
                                            <p:strVal val="#ppt_y"/>
                                          </p:val>
                                        </p:tav>
                                        <p:tav tm="100000">
                                          <p:val>
                                            <p:strVal val="#ppt_y"/>
                                          </p:val>
                                        </p:tav>
                                      </p:tavLst>
                                    </p:anim>
                                  </p:childTnLst>
                                </p:cTn>
                              </p:par>
                              <p:par>
                                <p:cTn fill="hold" grpId="0" id="29" nodeType="withEffect" presetClass="entr" presetID="2" presetSubtype="8">
                                  <p:stCondLst>
                                    <p:cond delay="0"/>
                                  </p:stCondLst>
                                  <p:childTnLst>
                                    <p:set>
                                      <p:cBhvr>
                                        <p:cTn dur="1" fill="hold" id="30">
                                          <p:stCondLst>
                                            <p:cond delay="0"/>
                                          </p:stCondLst>
                                        </p:cTn>
                                        <p:tgtEl>
                                          <p:spTgt spid="20"/>
                                        </p:tgtEl>
                                        <p:attrNameLst>
                                          <p:attrName>style.visibility</p:attrName>
                                        </p:attrNameLst>
                                      </p:cBhvr>
                                      <p:to>
                                        <p:strVal val="visible"/>
                                      </p:to>
                                    </p:set>
                                    <p:anim calcmode="lin" valueType="num">
                                      <p:cBhvr additive="base">
                                        <p:cTn dur="750" fill="hold" id="31"/>
                                        <p:tgtEl>
                                          <p:spTgt spid="20"/>
                                        </p:tgtEl>
                                        <p:attrNameLst>
                                          <p:attrName>ppt_x</p:attrName>
                                        </p:attrNameLst>
                                      </p:cBhvr>
                                      <p:tavLst>
                                        <p:tav tm="0">
                                          <p:val>
                                            <p:strVal val="0-#ppt_w/2"/>
                                          </p:val>
                                        </p:tav>
                                        <p:tav tm="100000">
                                          <p:val>
                                            <p:strVal val="#ppt_x"/>
                                          </p:val>
                                        </p:tav>
                                      </p:tavLst>
                                    </p:anim>
                                    <p:anim calcmode="lin" valueType="num">
                                      <p:cBhvr additive="base">
                                        <p:cTn dur="750" fill="hold" id="32"/>
                                        <p:tgtEl>
                                          <p:spTgt spid="20"/>
                                        </p:tgtEl>
                                        <p:attrNameLst>
                                          <p:attrName>ppt_y</p:attrName>
                                        </p:attrNameLst>
                                      </p:cBhvr>
                                      <p:tavLst>
                                        <p:tav tm="0">
                                          <p:val>
                                            <p:strVal val="#ppt_y"/>
                                          </p:val>
                                        </p:tav>
                                        <p:tav tm="100000">
                                          <p:val>
                                            <p:strVal val="#ppt_y"/>
                                          </p:val>
                                        </p:tav>
                                      </p:tavLst>
                                    </p:anim>
                                  </p:childTnLst>
                                </p:cTn>
                              </p:par>
                              <p:par>
                                <p:cTn fill="hold" grpId="0" id="33" nodeType="withEffect" presetClass="entr" presetID="10" presetSubtype="0">
                                  <p:stCondLst>
                                    <p:cond delay="750"/>
                                  </p:stCondLst>
                                  <p:childTnLst>
                                    <p:set>
                                      <p:cBhvr>
                                        <p:cTn dur="1" fill="hold" id="34">
                                          <p:stCondLst>
                                            <p:cond delay="0"/>
                                          </p:stCondLst>
                                        </p:cTn>
                                        <p:tgtEl>
                                          <p:spTgt spid="21"/>
                                        </p:tgtEl>
                                        <p:attrNameLst>
                                          <p:attrName>style.visibility</p:attrName>
                                        </p:attrNameLst>
                                      </p:cBhvr>
                                      <p:to>
                                        <p:strVal val="visible"/>
                                      </p:to>
                                    </p:set>
                                    <p:animEffect filter="fade" transition="in">
                                      <p:cBhvr>
                                        <p:cTn dur="750" id="35"/>
                                        <p:tgtEl>
                                          <p:spTgt spid="21"/>
                                        </p:tgtEl>
                                      </p:cBhvr>
                                    </p:animEffect>
                                  </p:childTnLst>
                                </p:cTn>
                              </p:par>
                              <p:par>
                                <p:cTn fill="hold" grpId="0" id="36" nodeType="withEffect" presetClass="entr" presetID="2" presetSubtype="8">
                                  <p:stCondLst>
                                    <p:cond delay="750"/>
                                  </p:stCondLst>
                                  <p:childTnLst>
                                    <p:set>
                                      <p:cBhvr>
                                        <p:cTn dur="1" fill="hold" id="37">
                                          <p:stCondLst>
                                            <p:cond delay="0"/>
                                          </p:stCondLst>
                                        </p:cTn>
                                        <p:tgtEl>
                                          <p:spTgt spid="3"/>
                                        </p:tgtEl>
                                        <p:attrNameLst>
                                          <p:attrName>style.visibility</p:attrName>
                                        </p:attrNameLst>
                                      </p:cBhvr>
                                      <p:to>
                                        <p:strVal val="visible"/>
                                      </p:to>
                                    </p:set>
                                    <p:anim calcmode="lin" valueType="num">
                                      <p:cBhvr additive="base">
                                        <p:cTn dur="750" fill="hold" id="38"/>
                                        <p:tgtEl>
                                          <p:spTgt spid="3"/>
                                        </p:tgtEl>
                                        <p:attrNameLst>
                                          <p:attrName>ppt_x</p:attrName>
                                        </p:attrNameLst>
                                      </p:cBhvr>
                                      <p:tavLst>
                                        <p:tav tm="0">
                                          <p:val>
                                            <p:strVal val="0-#ppt_w/2"/>
                                          </p:val>
                                        </p:tav>
                                        <p:tav tm="100000">
                                          <p:val>
                                            <p:strVal val="#ppt_x"/>
                                          </p:val>
                                        </p:tav>
                                      </p:tavLst>
                                    </p:anim>
                                    <p:anim calcmode="lin" valueType="num">
                                      <p:cBhvr additive="base">
                                        <p:cTn dur="750" fill="hold" id="39"/>
                                        <p:tgtEl>
                                          <p:spTgt spid="3"/>
                                        </p:tgtEl>
                                        <p:attrNameLst>
                                          <p:attrName>ppt_y</p:attrName>
                                        </p:attrNameLst>
                                      </p:cBhvr>
                                      <p:tavLst>
                                        <p:tav tm="0">
                                          <p:val>
                                            <p:strVal val="#ppt_y"/>
                                          </p:val>
                                        </p:tav>
                                        <p:tav tm="100000">
                                          <p:val>
                                            <p:strVal val="#ppt_y"/>
                                          </p:val>
                                        </p:tav>
                                      </p:tavLst>
                                    </p:anim>
                                  </p:childTnLst>
                                </p:cTn>
                              </p:par>
                              <p:par>
                                <p:cTn fill="hold" grpId="0" id="40" nodeType="withEffect" presetClass="entr" presetID="2" presetSubtype="4">
                                  <p:stCondLst>
                                    <p:cond delay="750"/>
                                  </p:stCondLst>
                                  <p:childTnLst>
                                    <p:set>
                                      <p:cBhvr>
                                        <p:cTn dur="1" fill="hold" id="41">
                                          <p:stCondLst>
                                            <p:cond delay="0"/>
                                          </p:stCondLst>
                                        </p:cTn>
                                        <p:tgtEl>
                                          <p:spTgt spid="4"/>
                                        </p:tgtEl>
                                        <p:attrNameLst>
                                          <p:attrName>style.visibility</p:attrName>
                                        </p:attrNameLst>
                                      </p:cBhvr>
                                      <p:to>
                                        <p:strVal val="visible"/>
                                      </p:to>
                                    </p:set>
                                    <p:anim calcmode="lin" valueType="num">
                                      <p:cBhvr additive="base">
                                        <p:cTn dur="750" fill="hold" id="42"/>
                                        <p:tgtEl>
                                          <p:spTgt spid="4"/>
                                        </p:tgtEl>
                                        <p:attrNameLst>
                                          <p:attrName>ppt_x</p:attrName>
                                        </p:attrNameLst>
                                      </p:cBhvr>
                                      <p:tavLst>
                                        <p:tav tm="0">
                                          <p:val>
                                            <p:strVal val="#ppt_x"/>
                                          </p:val>
                                        </p:tav>
                                        <p:tav tm="100000">
                                          <p:val>
                                            <p:strVal val="#ppt_x"/>
                                          </p:val>
                                        </p:tav>
                                      </p:tavLst>
                                    </p:anim>
                                    <p:anim calcmode="lin" valueType="num">
                                      <p:cBhvr additive="base">
                                        <p:cTn dur="750" fill="hold" id="43"/>
                                        <p:tgtEl>
                                          <p:spTgt spid="4"/>
                                        </p:tgtEl>
                                        <p:attrNameLst>
                                          <p:attrName>ppt_y</p:attrName>
                                        </p:attrNameLst>
                                      </p:cBhvr>
                                      <p:tavLst>
                                        <p:tav tm="0">
                                          <p:val>
                                            <p:strVal val="1+#ppt_h/2"/>
                                          </p:val>
                                        </p:tav>
                                        <p:tav tm="100000">
                                          <p:val>
                                            <p:strVal val="#ppt_y"/>
                                          </p:val>
                                        </p:tav>
                                      </p:tavLst>
                                    </p:anim>
                                  </p:childTnLst>
                                </p:cTn>
                              </p:par>
                              <p:par>
                                <p:cTn fill="hold" grpId="0" id="44" nodeType="withEffect" presetClass="entr" presetID="2" presetSubtype="8">
                                  <p:stCondLst>
                                    <p:cond delay="750"/>
                                  </p:stCondLst>
                                  <p:childTnLst>
                                    <p:set>
                                      <p:cBhvr>
                                        <p:cTn dur="1" fill="hold" id="45">
                                          <p:stCondLst>
                                            <p:cond delay="0"/>
                                          </p:stCondLst>
                                        </p:cTn>
                                        <p:tgtEl>
                                          <p:spTgt spid="5"/>
                                        </p:tgtEl>
                                        <p:attrNameLst>
                                          <p:attrName>style.visibility</p:attrName>
                                        </p:attrNameLst>
                                      </p:cBhvr>
                                      <p:to>
                                        <p:strVal val="visible"/>
                                      </p:to>
                                    </p:set>
                                    <p:anim calcmode="lin" valueType="num">
                                      <p:cBhvr additive="base">
                                        <p:cTn dur="750" fill="hold" id="46"/>
                                        <p:tgtEl>
                                          <p:spTgt spid="5"/>
                                        </p:tgtEl>
                                        <p:attrNameLst>
                                          <p:attrName>ppt_x</p:attrName>
                                        </p:attrNameLst>
                                      </p:cBhvr>
                                      <p:tavLst>
                                        <p:tav tm="0">
                                          <p:val>
                                            <p:strVal val="0-#ppt_w/2"/>
                                          </p:val>
                                        </p:tav>
                                        <p:tav tm="100000">
                                          <p:val>
                                            <p:strVal val="#ppt_x"/>
                                          </p:val>
                                        </p:tav>
                                      </p:tavLst>
                                    </p:anim>
                                    <p:anim calcmode="lin" valueType="num">
                                      <p:cBhvr additive="base">
                                        <p:cTn dur="750" fill="hold" id="47"/>
                                        <p:tgtEl>
                                          <p:spTgt spid="5"/>
                                        </p:tgtEl>
                                        <p:attrNameLst>
                                          <p:attrName>ppt_y</p:attrName>
                                        </p:attrNameLst>
                                      </p:cBhvr>
                                      <p:tavLst>
                                        <p:tav tm="0">
                                          <p:val>
                                            <p:strVal val="#ppt_y"/>
                                          </p:val>
                                        </p:tav>
                                        <p:tav tm="100000">
                                          <p:val>
                                            <p:strVal val="#ppt_y"/>
                                          </p:val>
                                        </p:tav>
                                      </p:tavLst>
                                    </p:anim>
                                  </p:childTnLst>
                                </p:cTn>
                              </p:par>
                              <p:par>
                                <p:cTn fill="hold" grpId="0" id="48" nodeType="withEffect" presetClass="entr" presetID="2" presetSubtype="4">
                                  <p:stCondLst>
                                    <p:cond delay="750"/>
                                  </p:stCondLst>
                                  <p:childTnLst>
                                    <p:set>
                                      <p:cBhvr>
                                        <p:cTn dur="1" fill="hold" id="49">
                                          <p:stCondLst>
                                            <p:cond delay="0"/>
                                          </p:stCondLst>
                                        </p:cTn>
                                        <p:tgtEl>
                                          <p:spTgt spid="6"/>
                                        </p:tgtEl>
                                        <p:attrNameLst>
                                          <p:attrName>style.visibility</p:attrName>
                                        </p:attrNameLst>
                                      </p:cBhvr>
                                      <p:to>
                                        <p:strVal val="visible"/>
                                      </p:to>
                                    </p:set>
                                    <p:anim calcmode="lin" valueType="num">
                                      <p:cBhvr additive="base">
                                        <p:cTn dur="750" fill="hold" id="50"/>
                                        <p:tgtEl>
                                          <p:spTgt spid="6"/>
                                        </p:tgtEl>
                                        <p:attrNameLst>
                                          <p:attrName>ppt_x</p:attrName>
                                        </p:attrNameLst>
                                      </p:cBhvr>
                                      <p:tavLst>
                                        <p:tav tm="0">
                                          <p:val>
                                            <p:strVal val="#ppt_x"/>
                                          </p:val>
                                        </p:tav>
                                        <p:tav tm="100000">
                                          <p:val>
                                            <p:strVal val="#ppt_x"/>
                                          </p:val>
                                        </p:tav>
                                      </p:tavLst>
                                    </p:anim>
                                    <p:anim calcmode="lin" valueType="num">
                                      <p:cBhvr additive="base">
                                        <p:cTn dur="750" fill="hold" id="51"/>
                                        <p:tgtEl>
                                          <p:spTgt spid="6"/>
                                        </p:tgtEl>
                                        <p:attrNameLst>
                                          <p:attrName>ppt_y</p:attrName>
                                        </p:attrNameLst>
                                      </p:cBhvr>
                                      <p:tavLst>
                                        <p:tav tm="0">
                                          <p:val>
                                            <p:strVal val="1+#ppt_h/2"/>
                                          </p:val>
                                        </p:tav>
                                        <p:tav tm="100000">
                                          <p:val>
                                            <p:strVal val="#ppt_y"/>
                                          </p:val>
                                        </p:tav>
                                      </p:tavLst>
                                    </p:anim>
                                  </p:childTnLst>
                                </p:cTn>
                              </p:par>
                              <p:par>
                                <p:cTn fill="hold" grpId="0" id="52" nodeType="withEffect" presetClass="entr" presetID="2" presetSubtype="8">
                                  <p:stCondLst>
                                    <p:cond delay="750"/>
                                  </p:stCondLst>
                                  <p:childTnLst>
                                    <p:set>
                                      <p:cBhvr>
                                        <p:cTn dur="1" fill="hold" id="53">
                                          <p:stCondLst>
                                            <p:cond delay="0"/>
                                          </p:stCondLst>
                                        </p:cTn>
                                        <p:tgtEl>
                                          <p:spTgt spid="7"/>
                                        </p:tgtEl>
                                        <p:attrNameLst>
                                          <p:attrName>style.visibility</p:attrName>
                                        </p:attrNameLst>
                                      </p:cBhvr>
                                      <p:to>
                                        <p:strVal val="visible"/>
                                      </p:to>
                                    </p:set>
                                    <p:anim calcmode="lin" valueType="num">
                                      <p:cBhvr additive="base">
                                        <p:cTn dur="750" fill="hold" id="54"/>
                                        <p:tgtEl>
                                          <p:spTgt spid="7"/>
                                        </p:tgtEl>
                                        <p:attrNameLst>
                                          <p:attrName>ppt_x</p:attrName>
                                        </p:attrNameLst>
                                      </p:cBhvr>
                                      <p:tavLst>
                                        <p:tav tm="0">
                                          <p:val>
                                            <p:strVal val="0-#ppt_w/2"/>
                                          </p:val>
                                        </p:tav>
                                        <p:tav tm="100000">
                                          <p:val>
                                            <p:strVal val="#ppt_x"/>
                                          </p:val>
                                        </p:tav>
                                      </p:tavLst>
                                    </p:anim>
                                    <p:anim calcmode="lin" valueType="num">
                                      <p:cBhvr additive="base">
                                        <p:cTn dur="750" fill="hold" id="55"/>
                                        <p:tgtEl>
                                          <p:spTgt spid="7"/>
                                        </p:tgtEl>
                                        <p:attrNameLst>
                                          <p:attrName>ppt_y</p:attrName>
                                        </p:attrNameLst>
                                      </p:cBhvr>
                                      <p:tavLst>
                                        <p:tav tm="0">
                                          <p:val>
                                            <p:strVal val="#ppt_y"/>
                                          </p:val>
                                        </p:tav>
                                        <p:tav tm="100000">
                                          <p:val>
                                            <p:strVal val="#ppt_y"/>
                                          </p:val>
                                        </p:tav>
                                      </p:tavLst>
                                    </p:anim>
                                  </p:childTnLst>
                                </p:cTn>
                              </p:par>
                              <p:par>
                                <p:cTn fill="hold" grpId="0" id="56" nodeType="withEffect" presetClass="entr" presetID="2" presetSubtype="4">
                                  <p:stCondLst>
                                    <p:cond delay="750"/>
                                  </p:stCondLst>
                                  <p:childTnLst>
                                    <p:set>
                                      <p:cBhvr>
                                        <p:cTn dur="1" fill="hold" id="57">
                                          <p:stCondLst>
                                            <p:cond delay="0"/>
                                          </p:stCondLst>
                                        </p:cTn>
                                        <p:tgtEl>
                                          <p:spTgt spid="8"/>
                                        </p:tgtEl>
                                        <p:attrNameLst>
                                          <p:attrName>style.visibility</p:attrName>
                                        </p:attrNameLst>
                                      </p:cBhvr>
                                      <p:to>
                                        <p:strVal val="visible"/>
                                      </p:to>
                                    </p:set>
                                    <p:anim calcmode="lin" valueType="num">
                                      <p:cBhvr additive="base">
                                        <p:cTn dur="750" fill="hold" id="58"/>
                                        <p:tgtEl>
                                          <p:spTgt spid="8"/>
                                        </p:tgtEl>
                                        <p:attrNameLst>
                                          <p:attrName>ppt_x</p:attrName>
                                        </p:attrNameLst>
                                      </p:cBhvr>
                                      <p:tavLst>
                                        <p:tav tm="0">
                                          <p:val>
                                            <p:strVal val="#ppt_x"/>
                                          </p:val>
                                        </p:tav>
                                        <p:tav tm="100000">
                                          <p:val>
                                            <p:strVal val="#ppt_x"/>
                                          </p:val>
                                        </p:tav>
                                      </p:tavLst>
                                    </p:anim>
                                    <p:anim calcmode="lin" valueType="num">
                                      <p:cBhvr additive="base">
                                        <p:cTn dur="750" fill="hold" id="59"/>
                                        <p:tgtEl>
                                          <p:spTgt spid="8"/>
                                        </p:tgtEl>
                                        <p:attrNameLst>
                                          <p:attrName>ppt_y</p:attrName>
                                        </p:attrNameLst>
                                      </p:cBhvr>
                                      <p:tavLst>
                                        <p:tav tm="0">
                                          <p:val>
                                            <p:strVal val="1+#ppt_h/2"/>
                                          </p:val>
                                        </p:tav>
                                        <p:tav tm="100000">
                                          <p:val>
                                            <p:strVal val="#ppt_y"/>
                                          </p:val>
                                        </p:tav>
                                      </p:tavLst>
                                    </p:anim>
                                  </p:childTnLst>
                                </p:cTn>
                              </p:par>
                              <p:par>
                                <p:cTn fill="hold" grpId="0" id="60" nodeType="withEffect" presetClass="entr" presetID="2" presetSubtype="8">
                                  <p:stCondLst>
                                    <p:cond delay="750"/>
                                  </p:stCondLst>
                                  <p:childTnLst>
                                    <p:set>
                                      <p:cBhvr>
                                        <p:cTn dur="1" fill="hold" id="61">
                                          <p:stCondLst>
                                            <p:cond delay="0"/>
                                          </p:stCondLst>
                                        </p:cTn>
                                        <p:tgtEl>
                                          <p:spTgt spid="9"/>
                                        </p:tgtEl>
                                        <p:attrNameLst>
                                          <p:attrName>style.visibility</p:attrName>
                                        </p:attrNameLst>
                                      </p:cBhvr>
                                      <p:to>
                                        <p:strVal val="visible"/>
                                      </p:to>
                                    </p:set>
                                    <p:anim calcmode="lin" valueType="num">
                                      <p:cBhvr additive="base">
                                        <p:cTn dur="750" fill="hold" id="62"/>
                                        <p:tgtEl>
                                          <p:spTgt spid="9"/>
                                        </p:tgtEl>
                                        <p:attrNameLst>
                                          <p:attrName>ppt_x</p:attrName>
                                        </p:attrNameLst>
                                      </p:cBhvr>
                                      <p:tavLst>
                                        <p:tav tm="0">
                                          <p:val>
                                            <p:strVal val="0-#ppt_w/2"/>
                                          </p:val>
                                        </p:tav>
                                        <p:tav tm="100000">
                                          <p:val>
                                            <p:strVal val="#ppt_x"/>
                                          </p:val>
                                        </p:tav>
                                      </p:tavLst>
                                    </p:anim>
                                    <p:anim calcmode="lin" valueType="num">
                                      <p:cBhvr additive="base">
                                        <p:cTn dur="750" fill="hold" id="63"/>
                                        <p:tgtEl>
                                          <p:spTgt spid="9"/>
                                        </p:tgtEl>
                                        <p:attrNameLst>
                                          <p:attrName>ppt_y</p:attrName>
                                        </p:attrNameLst>
                                      </p:cBhvr>
                                      <p:tavLst>
                                        <p:tav tm="0">
                                          <p:val>
                                            <p:strVal val="#ppt_y"/>
                                          </p:val>
                                        </p:tav>
                                        <p:tav tm="100000">
                                          <p:val>
                                            <p:strVal val="#ppt_y"/>
                                          </p:val>
                                        </p:tav>
                                      </p:tavLst>
                                    </p:anim>
                                  </p:childTnLst>
                                </p:cTn>
                              </p:par>
                              <p:par>
                                <p:cTn fill="hold" grpId="0" id="64" nodeType="withEffect" presetClass="entr" presetID="2" presetSubtype="4">
                                  <p:stCondLst>
                                    <p:cond delay="750"/>
                                  </p:stCondLst>
                                  <p:childTnLst>
                                    <p:set>
                                      <p:cBhvr>
                                        <p:cTn dur="1" fill="hold" id="65">
                                          <p:stCondLst>
                                            <p:cond delay="0"/>
                                          </p:stCondLst>
                                        </p:cTn>
                                        <p:tgtEl>
                                          <p:spTgt spid="10"/>
                                        </p:tgtEl>
                                        <p:attrNameLst>
                                          <p:attrName>style.visibility</p:attrName>
                                        </p:attrNameLst>
                                      </p:cBhvr>
                                      <p:to>
                                        <p:strVal val="visible"/>
                                      </p:to>
                                    </p:set>
                                    <p:anim calcmode="lin" valueType="num">
                                      <p:cBhvr additive="base">
                                        <p:cTn dur="750" fill="hold" id="66"/>
                                        <p:tgtEl>
                                          <p:spTgt spid="10"/>
                                        </p:tgtEl>
                                        <p:attrNameLst>
                                          <p:attrName>ppt_x</p:attrName>
                                        </p:attrNameLst>
                                      </p:cBhvr>
                                      <p:tavLst>
                                        <p:tav tm="0">
                                          <p:val>
                                            <p:strVal val="#ppt_x"/>
                                          </p:val>
                                        </p:tav>
                                        <p:tav tm="100000">
                                          <p:val>
                                            <p:strVal val="#ppt_x"/>
                                          </p:val>
                                        </p:tav>
                                      </p:tavLst>
                                    </p:anim>
                                    <p:anim calcmode="lin" valueType="num">
                                      <p:cBhvr additive="base">
                                        <p:cTn dur="750" fill="hold" id="67"/>
                                        <p:tgtEl>
                                          <p:spTgt spid="10"/>
                                        </p:tgtEl>
                                        <p:attrNameLst>
                                          <p:attrName>ppt_y</p:attrName>
                                        </p:attrNameLst>
                                      </p:cBhvr>
                                      <p:tavLst>
                                        <p:tav tm="0">
                                          <p:val>
                                            <p:strVal val="1+#ppt_h/2"/>
                                          </p:val>
                                        </p:tav>
                                        <p:tav tm="100000">
                                          <p:val>
                                            <p:strVal val="#ppt_y"/>
                                          </p:val>
                                        </p:tav>
                                      </p:tavLst>
                                    </p:anim>
                                  </p:childTnLst>
                                </p:cTn>
                              </p:par>
                              <p:par>
                                <p:cTn fill="hold" grpId="0" id="68" nodeType="withEffect" presetClass="entr" presetID="2" presetSubtype="8">
                                  <p:stCondLst>
                                    <p:cond delay="750"/>
                                  </p:stCondLst>
                                  <p:childTnLst>
                                    <p:set>
                                      <p:cBhvr>
                                        <p:cTn dur="1" fill="hold" id="69">
                                          <p:stCondLst>
                                            <p:cond delay="0"/>
                                          </p:stCondLst>
                                        </p:cTn>
                                        <p:tgtEl>
                                          <p:spTgt spid="11"/>
                                        </p:tgtEl>
                                        <p:attrNameLst>
                                          <p:attrName>style.visibility</p:attrName>
                                        </p:attrNameLst>
                                      </p:cBhvr>
                                      <p:to>
                                        <p:strVal val="visible"/>
                                      </p:to>
                                    </p:set>
                                    <p:anim calcmode="lin" valueType="num">
                                      <p:cBhvr additive="base">
                                        <p:cTn dur="750" fill="hold" id="70"/>
                                        <p:tgtEl>
                                          <p:spTgt spid="11"/>
                                        </p:tgtEl>
                                        <p:attrNameLst>
                                          <p:attrName>ppt_x</p:attrName>
                                        </p:attrNameLst>
                                      </p:cBhvr>
                                      <p:tavLst>
                                        <p:tav tm="0">
                                          <p:val>
                                            <p:strVal val="0-#ppt_w/2"/>
                                          </p:val>
                                        </p:tav>
                                        <p:tav tm="100000">
                                          <p:val>
                                            <p:strVal val="#ppt_x"/>
                                          </p:val>
                                        </p:tav>
                                      </p:tavLst>
                                    </p:anim>
                                    <p:anim calcmode="lin" valueType="num">
                                      <p:cBhvr additive="base">
                                        <p:cTn dur="750" fill="hold" id="71"/>
                                        <p:tgtEl>
                                          <p:spTgt spid="11"/>
                                        </p:tgtEl>
                                        <p:attrNameLst>
                                          <p:attrName>ppt_y</p:attrName>
                                        </p:attrNameLst>
                                      </p:cBhvr>
                                      <p:tavLst>
                                        <p:tav tm="0">
                                          <p:val>
                                            <p:strVal val="#ppt_y"/>
                                          </p:val>
                                        </p:tav>
                                        <p:tav tm="100000">
                                          <p:val>
                                            <p:strVal val="#ppt_y"/>
                                          </p:val>
                                        </p:tav>
                                      </p:tavLst>
                                    </p:anim>
                                  </p:childTnLst>
                                </p:cTn>
                              </p:par>
                              <p:par>
                                <p:cTn fill="hold" grpId="0" id="72" nodeType="withEffect" presetClass="entr" presetID="2" presetSubtype="4">
                                  <p:stCondLst>
                                    <p:cond delay="750"/>
                                  </p:stCondLst>
                                  <p:childTnLst>
                                    <p:set>
                                      <p:cBhvr>
                                        <p:cTn dur="1" fill="hold" id="73">
                                          <p:stCondLst>
                                            <p:cond delay="0"/>
                                          </p:stCondLst>
                                        </p:cTn>
                                        <p:tgtEl>
                                          <p:spTgt spid="12"/>
                                        </p:tgtEl>
                                        <p:attrNameLst>
                                          <p:attrName>style.visibility</p:attrName>
                                        </p:attrNameLst>
                                      </p:cBhvr>
                                      <p:to>
                                        <p:strVal val="visible"/>
                                      </p:to>
                                    </p:set>
                                    <p:anim calcmode="lin" valueType="num">
                                      <p:cBhvr additive="base">
                                        <p:cTn dur="750" fill="hold" id="74"/>
                                        <p:tgtEl>
                                          <p:spTgt spid="12"/>
                                        </p:tgtEl>
                                        <p:attrNameLst>
                                          <p:attrName>ppt_x</p:attrName>
                                        </p:attrNameLst>
                                      </p:cBhvr>
                                      <p:tavLst>
                                        <p:tav tm="0">
                                          <p:val>
                                            <p:strVal val="#ppt_x"/>
                                          </p:val>
                                        </p:tav>
                                        <p:tav tm="100000">
                                          <p:val>
                                            <p:strVal val="#ppt_x"/>
                                          </p:val>
                                        </p:tav>
                                      </p:tavLst>
                                    </p:anim>
                                    <p:anim calcmode="lin" valueType="num">
                                      <p:cBhvr additive="base">
                                        <p:cTn dur="750" fill="hold" id="75"/>
                                        <p:tgtEl>
                                          <p:spTgt spid="12"/>
                                        </p:tgtEl>
                                        <p:attrNameLst>
                                          <p:attrName>ppt_y</p:attrName>
                                        </p:attrNameLst>
                                      </p:cBhvr>
                                      <p:tavLst>
                                        <p:tav tm="0">
                                          <p:val>
                                            <p:strVal val="1+#ppt_h/2"/>
                                          </p:val>
                                        </p:tav>
                                        <p:tav tm="100000">
                                          <p:val>
                                            <p:strVal val="#ppt_y"/>
                                          </p:val>
                                        </p:tav>
                                      </p:tavLst>
                                    </p:anim>
                                  </p:childTnLst>
                                </p:cTn>
                              </p:par>
                              <p:par>
                                <p:cTn fill="hold" grpId="0" id="76" nodeType="withEffect" presetClass="entr" presetID="2" presetSubtype="8">
                                  <p:stCondLst>
                                    <p:cond delay="750"/>
                                  </p:stCondLst>
                                  <p:childTnLst>
                                    <p:set>
                                      <p:cBhvr>
                                        <p:cTn dur="1" fill="hold" id="77">
                                          <p:stCondLst>
                                            <p:cond delay="0"/>
                                          </p:stCondLst>
                                        </p:cTn>
                                        <p:tgtEl>
                                          <p:spTgt spid="13"/>
                                        </p:tgtEl>
                                        <p:attrNameLst>
                                          <p:attrName>style.visibility</p:attrName>
                                        </p:attrNameLst>
                                      </p:cBhvr>
                                      <p:to>
                                        <p:strVal val="visible"/>
                                      </p:to>
                                    </p:set>
                                    <p:anim calcmode="lin" valueType="num">
                                      <p:cBhvr additive="base">
                                        <p:cTn dur="750" fill="hold" id="78"/>
                                        <p:tgtEl>
                                          <p:spTgt spid="13"/>
                                        </p:tgtEl>
                                        <p:attrNameLst>
                                          <p:attrName>ppt_x</p:attrName>
                                        </p:attrNameLst>
                                      </p:cBhvr>
                                      <p:tavLst>
                                        <p:tav tm="0">
                                          <p:val>
                                            <p:strVal val="0-#ppt_w/2"/>
                                          </p:val>
                                        </p:tav>
                                        <p:tav tm="100000">
                                          <p:val>
                                            <p:strVal val="#ppt_x"/>
                                          </p:val>
                                        </p:tav>
                                      </p:tavLst>
                                    </p:anim>
                                    <p:anim calcmode="lin" valueType="num">
                                      <p:cBhvr additive="base">
                                        <p:cTn dur="750" fill="hold" id="79"/>
                                        <p:tgtEl>
                                          <p:spTgt spid="13"/>
                                        </p:tgtEl>
                                        <p:attrNameLst>
                                          <p:attrName>ppt_y</p:attrName>
                                        </p:attrNameLst>
                                      </p:cBhvr>
                                      <p:tavLst>
                                        <p:tav tm="0">
                                          <p:val>
                                            <p:strVal val="#ppt_y"/>
                                          </p:val>
                                        </p:tav>
                                        <p:tav tm="100000">
                                          <p:val>
                                            <p:strVal val="#ppt_y"/>
                                          </p:val>
                                        </p:tav>
                                      </p:tavLst>
                                    </p:anim>
                                  </p:childTnLst>
                                </p:cTn>
                              </p:par>
                              <p:par>
                                <p:cTn fill="hold" grpId="0" id="80" nodeType="withEffect" presetClass="entr" presetID="2" presetSubtype="4">
                                  <p:stCondLst>
                                    <p:cond delay="750"/>
                                  </p:stCondLst>
                                  <p:childTnLst>
                                    <p:set>
                                      <p:cBhvr>
                                        <p:cTn dur="1" fill="hold" id="81">
                                          <p:stCondLst>
                                            <p:cond delay="0"/>
                                          </p:stCondLst>
                                        </p:cTn>
                                        <p:tgtEl>
                                          <p:spTgt spid="14"/>
                                        </p:tgtEl>
                                        <p:attrNameLst>
                                          <p:attrName>style.visibility</p:attrName>
                                        </p:attrNameLst>
                                      </p:cBhvr>
                                      <p:to>
                                        <p:strVal val="visible"/>
                                      </p:to>
                                    </p:set>
                                    <p:anim calcmode="lin" valueType="num">
                                      <p:cBhvr additive="base">
                                        <p:cTn dur="750" fill="hold" id="82"/>
                                        <p:tgtEl>
                                          <p:spTgt spid="14"/>
                                        </p:tgtEl>
                                        <p:attrNameLst>
                                          <p:attrName>ppt_x</p:attrName>
                                        </p:attrNameLst>
                                      </p:cBhvr>
                                      <p:tavLst>
                                        <p:tav tm="0">
                                          <p:val>
                                            <p:strVal val="#ppt_x"/>
                                          </p:val>
                                        </p:tav>
                                        <p:tav tm="100000">
                                          <p:val>
                                            <p:strVal val="#ppt_x"/>
                                          </p:val>
                                        </p:tav>
                                      </p:tavLst>
                                    </p:anim>
                                    <p:anim calcmode="lin" valueType="num">
                                      <p:cBhvr additive="base">
                                        <p:cTn dur="750" fill="hold" id="83"/>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
      <p:bldP grpId="0" spid="6"/>
      <p:bldP grpId="0" spid="7"/>
      <p:bldP grpId="0" spid="8"/>
      <p:bldP grpId="0" spid="9"/>
      <p:bldP grpId="0" spid="10"/>
      <p:bldP grpId="0" spid="11"/>
      <p:bldP grpId="0" spid="12"/>
      <p:bldP grpId="0" spid="13"/>
      <p:bldP grpId="0" spid="14"/>
      <p:bldP grpId="0" spid="15"/>
      <p:bldP grpId="0" spid="16"/>
      <p:bldP grpId="0" spid="17"/>
      <p:bldP grpId="0" spid="18"/>
      <p:bldP grpId="0" spid="19"/>
      <p:bldP grpId="0" spid="20"/>
      <p:bldP grpId="0" spid="21"/>
    </p:bldLst>
  </p:timing>
</p:sld>
</file>

<file path=ppt/slides/slide2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0" y="-1"/>
            <a:ext cx="12192000" cy="3882313"/>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矩形 4"/>
          <p:cNvSpPr/>
          <p:nvPr/>
        </p:nvSpPr>
        <p:spPr>
          <a:xfrm>
            <a:off x="-1" y="0"/>
            <a:ext cx="12192000" cy="3882312"/>
          </a:xfrm>
          <a:prstGeom prst="rect">
            <a:avLst/>
          </a:prstGeom>
          <a:solidFill>
            <a:srgbClr val="00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13" name="星形: 五角 12"/>
          <p:cNvSpPr/>
          <p:nvPr/>
        </p:nvSpPr>
        <p:spPr>
          <a:xfrm>
            <a:off x="8212229" y="4151136"/>
            <a:ext cx="342036" cy="342036"/>
          </a:xfrm>
          <a:prstGeom prst="star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星形: 五角 13"/>
          <p:cNvSpPr/>
          <p:nvPr/>
        </p:nvSpPr>
        <p:spPr>
          <a:xfrm>
            <a:off x="8902929" y="4552828"/>
            <a:ext cx="204161" cy="204160"/>
          </a:xfrm>
          <a:prstGeom prst="star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星形: 五角 14"/>
          <p:cNvSpPr/>
          <p:nvPr/>
        </p:nvSpPr>
        <p:spPr>
          <a:xfrm>
            <a:off x="8629831" y="4940582"/>
            <a:ext cx="153216" cy="153216"/>
          </a:xfrm>
          <a:prstGeom prst="star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椭圆 22"/>
          <p:cNvSpPr/>
          <p:nvPr/>
        </p:nvSpPr>
        <p:spPr>
          <a:xfrm>
            <a:off x="5716186" y="6447759"/>
            <a:ext cx="76156" cy="76156"/>
          </a:xfrm>
          <a:prstGeom prst="ellipse">
            <a:avLst/>
          </a:prstGeom>
          <a:solidFill>
            <a:schemeClr val="accent6"/>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24" name="椭圆 23"/>
          <p:cNvSpPr/>
          <p:nvPr/>
        </p:nvSpPr>
        <p:spPr>
          <a:xfrm>
            <a:off x="5944010" y="6447759"/>
            <a:ext cx="76156" cy="76156"/>
          </a:xfrm>
          <a:prstGeom prst="ellipse">
            <a:avLst/>
          </a:prstGeom>
          <a:solidFill>
            <a:schemeClr val="accent6"/>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25" name="椭圆 24"/>
          <p:cNvSpPr/>
          <p:nvPr/>
        </p:nvSpPr>
        <p:spPr>
          <a:xfrm>
            <a:off x="6171834" y="6447759"/>
            <a:ext cx="76156" cy="76156"/>
          </a:xfrm>
          <a:prstGeom prst="ellipse">
            <a:avLst/>
          </a:prstGeom>
          <a:solidFill>
            <a:schemeClr val="accent6"/>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26" name="椭圆 25"/>
          <p:cNvSpPr/>
          <p:nvPr/>
        </p:nvSpPr>
        <p:spPr>
          <a:xfrm>
            <a:off x="6399658" y="6447759"/>
            <a:ext cx="76156" cy="76156"/>
          </a:xfrm>
          <a:prstGeom prst="ellipse">
            <a:avLst/>
          </a:prstGeom>
          <a:solidFill>
            <a:schemeClr val="accent6"/>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19" name="矩形 18"/>
          <p:cNvSpPr/>
          <p:nvPr/>
        </p:nvSpPr>
        <p:spPr>
          <a:xfrm>
            <a:off x="0" y="5693634"/>
            <a:ext cx="7920000" cy="9261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文本框 19"/>
          <p:cNvSpPr txBox="1"/>
          <p:nvPr/>
        </p:nvSpPr>
        <p:spPr>
          <a:xfrm>
            <a:off x="3675790" y="4370522"/>
            <a:ext cx="4536439" cy="2773680"/>
          </a:xfrm>
          <a:prstGeom prst="rect">
            <a:avLst/>
          </a:prstGeom>
          <a:noFill/>
        </p:spPr>
        <p:txBody>
          <a:bodyPr rtlCol="0" wrap="square">
            <a:spAutoFit/>
          </a:bodyPr>
          <a:lstStyle/>
          <a:p>
            <a:pPr algn="ctr"/>
            <a:r>
              <a:rPr altLang="zh-CN" kern="100" lang="en-US" spc="-150" sz="8800">
                <a:solidFill>
                  <a:schemeClr val="accent6"/>
                </a:solidFill>
                <a:latin charset="0" panose="020b0503020202020204" pitchFamily="34" typeface="Agency FB"/>
                <a:ea charset="-122" panose="020b0503020204020204" pitchFamily="34" typeface="微软雅黑"/>
              </a:rPr>
              <a:t>Thank You !</a:t>
            </a:r>
          </a:p>
        </p:txBody>
      </p:sp>
    </p:spTree>
    <p:extLst>
      <p:ext uri="{BB962C8B-B14F-4D97-AF65-F5344CB8AC3E}">
        <p14:creationId val="3186582152"/>
      </p:ext>
    </p:extLst>
  </p:cSld>
  <p:clrMapOvr>
    <a:masterClrMapping/>
  </p:clrMapOvr>
  <mc:AlternateContent>
    <mc:Choice Requires="p14">
      <p:transition p14:dur="1600" spd="slow">
        <p:blinds dir="vert"/>
      </p:transition>
    </mc:Choice>
    <mc:Fallback>
      <p:transition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2" presetSubtype="8">
                                  <p:stCondLst>
                                    <p:cond delay="0"/>
                                  </p:stCondLst>
                                  <p:childTnLst>
                                    <p:set>
                                      <p:cBhvr>
                                        <p:cTn dur="1" fill="hold" id="6">
                                          <p:stCondLst>
                                            <p:cond delay="0"/>
                                          </p:stCondLst>
                                        </p:cTn>
                                        <p:tgtEl>
                                          <p:spTgt spid="19"/>
                                        </p:tgtEl>
                                        <p:attrNameLst>
                                          <p:attrName>style.visibility</p:attrName>
                                        </p:attrNameLst>
                                      </p:cBhvr>
                                      <p:to>
                                        <p:strVal val="visible"/>
                                      </p:to>
                                    </p:set>
                                    <p:animEffect filter="wipe(left)" transition="in">
                                      <p:cBhvr>
                                        <p:cTn dur="750" id="7"/>
                                        <p:tgtEl>
                                          <p:spTgt spid="19"/>
                                        </p:tgtEl>
                                      </p:cBhvr>
                                    </p:animEffect>
                                  </p:childTnLst>
                                </p:cTn>
                              </p:par>
                              <p:par>
                                <p:cTn fill="hold" grpId="0" id="8" nodeType="withEffect" presetClass="entr" presetID="42" presetSubtype="0">
                                  <p:stCondLst>
                                    <p:cond delay="500"/>
                                  </p:stCondLst>
                                  <p:childTnLst>
                                    <p:set>
                                      <p:cBhvr>
                                        <p:cTn dur="1" fill="hold" id="9">
                                          <p:stCondLst>
                                            <p:cond delay="0"/>
                                          </p:stCondLst>
                                        </p:cTn>
                                        <p:tgtEl>
                                          <p:spTgt spid="20"/>
                                        </p:tgtEl>
                                        <p:attrNameLst>
                                          <p:attrName>style.visibility</p:attrName>
                                        </p:attrNameLst>
                                      </p:cBhvr>
                                      <p:to>
                                        <p:strVal val="visible"/>
                                      </p:to>
                                    </p:set>
                                    <p:animEffect filter="fade" transition="in">
                                      <p:cBhvr>
                                        <p:cTn dur="1000" id="10"/>
                                        <p:tgtEl>
                                          <p:spTgt spid="20"/>
                                        </p:tgtEl>
                                      </p:cBhvr>
                                    </p:animEffect>
                                    <p:anim calcmode="lin" valueType="num">
                                      <p:cBhvr>
                                        <p:cTn dur="1000" fill="hold" id="11"/>
                                        <p:tgtEl>
                                          <p:spTgt spid="20"/>
                                        </p:tgtEl>
                                        <p:attrNameLst>
                                          <p:attrName>ppt_x</p:attrName>
                                        </p:attrNameLst>
                                      </p:cBhvr>
                                      <p:tavLst>
                                        <p:tav tm="0">
                                          <p:val>
                                            <p:strVal val="#ppt_x"/>
                                          </p:val>
                                        </p:tav>
                                        <p:tav tm="100000">
                                          <p:val>
                                            <p:strVal val="#ppt_x"/>
                                          </p:val>
                                        </p:tav>
                                      </p:tavLst>
                                    </p:anim>
                                    <p:anim calcmode="lin" valueType="num">
                                      <p:cBhvr>
                                        <p:cTn dur="1000" fill="hold" id="12"/>
                                        <p:tgtEl>
                                          <p:spTgt spid="20"/>
                                        </p:tgtEl>
                                        <p:attrNameLst>
                                          <p:attrName>ppt_y</p:attrName>
                                        </p:attrNameLst>
                                      </p:cBhvr>
                                      <p:tavLst>
                                        <p:tav tm="0">
                                          <p:val>
                                            <p:strVal val="#ppt_y+.1"/>
                                          </p:val>
                                        </p:tav>
                                        <p:tav tm="100000">
                                          <p:val>
                                            <p:strVal val="#ppt_y"/>
                                          </p:val>
                                        </p:tav>
                                      </p:tavLst>
                                    </p:anim>
                                  </p:childTnLst>
                                </p:cTn>
                              </p:par>
                              <p:par>
                                <p:cTn fill="hold" grpId="0" id="13" nodeType="withEffect" presetClass="entr" presetID="10" presetSubtype="0">
                                  <p:stCondLst>
                                    <p:cond delay="1000"/>
                                  </p:stCondLst>
                                  <p:childTnLst>
                                    <p:set>
                                      <p:cBhvr>
                                        <p:cTn dur="1" fill="hold" id="14">
                                          <p:stCondLst>
                                            <p:cond delay="0"/>
                                          </p:stCondLst>
                                        </p:cTn>
                                        <p:tgtEl>
                                          <p:spTgt spid="13"/>
                                        </p:tgtEl>
                                        <p:attrNameLst>
                                          <p:attrName>style.visibility</p:attrName>
                                        </p:attrNameLst>
                                      </p:cBhvr>
                                      <p:to>
                                        <p:strVal val="visible"/>
                                      </p:to>
                                    </p:set>
                                    <p:animEffect filter="fade" transition="in">
                                      <p:cBhvr>
                                        <p:cTn dur="500" id="15"/>
                                        <p:tgtEl>
                                          <p:spTgt spid="13"/>
                                        </p:tgtEl>
                                      </p:cBhvr>
                                    </p:animEffect>
                                  </p:childTnLst>
                                </p:cTn>
                              </p:par>
                              <p:par>
                                <p:cTn fill="hold" grpId="0" id="16" nodeType="withEffect" presetClass="entr" presetID="10" presetSubtype="0">
                                  <p:stCondLst>
                                    <p:cond delay="1250"/>
                                  </p:stCondLst>
                                  <p:childTnLst>
                                    <p:set>
                                      <p:cBhvr>
                                        <p:cTn dur="1" fill="hold" id="17">
                                          <p:stCondLst>
                                            <p:cond delay="0"/>
                                          </p:stCondLst>
                                        </p:cTn>
                                        <p:tgtEl>
                                          <p:spTgt spid="14"/>
                                        </p:tgtEl>
                                        <p:attrNameLst>
                                          <p:attrName>style.visibility</p:attrName>
                                        </p:attrNameLst>
                                      </p:cBhvr>
                                      <p:to>
                                        <p:strVal val="visible"/>
                                      </p:to>
                                    </p:set>
                                    <p:animEffect filter="fade" transition="in">
                                      <p:cBhvr>
                                        <p:cTn dur="500" id="18"/>
                                        <p:tgtEl>
                                          <p:spTgt spid="14"/>
                                        </p:tgtEl>
                                      </p:cBhvr>
                                    </p:animEffect>
                                  </p:childTnLst>
                                </p:cTn>
                              </p:par>
                              <p:par>
                                <p:cTn fill="hold" grpId="0" id="19" nodeType="withEffect" presetClass="entr" presetID="10" presetSubtype="0">
                                  <p:stCondLst>
                                    <p:cond delay="1500"/>
                                  </p:stCondLst>
                                  <p:childTnLst>
                                    <p:set>
                                      <p:cBhvr>
                                        <p:cTn dur="1" fill="hold" id="20">
                                          <p:stCondLst>
                                            <p:cond delay="0"/>
                                          </p:stCondLst>
                                        </p:cTn>
                                        <p:tgtEl>
                                          <p:spTgt spid="15"/>
                                        </p:tgtEl>
                                        <p:attrNameLst>
                                          <p:attrName>style.visibility</p:attrName>
                                        </p:attrNameLst>
                                      </p:cBhvr>
                                      <p:to>
                                        <p:strVal val="visible"/>
                                      </p:to>
                                    </p:set>
                                    <p:animEffect filter="fade" transition="in">
                                      <p:cBhvr>
                                        <p:cTn dur="500" id="21"/>
                                        <p:tgtEl>
                                          <p:spTgt spid="15"/>
                                        </p:tgtEl>
                                      </p:cBhvr>
                                    </p:animEffect>
                                  </p:childTnLst>
                                </p:cTn>
                              </p:par>
                              <p:par>
                                <p:cTn fill="hold" grpId="0" id="22" nodeType="withEffect" presetClass="entr" presetID="2" presetSubtype="4">
                                  <p:stCondLst>
                                    <p:cond delay="1500"/>
                                  </p:stCondLst>
                                  <p:childTnLst>
                                    <p:set>
                                      <p:cBhvr>
                                        <p:cTn dur="1" fill="hold" id="23">
                                          <p:stCondLst>
                                            <p:cond delay="0"/>
                                          </p:stCondLst>
                                        </p:cTn>
                                        <p:tgtEl>
                                          <p:spTgt spid="23"/>
                                        </p:tgtEl>
                                        <p:attrNameLst>
                                          <p:attrName>style.visibility</p:attrName>
                                        </p:attrNameLst>
                                      </p:cBhvr>
                                      <p:to>
                                        <p:strVal val="visible"/>
                                      </p:to>
                                    </p:set>
                                    <p:anim calcmode="lin" valueType="num">
                                      <p:cBhvr additive="base">
                                        <p:cTn dur="500" fill="hold" id="24"/>
                                        <p:tgtEl>
                                          <p:spTgt spid="23"/>
                                        </p:tgtEl>
                                        <p:attrNameLst>
                                          <p:attrName>ppt_x</p:attrName>
                                        </p:attrNameLst>
                                      </p:cBhvr>
                                      <p:tavLst>
                                        <p:tav tm="0">
                                          <p:val>
                                            <p:strVal val="#ppt_x"/>
                                          </p:val>
                                        </p:tav>
                                        <p:tav tm="100000">
                                          <p:val>
                                            <p:strVal val="#ppt_x"/>
                                          </p:val>
                                        </p:tav>
                                      </p:tavLst>
                                    </p:anim>
                                    <p:anim calcmode="lin" valueType="num">
                                      <p:cBhvr additive="base">
                                        <p:cTn dur="500" fill="hold" id="25"/>
                                        <p:tgtEl>
                                          <p:spTgt spid="23"/>
                                        </p:tgtEl>
                                        <p:attrNameLst>
                                          <p:attrName>ppt_y</p:attrName>
                                        </p:attrNameLst>
                                      </p:cBhvr>
                                      <p:tavLst>
                                        <p:tav tm="0">
                                          <p:val>
                                            <p:strVal val="1+#ppt_h/2"/>
                                          </p:val>
                                        </p:tav>
                                        <p:tav tm="100000">
                                          <p:val>
                                            <p:strVal val="#ppt_y"/>
                                          </p:val>
                                        </p:tav>
                                      </p:tavLst>
                                    </p:anim>
                                  </p:childTnLst>
                                </p:cTn>
                              </p:par>
                              <p:par>
                                <p:cTn fill="hold" grpId="0" id="26" nodeType="withEffect" presetClass="entr" presetID="2" presetSubtype="4">
                                  <p:stCondLst>
                                    <p:cond delay="1750"/>
                                  </p:stCondLst>
                                  <p:childTnLst>
                                    <p:set>
                                      <p:cBhvr>
                                        <p:cTn dur="1" fill="hold" id="27">
                                          <p:stCondLst>
                                            <p:cond delay="0"/>
                                          </p:stCondLst>
                                        </p:cTn>
                                        <p:tgtEl>
                                          <p:spTgt spid="24"/>
                                        </p:tgtEl>
                                        <p:attrNameLst>
                                          <p:attrName>style.visibility</p:attrName>
                                        </p:attrNameLst>
                                      </p:cBhvr>
                                      <p:to>
                                        <p:strVal val="visible"/>
                                      </p:to>
                                    </p:set>
                                    <p:anim calcmode="lin" valueType="num">
                                      <p:cBhvr additive="base">
                                        <p:cTn dur="500" fill="hold" id="28"/>
                                        <p:tgtEl>
                                          <p:spTgt spid="24"/>
                                        </p:tgtEl>
                                        <p:attrNameLst>
                                          <p:attrName>ppt_x</p:attrName>
                                        </p:attrNameLst>
                                      </p:cBhvr>
                                      <p:tavLst>
                                        <p:tav tm="0">
                                          <p:val>
                                            <p:strVal val="#ppt_x"/>
                                          </p:val>
                                        </p:tav>
                                        <p:tav tm="100000">
                                          <p:val>
                                            <p:strVal val="#ppt_x"/>
                                          </p:val>
                                        </p:tav>
                                      </p:tavLst>
                                    </p:anim>
                                    <p:anim calcmode="lin" valueType="num">
                                      <p:cBhvr additive="base">
                                        <p:cTn dur="500" fill="hold" id="29"/>
                                        <p:tgtEl>
                                          <p:spTgt spid="24"/>
                                        </p:tgtEl>
                                        <p:attrNameLst>
                                          <p:attrName>ppt_y</p:attrName>
                                        </p:attrNameLst>
                                      </p:cBhvr>
                                      <p:tavLst>
                                        <p:tav tm="0">
                                          <p:val>
                                            <p:strVal val="1+#ppt_h/2"/>
                                          </p:val>
                                        </p:tav>
                                        <p:tav tm="100000">
                                          <p:val>
                                            <p:strVal val="#ppt_y"/>
                                          </p:val>
                                        </p:tav>
                                      </p:tavLst>
                                    </p:anim>
                                  </p:childTnLst>
                                </p:cTn>
                              </p:par>
                              <p:par>
                                <p:cTn fill="hold" grpId="0" id="30" nodeType="withEffect" presetClass="entr" presetID="2" presetSubtype="4">
                                  <p:stCondLst>
                                    <p:cond delay="2000"/>
                                  </p:stCondLst>
                                  <p:childTnLst>
                                    <p:set>
                                      <p:cBhvr>
                                        <p:cTn dur="1" fill="hold" id="31">
                                          <p:stCondLst>
                                            <p:cond delay="0"/>
                                          </p:stCondLst>
                                        </p:cTn>
                                        <p:tgtEl>
                                          <p:spTgt spid="25"/>
                                        </p:tgtEl>
                                        <p:attrNameLst>
                                          <p:attrName>style.visibility</p:attrName>
                                        </p:attrNameLst>
                                      </p:cBhvr>
                                      <p:to>
                                        <p:strVal val="visible"/>
                                      </p:to>
                                    </p:set>
                                    <p:anim calcmode="lin" valueType="num">
                                      <p:cBhvr additive="base">
                                        <p:cTn dur="500" fill="hold" id="32"/>
                                        <p:tgtEl>
                                          <p:spTgt spid="25"/>
                                        </p:tgtEl>
                                        <p:attrNameLst>
                                          <p:attrName>ppt_x</p:attrName>
                                        </p:attrNameLst>
                                      </p:cBhvr>
                                      <p:tavLst>
                                        <p:tav tm="0">
                                          <p:val>
                                            <p:strVal val="#ppt_x"/>
                                          </p:val>
                                        </p:tav>
                                        <p:tav tm="100000">
                                          <p:val>
                                            <p:strVal val="#ppt_x"/>
                                          </p:val>
                                        </p:tav>
                                      </p:tavLst>
                                    </p:anim>
                                    <p:anim calcmode="lin" valueType="num">
                                      <p:cBhvr additive="base">
                                        <p:cTn dur="500" fill="hold" id="33"/>
                                        <p:tgtEl>
                                          <p:spTgt spid="25"/>
                                        </p:tgtEl>
                                        <p:attrNameLst>
                                          <p:attrName>ppt_y</p:attrName>
                                        </p:attrNameLst>
                                      </p:cBhvr>
                                      <p:tavLst>
                                        <p:tav tm="0">
                                          <p:val>
                                            <p:strVal val="1+#ppt_h/2"/>
                                          </p:val>
                                        </p:tav>
                                        <p:tav tm="100000">
                                          <p:val>
                                            <p:strVal val="#ppt_y"/>
                                          </p:val>
                                        </p:tav>
                                      </p:tavLst>
                                    </p:anim>
                                  </p:childTnLst>
                                </p:cTn>
                              </p:par>
                              <p:par>
                                <p:cTn fill="hold" grpId="0" id="34" nodeType="withEffect" presetClass="entr" presetID="2" presetSubtype="4">
                                  <p:stCondLst>
                                    <p:cond delay="2250"/>
                                  </p:stCondLst>
                                  <p:childTnLst>
                                    <p:set>
                                      <p:cBhvr>
                                        <p:cTn dur="1" fill="hold" id="35">
                                          <p:stCondLst>
                                            <p:cond delay="0"/>
                                          </p:stCondLst>
                                        </p:cTn>
                                        <p:tgtEl>
                                          <p:spTgt spid="26"/>
                                        </p:tgtEl>
                                        <p:attrNameLst>
                                          <p:attrName>style.visibility</p:attrName>
                                        </p:attrNameLst>
                                      </p:cBhvr>
                                      <p:to>
                                        <p:strVal val="visible"/>
                                      </p:to>
                                    </p:set>
                                    <p:anim calcmode="lin" valueType="num">
                                      <p:cBhvr additive="base">
                                        <p:cTn dur="500" fill="hold" id="36"/>
                                        <p:tgtEl>
                                          <p:spTgt spid="26"/>
                                        </p:tgtEl>
                                        <p:attrNameLst>
                                          <p:attrName>ppt_x</p:attrName>
                                        </p:attrNameLst>
                                      </p:cBhvr>
                                      <p:tavLst>
                                        <p:tav tm="0">
                                          <p:val>
                                            <p:strVal val="#ppt_x"/>
                                          </p:val>
                                        </p:tav>
                                        <p:tav tm="100000">
                                          <p:val>
                                            <p:strVal val="#ppt_x"/>
                                          </p:val>
                                        </p:tav>
                                      </p:tavLst>
                                    </p:anim>
                                    <p:anim calcmode="lin" valueType="num">
                                      <p:cBhvr additive="base">
                                        <p:cTn dur="500" fill="hold" id="37"/>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P grpId="0" spid="14"/>
      <p:bldP grpId="0" spid="15"/>
      <p:bldP grpId="0" spid="23"/>
      <p:bldP grpId="0" spid="24"/>
      <p:bldP grpId="0" spid="25"/>
      <p:bldP grpId="0" spid="26"/>
      <p:bldP grpId="0" spid="19"/>
      <p:bldP grpId="0" spid="20"/>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1" y="4303285"/>
            <a:ext cx="12192000" cy="2554715"/>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3" name="直接连接符 2"/>
          <p:cNvCxnSpPr/>
          <p:nvPr/>
        </p:nvCxnSpPr>
        <p:spPr>
          <a:xfrm>
            <a:off x="2891971" y="2286000"/>
            <a:ext cx="8505371"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972338" y="1032468"/>
            <a:ext cx="1591130" cy="2505457"/>
          </a:xfrm>
          <a:prstGeom prst="rect">
            <a:avLst/>
          </a:prstGeom>
          <a:noFill/>
        </p:spPr>
        <p:txBody>
          <a:bodyPr rtlCol="0" wrap="square">
            <a:spAutoFit/>
          </a:bodyPr>
          <a:lstStyle/>
          <a:p>
            <a:pPr algn="ctr">
              <a:lnSpc>
                <a:spcPct val="120000"/>
              </a:lnSpc>
            </a:pPr>
            <a:r>
              <a:rPr altLang="en-US" kern="100" lang="zh-CN" sz="6600">
                <a:solidFill>
                  <a:schemeClr val="accent6"/>
                </a:solidFill>
                <a:latin charset="-122" panose="020b0503020204020204" pitchFamily="34" typeface="微软雅黑"/>
                <a:ea charset="-122" panose="020b0503020204020204" pitchFamily="34" typeface="微软雅黑"/>
              </a:rPr>
              <a:t>目录</a:t>
            </a:r>
          </a:p>
        </p:txBody>
      </p:sp>
      <p:sp>
        <p:nvSpPr>
          <p:cNvPr id="5" name="文本框 4"/>
          <p:cNvSpPr txBox="1"/>
          <p:nvPr/>
        </p:nvSpPr>
        <p:spPr>
          <a:xfrm flipV="1">
            <a:off x="650848" y="444423"/>
            <a:ext cx="694944" cy="3706013"/>
          </a:xfrm>
          <a:prstGeom prst="rect">
            <a:avLst/>
          </a:prstGeom>
          <a:noFill/>
        </p:spPr>
        <p:txBody>
          <a:bodyPr rtlCol="0" vert="eaVert" wrap="square">
            <a:spAutoFit/>
          </a:bodyPr>
          <a:lstStyle/>
          <a:p>
            <a:pPr algn="ctr" lvl="0">
              <a:lnSpc>
                <a:spcPct val="120000"/>
              </a:lnSpc>
            </a:pPr>
            <a:r>
              <a:rPr altLang="zh-CN" b="0" baseline="0" cap="none" i="0" kern="100" kumimoji="0" lang="en-US" noProof="0" normalizeH="0" spc="300" strike="noStrike" sz="2800" u="none">
                <a:ln>
                  <a:noFill/>
                </a:ln>
                <a:solidFill>
                  <a:schemeClr val="accent6"/>
                </a:solidFill>
                <a:effectLst/>
                <a:uLnTx/>
                <a:uFillTx/>
                <a:latin charset="-122" panose="020b0503020204020204" pitchFamily="34" typeface="微软雅黑"/>
                <a:ea charset="-122" panose="020b0503020204020204" pitchFamily="34" typeface="微软雅黑"/>
              </a:rPr>
              <a:t>CONTENTS</a:t>
            </a:r>
          </a:p>
        </p:txBody>
      </p:sp>
      <p:sp>
        <p:nvSpPr>
          <p:cNvPr id="6" name="椭圆 5"/>
          <p:cNvSpPr/>
          <p:nvPr/>
        </p:nvSpPr>
        <p:spPr>
          <a:xfrm>
            <a:off x="3980530" y="2220292"/>
            <a:ext cx="137160" cy="137160"/>
          </a:xfrm>
          <a:prstGeom prst="ellipse">
            <a:avLst/>
          </a:prstGeom>
          <a:solidFill>
            <a:schemeClr val="accent6"/>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文本框 6"/>
          <p:cNvSpPr txBox="1"/>
          <p:nvPr/>
        </p:nvSpPr>
        <p:spPr>
          <a:xfrm>
            <a:off x="2945643" y="2599565"/>
            <a:ext cx="2206935" cy="969264"/>
          </a:xfrm>
          <a:prstGeom prst="rect">
            <a:avLst/>
          </a:prstGeom>
          <a:noFill/>
        </p:spPr>
        <p:txBody>
          <a:bodyPr rtlCol="0" wrap="square">
            <a:spAutoFit/>
          </a:bodyPr>
          <a:lstStyle/>
          <a:p>
            <a:pPr algn="ctr">
              <a:lnSpc>
                <a:spcPct val="120000"/>
              </a:lnSpc>
            </a:pPr>
            <a:r>
              <a:rPr altLang="zh-CN" kern="100" lang="en-US" sz="2400">
                <a:solidFill>
                  <a:schemeClr val="tx1">
                    <a:lumMod val="85000"/>
                    <a:lumOff val="15000"/>
                  </a:schemeClr>
                </a:solidFill>
                <a:latin charset="-122" panose="020b0503020204020204" pitchFamily="34" typeface="微软雅黑"/>
                <a:ea charset="-122" panose="020b0503020204020204" pitchFamily="34" typeface="微软雅黑"/>
              </a:rPr>
              <a:t>Title of Part One</a:t>
            </a:r>
          </a:p>
        </p:txBody>
      </p:sp>
      <p:sp>
        <p:nvSpPr>
          <p:cNvPr id="8" name="椭圆 7"/>
          <p:cNvSpPr/>
          <p:nvPr/>
        </p:nvSpPr>
        <p:spPr>
          <a:xfrm>
            <a:off x="6034640" y="2220292"/>
            <a:ext cx="137160" cy="137160"/>
          </a:xfrm>
          <a:prstGeom prst="ellipse">
            <a:avLst/>
          </a:prstGeom>
          <a:solidFill>
            <a:srgbClr val="F3F3F3"/>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9" name="文本框 8"/>
          <p:cNvSpPr txBox="1"/>
          <p:nvPr/>
        </p:nvSpPr>
        <p:spPr>
          <a:xfrm>
            <a:off x="4999753" y="2599565"/>
            <a:ext cx="2206935" cy="969264"/>
          </a:xfrm>
          <a:prstGeom prst="rect">
            <a:avLst/>
          </a:prstGeom>
          <a:noFill/>
        </p:spPr>
        <p:txBody>
          <a:bodyPr rtlCol="0" wrap="square">
            <a:spAutoFit/>
          </a:bodyPr>
          <a:lstStyle/>
          <a:p>
            <a:pPr algn="ctr">
              <a:lnSpc>
                <a:spcPct val="120000"/>
              </a:lnSpc>
            </a:pPr>
            <a:r>
              <a:rPr altLang="zh-CN" kern="100" lang="en-US" sz="2400">
                <a:solidFill>
                  <a:schemeClr val="tx1">
                    <a:lumMod val="85000"/>
                    <a:lumOff val="15000"/>
                  </a:schemeClr>
                </a:solidFill>
                <a:latin charset="-122" panose="020b0503020204020204" pitchFamily="34" typeface="微软雅黑"/>
                <a:ea charset="-122" panose="020b0503020204020204" pitchFamily="34" typeface="微软雅黑"/>
              </a:rPr>
              <a:t>Title of Part Two</a:t>
            </a:r>
          </a:p>
        </p:txBody>
      </p:sp>
      <p:sp>
        <p:nvSpPr>
          <p:cNvPr id="10" name="椭圆 9"/>
          <p:cNvSpPr/>
          <p:nvPr/>
        </p:nvSpPr>
        <p:spPr>
          <a:xfrm>
            <a:off x="8088750" y="2220292"/>
            <a:ext cx="137160" cy="137160"/>
          </a:xfrm>
          <a:prstGeom prst="ellipse">
            <a:avLst/>
          </a:prstGeom>
          <a:solidFill>
            <a:srgbClr val="002B91"/>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11" name="文本框 10"/>
          <p:cNvSpPr txBox="1"/>
          <p:nvPr/>
        </p:nvSpPr>
        <p:spPr>
          <a:xfrm>
            <a:off x="7053864" y="2599565"/>
            <a:ext cx="2206935" cy="969264"/>
          </a:xfrm>
          <a:prstGeom prst="rect">
            <a:avLst/>
          </a:prstGeom>
          <a:noFill/>
        </p:spPr>
        <p:txBody>
          <a:bodyPr rtlCol="0" wrap="square">
            <a:spAutoFit/>
          </a:bodyPr>
          <a:lstStyle/>
          <a:p>
            <a:pPr algn="ctr">
              <a:lnSpc>
                <a:spcPct val="120000"/>
              </a:lnSpc>
            </a:pPr>
            <a:r>
              <a:rPr altLang="zh-CN" kern="100" lang="en-US" sz="2400">
                <a:solidFill>
                  <a:schemeClr val="tx1">
                    <a:lumMod val="85000"/>
                    <a:lumOff val="15000"/>
                  </a:schemeClr>
                </a:solidFill>
                <a:latin charset="-122" panose="020b0503020204020204" pitchFamily="34" typeface="微软雅黑"/>
                <a:ea charset="-122" panose="020b0503020204020204" pitchFamily="34" typeface="微软雅黑"/>
              </a:rPr>
              <a:t>Title of Part Three</a:t>
            </a:r>
          </a:p>
        </p:txBody>
      </p:sp>
      <p:sp>
        <p:nvSpPr>
          <p:cNvPr id="12" name="椭圆 11"/>
          <p:cNvSpPr/>
          <p:nvPr/>
        </p:nvSpPr>
        <p:spPr>
          <a:xfrm>
            <a:off x="10142859" y="2220292"/>
            <a:ext cx="137160" cy="137160"/>
          </a:xfrm>
          <a:prstGeom prst="ellipse">
            <a:avLst/>
          </a:prstGeom>
          <a:solidFill>
            <a:srgbClr val="F3F3F3"/>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13" name="文本框 12"/>
          <p:cNvSpPr txBox="1"/>
          <p:nvPr/>
        </p:nvSpPr>
        <p:spPr>
          <a:xfrm>
            <a:off x="9107973" y="2599565"/>
            <a:ext cx="2206935" cy="969264"/>
          </a:xfrm>
          <a:prstGeom prst="rect">
            <a:avLst/>
          </a:prstGeom>
          <a:noFill/>
        </p:spPr>
        <p:txBody>
          <a:bodyPr rtlCol="0" wrap="square">
            <a:spAutoFit/>
          </a:bodyPr>
          <a:lstStyle/>
          <a:p>
            <a:pPr algn="ctr">
              <a:lnSpc>
                <a:spcPct val="120000"/>
              </a:lnSpc>
            </a:pPr>
            <a:r>
              <a:rPr altLang="zh-CN" kern="100" lang="en-US" sz="2400">
                <a:solidFill>
                  <a:schemeClr val="tx1">
                    <a:lumMod val="85000"/>
                    <a:lumOff val="15000"/>
                  </a:schemeClr>
                </a:solidFill>
                <a:latin charset="-122" panose="020b0503020204020204" pitchFamily="34" typeface="微软雅黑"/>
                <a:ea charset="-122" panose="020b0503020204020204" pitchFamily="34" typeface="微软雅黑"/>
              </a:rPr>
              <a:t>Title of Part Four</a:t>
            </a:r>
          </a:p>
        </p:txBody>
      </p:sp>
      <p:sp>
        <p:nvSpPr>
          <p:cNvPr id="14" name="文本框 13"/>
          <p:cNvSpPr txBox="1"/>
          <p:nvPr/>
        </p:nvSpPr>
        <p:spPr>
          <a:xfrm>
            <a:off x="3669697" y="1348904"/>
            <a:ext cx="758827" cy="701040"/>
          </a:xfrm>
          <a:prstGeom prst="rect">
            <a:avLst/>
          </a:prstGeom>
          <a:noFill/>
        </p:spPr>
        <p:txBody>
          <a:bodyPr rtlCol="0" wrap="square">
            <a:spAutoFit/>
          </a:bodyPr>
          <a:lstStyle/>
          <a:p>
            <a:pPr algn="ctr"/>
            <a:r>
              <a:rPr altLang="zh-CN" kern="100" lang="en-US" sz="4000">
                <a:solidFill>
                  <a:schemeClr val="accent6"/>
                </a:solidFill>
                <a:latin charset="0" panose="020b0503020202020204" pitchFamily="34" typeface="Agency FB"/>
                <a:ea charset="-122" panose="020b0503020204020204" pitchFamily="34" typeface="微软雅黑"/>
              </a:rPr>
              <a:t>01</a:t>
            </a:r>
          </a:p>
        </p:txBody>
      </p:sp>
      <p:sp>
        <p:nvSpPr>
          <p:cNvPr id="15" name="文本框 14"/>
          <p:cNvSpPr txBox="1"/>
          <p:nvPr/>
        </p:nvSpPr>
        <p:spPr>
          <a:xfrm>
            <a:off x="5723807" y="1348904"/>
            <a:ext cx="758827" cy="701040"/>
          </a:xfrm>
          <a:prstGeom prst="rect">
            <a:avLst/>
          </a:prstGeom>
          <a:noFill/>
        </p:spPr>
        <p:txBody>
          <a:bodyPr rtlCol="0" wrap="square">
            <a:spAutoFit/>
          </a:bodyPr>
          <a:lstStyle/>
          <a:p>
            <a:pPr algn="ctr"/>
            <a:r>
              <a:rPr altLang="zh-CN" kern="100" lang="en-US" sz="4000">
                <a:solidFill>
                  <a:schemeClr val="accent6"/>
                </a:solidFill>
                <a:latin charset="0" panose="020b0503020202020204" pitchFamily="34" typeface="Agency FB"/>
                <a:ea charset="-122" panose="020b0503020204020204" pitchFamily="34" typeface="微软雅黑"/>
              </a:rPr>
              <a:t>02</a:t>
            </a:r>
          </a:p>
        </p:txBody>
      </p:sp>
      <p:sp>
        <p:nvSpPr>
          <p:cNvPr id="16" name="文本框 15"/>
          <p:cNvSpPr txBox="1"/>
          <p:nvPr/>
        </p:nvSpPr>
        <p:spPr>
          <a:xfrm>
            <a:off x="7777917" y="1348904"/>
            <a:ext cx="758827" cy="701040"/>
          </a:xfrm>
          <a:prstGeom prst="rect">
            <a:avLst/>
          </a:prstGeom>
          <a:noFill/>
        </p:spPr>
        <p:txBody>
          <a:bodyPr rtlCol="0" wrap="square">
            <a:spAutoFit/>
          </a:bodyPr>
          <a:lstStyle/>
          <a:p>
            <a:pPr algn="ctr"/>
            <a:r>
              <a:rPr altLang="zh-CN" kern="100" lang="en-US" sz="4000">
                <a:solidFill>
                  <a:schemeClr val="accent6"/>
                </a:solidFill>
                <a:latin charset="0" panose="020b0503020202020204" pitchFamily="34" typeface="Agency FB"/>
                <a:ea charset="-122" panose="020b0503020204020204" pitchFamily="34" typeface="微软雅黑"/>
              </a:rPr>
              <a:t>03</a:t>
            </a:r>
          </a:p>
        </p:txBody>
      </p:sp>
      <p:sp>
        <p:nvSpPr>
          <p:cNvPr id="17" name="文本框 16"/>
          <p:cNvSpPr txBox="1"/>
          <p:nvPr/>
        </p:nvSpPr>
        <p:spPr>
          <a:xfrm>
            <a:off x="9832026" y="1348904"/>
            <a:ext cx="758827" cy="701040"/>
          </a:xfrm>
          <a:prstGeom prst="rect">
            <a:avLst/>
          </a:prstGeom>
          <a:noFill/>
        </p:spPr>
        <p:txBody>
          <a:bodyPr rtlCol="0" wrap="square">
            <a:spAutoFit/>
          </a:bodyPr>
          <a:lstStyle/>
          <a:p>
            <a:pPr algn="ctr"/>
            <a:r>
              <a:rPr altLang="zh-CN" kern="100" lang="en-US" sz="4000">
                <a:solidFill>
                  <a:schemeClr val="accent6"/>
                </a:solidFill>
                <a:latin charset="0" panose="020b0503020202020204" pitchFamily="34" typeface="Agency FB"/>
                <a:ea charset="-122" panose="020b0503020204020204" pitchFamily="34" typeface="微软雅黑"/>
              </a:rPr>
              <a:t>04</a:t>
            </a:r>
          </a:p>
        </p:txBody>
      </p:sp>
      <p:sp>
        <p:nvSpPr>
          <p:cNvPr id="18" name="矩形 17"/>
          <p:cNvSpPr/>
          <p:nvPr/>
        </p:nvSpPr>
        <p:spPr>
          <a:xfrm>
            <a:off x="675724" y="885046"/>
            <a:ext cx="1650928" cy="2824766"/>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9" name="组合 18"/>
          <p:cNvGrpSpPr/>
          <p:nvPr/>
        </p:nvGrpSpPr>
        <p:grpSpPr>
          <a:xfrm>
            <a:off x="3576798" y="1210555"/>
            <a:ext cx="944625" cy="927986"/>
            <a:chOff x="3627746" y="1200316"/>
            <a:chExt cx="944625" cy="927986"/>
          </a:xfrm>
        </p:grpSpPr>
        <p:grpSp>
          <p:nvGrpSpPr>
            <p:cNvPr id="20" name="组合 19"/>
            <p:cNvGrpSpPr/>
            <p:nvPr/>
          </p:nvGrpSpPr>
          <p:grpSpPr>
            <a:xfrm>
              <a:off x="4339636" y="1200316"/>
              <a:ext cx="232735" cy="235114"/>
              <a:chOff x="4387704" y="1106340"/>
              <a:chExt cx="232735" cy="235114"/>
            </a:xfrm>
          </p:grpSpPr>
          <p:cxnSp>
            <p:nvCxnSpPr>
              <p:cNvPr id="24" name="直接连接符 23"/>
              <p:cNvCxnSpPr/>
              <p:nvPr/>
            </p:nvCxnSpPr>
            <p:spPr>
              <a:xfrm flipH="1">
                <a:off x="4387704" y="1108721"/>
                <a:ext cx="232735" cy="232733"/>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H="1">
                <a:off x="4425478" y="1106340"/>
                <a:ext cx="128616" cy="128617"/>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grpSp>
        <p:grpSp>
          <p:nvGrpSpPr>
            <p:cNvPr id="21" name="组合 20"/>
            <p:cNvGrpSpPr/>
            <p:nvPr/>
          </p:nvGrpSpPr>
          <p:grpSpPr>
            <a:xfrm flipH="1" flipV="1">
              <a:off x="3627746" y="1893188"/>
              <a:ext cx="232735" cy="235114"/>
              <a:chOff x="4387704" y="1106340"/>
              <a:chExt cx="232735" cy="235114"/>
            </a:xfrm>
          </p:grpSpPr>
          <p:cxnSp>
            <p:nvCxnSpPr>
              <p:cNvPr id="22" name="直接连接符 21"/>
              <p:cNvCxnSpPr/>
              <p:nvPr/>
            </p:nvCxnSpPr>
            <p:spPr>
              <a:xfrm flipH="1">
                <a:off x="4387704" y="1108721"/>
                <a:ext cx="232735" cy="232733"/>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a:off x="4425478" y="1106340"/>
                <a:ext cx="128616" cy="128617"/>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grpSp>
      </p:grpSp>
      <p:cxnSp>
        <p:nvCxnSpPr>
          <p:cNvPr id="31" name="直接连接符 30"/>
          <p:cNvCxnSpPr/>
          <p:nvPr/>
        </p:nvCxnSpPr>
        <p:spPr>
          <a:xfrm flipH="1">
            <a:off x="6342798" y="1212936"/>
            <a:ext cx="232735" cy="232733"/>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H="1">
            <a:off x="6380572" y="1210555"/>
            <a:ext cx="128616" cy="128617"/>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V="1">
            <a:off x="5630908" y="1903427"/>
            <a:ext cx="232735" cy="232733"/>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V="1">
            <a:off x="5697253" y="2009924"/>
            <a:ext cx="128616" cy="128617"/>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H="1">
            <a:off x="8396908" y="1212936"/>
            <a:ext cx="232735" cy="232733"/>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flipH="1">
            <a:off x="8434682" y="1210555"/>
            <a:ext cx="128616" cy="128617"/>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flipV="1">
            <a:off x="7685018" y="1903427"/>
            <a:ext cx="232735" cy="232733"/>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flipV="1">
            <a:off x="7751363" y="2009924"/>
            <a:ext cx="128616" cy="128617"/>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flipH="1">
            <a:off x="10451017" y="1212936"/>
            <a:ext cx="232735" cy="232733"/>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flipH="1">
            <a:off x="10488791" y="1210555"/>
            <a:ext cx="128616" cy="128617"/>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flipV="1">
            <a:off x="9739127" y="1903427"/>
            <a:ext cx="232735" cy="232733"/>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flipV="1">
            <a:off x="9805472" y="2009924"/>
            <a:ext cx="128616" cy="128617"/>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48" name="矩形 47"/>
          <p:cNvSpPr/>
          <p:nvPr/>
        </p:nvSpPr>
        <p:spPr>
          <a:xfrm>
            <a:off x="-1" y="4286404"/>
            <a:ext cx="12192000" cy="2571596"/>
          </a:xfrm>
          <a:prstGeom prst="rect">
            <a:avLst/>
          </a:prstGeom>
          <a:solidFill>
            <a:srgbClr val="00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9" name="箭头: 虚尾 48"/>
          <p:cNvSpPr/>
          <p:nvPr/>
        </p:nvSpPr>
        <p:spPr>
          <a:xfrm rot="16200000">
            <a:off x="3872140" y="3719939"/>
            <a:ext cx="353940" cy="333686"/>
          </a:xfrm>
          <a:prstGeom prst="stripedRightArrow">
            <a:avLst>
              <a:gd fmla="val 52965" name="adj1"/>
              <a:gd fmla="val 46974" name="adj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83104042"/>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2" presetSubtype="0">
                                  <p:stCondLst>
                                    <p:cond delay="0"/>
                                  </p:stCondLst>
                                  <p:childTnLst>
                                    <p:set>
                                      <p:cBhvr>
                                        <p:cTn dur="1" fill="hold" id="6">
                                          <p:stCondLst>
                                            <p:cond delay="0"/>
                                          </p:stCondLst>
                                        </p:cTn>
                                        <p:tgtEl>
                                          <p:spTgt spid="49"/>
                                        </p:tgtEl>
                                        <p:attrNameLst>
                                          <p:attrName>style.visibility</p:attrName>
                                        </p:attrNameLst>
                                      </p:cBhvr>
                                      <p:to>
                                        <p:strVal val="visible"/>
                                      </p:to>
                                    </p:set>
                                    <p:animEffect filter="fade" transition="in">
                                      <p:cBhvr>
                                        <p:cTn dur="1000" id="7"/>
                                        <p:tgtEl>
                                          <p:spTgt spid="49"/>
                                        </p:tgtEl>
                                      </p:cBhvr>
                                    </p:animEffect>
                                    <p:anim calcmode="lin" valueType="num">
                                      <p:cBhvr>
                                        <p:cTn dur="1000" fill="hold" id="8"/>
                                        <p:tgtEl>
                                          <p:spTgt spid="49"/>
                                        </p:tgtEl>
                                        <p:attrNameLst>
                                          <p:attrName>ppt_x</p:attrName>
                                        </p:attrNameLst>
                                      </p:cBhvr>
                                      <p:tavLst>
                                        <p:tav tm="0">
                                          <p:val>
                                            <p:strVal val="#ppt_x"/>
                                          </p:val>
                                        </p:tav>
                                        <p:tav tm="100000">
                                          <p:val>
                                            <p:strVal val="#ppt_x"/>
                                          </p:val>
                                        </p:tav>
                                      </p:tavLst>
                                    </p:anim>
                                    <p:anim calcmode="lin" valueType="num">
                                      <p:cBhvr>
                                        <p:cTn dur="1000" fill="hold" id="9"/>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9"/>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文本框 3"/>
          <p:cNvSpPr txBox="1"/>
          <p:nvPr/>
        </p:nvSpPr>
        <p:spPr>
          <a:xfrm>
            <a:off x="726345" y="4753608"/>
            <a:ext cx="2309170" cy="530352"/>
          </a:xfrm>
          <a:prstGeom prst="rect">
            <a:avLst/>
          </a:prstGeom>
          <a:noFill/>
        </p:spPr>
        <p:txBody>
          <a:bodyPr rtlCol="0" wrap="square">
            <a:spAutoFit/>
          </a:bodyPr>
          <a:lstStyle/>
          <a:p>
            <a:pPr>
              <a:lnSpc>
                <a:spcPct val="120000"/>
              </a:lnSpc>
              <a:spcBef>
                <a:spcPts val="300"/>
              </a:spcBef>
              <a:spcAft>
                <a:spcPts val="300"/>
              </a:spcAft>
            </a:pPr>
            <a:r>
              <a:rPr altLang="zh-CN" kern="100" lang="en-US" sz="2400">
                <a:solidFill>
                  <a:schemeClr val="tx1">
                    <a:lumMod val="85000"/>
                    <a:lumOff val="15000"/>
                  </a:schemeClr>
                </a:solidFill>
                <a:latin charset="-122" panose="020b0503020204020204" pitchFamily="34" typeface="微软雅黑"/>
                <a:ea charset="-122" panose="020b0503020204020204" pitchFamily="34" typeface="微软雅黑"/>
              </a:rPr>
              <a:t>Subtitle Here</a:t>
            </a:r>
          </a:p>
        </p:txBody>
      </p:sp>
      <p:sp>
        <p:nvSpPr>
          <p:cNvPr id="5" name="矩形 4"/>
          <p:cNvSpPr/>
          <p:nvPr/>
        </p:nvSpPr>
        <p:spPr>
          <a:xfrm>
            <a:off x="726345" y="5251564"/>
            <a:ext cx="10739310" cy="859536"/>
          </a:xfrm>
          <a:prstGeom prst="rect">
            <a:avLst/>
          </a:prstGeom>
        </p:spPr>
        <p:txBody>
          <a:bodyPr wrap="square">
            <a:spAutoFit/>
          </a:bodyPr>
          <a:lstStyle/>
          <a:p>
            <a:pPr algn="just" latinLnBrk="1">
              <a:lnSpc>
                <a:spcPct val="120000"/>
              </a:lnSpc>
              <a:spcBef>
                <a:spcPts val="300"/>
              </a:spcBef>
              <a:spcAft>
                <a:spcPts val="300"/>
              </a:spcAft>
            </a:pPr>
            <a:r>
              <a:rPr altLang="zh-CN" kern="100" lang="en-US" sz="1400">
                <a:solidFill>
                  <a:schemeClr val="tx1">
                    <a:lumMod val="85000"/>
                    <a:lumOff val="15000"/>
                  </a:schemeClr>
                </a:solidFill>
                <a:latin charset="-122" panose="020b0503020204020204" pitchFamily="34" typeface="微软雅黑"/>
                <a:ea charset="-122" panose="020b0503020204020204" pitchFamily="34" typeface="微软雅黑"/>
              </a:rPr>
              <a:t>Lorem ipsum dolor sit amet, consectetur adipisicing elit, sed do eiusmod tempor incididunt ut labore et dolore magna aliqua. Ut enim ad minim veniam, quis nostrud exercitation ullamco laboris nisi ut aliquip ex ea commodo consequat. Duis aute irure dolor in reprehenderit in voluptate velit esse cillum</a:t>
            </a:r>
          </a:p>
        </p:txBody>
      </p:sp>
      <p:sp>
        <p:nvSpPr>
          <p:cNvPr id="2" name="矩形 1"/>
          <p:cNvSpPr/>
          <p:nvPr/>
        </p:nvSpPr>
        <p:spPr>
          <a:xfrm>
            <a:off x="0" y="1509483"/>
            <a:ext cx="12192000" cy="2991657"/>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85000"/>
                  <a:lumOff val="15000"/>
                </a:schemeClr>
              </a:solidFill>
            </a:endParaRPr>
          </a:p>
        </p:txBody>
      </p:sp>
      <p:sp>
        <p:nvSpPr>
          <p:cNvPr id="7" name="矩形 6"/>
          <p:cNvSpPr/>
          <p:nvPr/>
        </p:nvSpPr>
        <p:spPr>
          <a:xfrm>
            <a:off x="0" y="1513152"/>
            <a:ext cx="12192000" cy="2987988"/>
          </a:xfrm>
          <a:prstGeom prst="rect">
            <a:avLst/>
          </a:prstGeom>
          <a:solidFill>
            <a:srgbClr val="00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graphicFrame>
        <p:nvGraphicFramePr>
          <p:cNvPr id="3" name="图表 2"/>
          <p:cNvGraphicFramePr/>
          <p:nvPr>
            <p:extLst>
              <p:ext uri="{D42A27DB-BD31-4B8C-83A1-F6EECF244321}">
                <p14:modId val="2531295782"/>
              </p:ext>
            </p:extLst>
          </p:nvPr>
        </p:nvGraphicFramePr>
        <p:xfrm>
          <a:off x="333375" y="1728277"/>
          <a:ext cx="11525250" cy="2554067"/>
        </p:xfrm>
        <a:graphic>
          <a:graphicData uri="http://schemas.openxmlformats.org/drawingml/2006/chart">
            <c:chart xmlns:c="http://schemas.openxmlformats.org/drawingml/2006/chart" r:id="rId3"/>
          </a:graphicData>
        </a:graphic>
      </p:graphicFrame>
    </p:spTree>
    <p:extLst>
      <p:ext uri="{BB962C8B-B14F-4D97-AF65-F5344CB8AC3E}">
        <p14:creationId val="613693311"/>
      </p:ext>
    </p:extLst>
  </p:cSld>
  <p:clrMapOvr>
    <a:masterClrMapping/>
  </p:clrMapOvr>
  <mc:AlternateContent>
    <mc:Choice Requires="p14">
      <p:transition p14:dur="1600" spd="slow">
        <p:blinds dir="vert"/>
      </p:transition>
    </mc:Choice>
    <mc:Fallback>
      <p:transition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 presetSubtype="8">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750" fill="hold" id="7"/>
                                        <p:tgtEl>
                                          <p:spTgt spid="2"/>
                                        </p:tgtEl>
                                        <p:attrNameLst>
                                          <p:attrName>ppt_x</p:attrName>
                                        </p:attrNameLst>
                                      </p:cBhvr>
                                      <p:tavLst>
                                        <p:tav tm="0">
                                          <p:val>
                                            <p:strVal val="0-#ppt_w/2"/>
                                          </p:val>
                                        </p:tav>
                                        <p:tav tm="100000">
                                          <p:val>
                                            <p:strVal val="#ppt_x"/>
                                          </p:val>
                                        </p:tav>
                                      </p:tavLst>
                                    </p:anim>
                                    <p:anim calcmode="lin" valueType="num">
                                      <p:cBhvr additive="base">
                                        <p:cTn dur="750" fill="hold" id="8"/>
                                        <p:tgtEl>
                                          <p:spTgt spid="2"/>
                                        </p:tgtEl>
                                        <p:attrNameLst>
                                          <p:attrName>ppt_y</p:attrName>
                                        </p:attrNameLst>
                                      </p:cBhvr>
                                      <p:tavLst>
                                        <p:tav tm="0">
                                          <p:val>
                                            <p:strVal val="#ppt_y"/>
                                          </p:val>
                                        </p:tav>
                                        <p:tav tm="100000">
                                          <p:val>
                                            <p:strVal val="#ppt_y"/>
                                          </p:val>
                                        </p:tav>
                                      </p:tavLst>
                                    </p:anim>
                                  </p:childTnLst>
                                </p:cTn>
                              </p:par>
                              <p:par>
                                <p:cTn fill="hold" grpId="0" id="9" nodeType="withEffect" presetClass="entr" presetID="14" presetSubtype="5">
                                  <p:stCondLst>
                                    <p:cond delay="750"/>
                                  </p:stCondLst>
                                  <p:childTnLst>
                                    <p:set>
                                      <p:cBhvr>
                                        <p:cTn dur="1" fill="hold" id="10">
                                          <p:stCondLst>
                                            <p:cond delay="0"/>
                                          </p:stCondLst>
                                        </p:cTn>
                                        <p:tgtEl>
                                          <p:spTgt spid="7"/>
                                        </p:tgtEl>
                                        <p:attrNameLst>
                                          <p:attrName>style.visibility</p:attrName>
                                        </p:attrNameLst>
                                      </p:cBhvr>
                                      <p:to>
                                        <p:strVal val="visible"/>
                                      </p:to>
                                    </p:set>
                                    <p:animEffect filter="randombar(vertical)" transition="in">
                                      <p:cBhvr>
                                        <p:cTn dur="750" id="11"/>
                                        <p:tgtEl>
                                          <p:spTgt spid="7"/>
                                        </p:tgtEl>
                                      </p:cBhvr>
                                    </p:animEffect>
                                  </p:childTnLst>
                                </p:cTn>
                              </p:par>
                              <p:par>
                                <p:cTn fill="hold" grpId="0" id="12" nodeType="withEffect" presetClass="entr" presetID="22" presetSubtype="8">
                                  <p:stCondLst>
                                    <p:cond delay="1500"/>
                                  </p:stCondLst>
                                  <p:childTnLst>
                                    <p:set>
                                      <p:cBhvr>
                                        <p:cTn dur="1" fill="hold" id="13">
                                          <p:stCondLst>
                                            <p:cond delay="0"/>
                                          </p:stCondLst>
                                        </p:cTn>
                                        <p:tgtEl>
                                          <p:spTgt spid="3"/>
                                        </p:tgtEl>
                                        <p:attrNameLst>
                                          <p:attrName>style.visibility</p:attrName>
                                        </p:attrNameLst>
                                      </p:cBhvr>
                                      <p:to>
                                        <p:strVal val="visible"/>
                                      </p:to>
                                    </p:set>
                                    <p:animEffect filter="wipe(left)" transition="in">
                                      <p:cBhvr>
                                        <p:cTn dur="1250" id="14"/>
                                        <p:tgtEl>
                                          <p:spTgt spid="3"/>
                                        </p:tgtEl>
                                      </p:cBhvr>
                                    </p:animEffect>
                                  </p:childTnLst>
                                </p:cTn>
                              </p:par>
                            </p:childTnLst>
                          </p:cTn>
                        </p:par>
                      </p:childTnLst>
                    </p:cTn>
                  </p:par>
                  <p:par>
                    <p:cTn fill="hold" id="15" nodeType="clickPar">
                      <p:stCondLst>
                        <p:cond delay="indefinite"/>
                      </p:stCondLst>
                      <p:childTnLst>
                        <p:par>
                          <p:cTn fill="hold" id="16" nodeType="afterGroup">
                            <p:stCondLst>
                              <p:cond delay="0"/>
                            </p:stCondLst>
                            <p:childTnLst>
                              <p:par>
                                <p:cTn fill="hold" grpId="0" id="17" nodeType="clickEffect" presetClass="entr" presetID="2" presetSubtype="8">
                                  <p:stCondLst>
                                    <p:cond delay="0"/>
                                  </p:stCondLst>
                                  <p:childTnLst>
                                    <p:set>
                                      <p:cBhvr>
                                        <p:cTn dur="1" fill="hold" id="18">
                                          <p:stCondLst>
                                            <p:cond delay="0"/>
                                          </p:stCondLst>
                                        </p:cTn>
                                        <p:tgtEl>
                                          <p:spTgt spid="4"/>
                                        </p:tgtEl>
                                        <p:attrNameLst>
                                          <p:attrName>style.visibility</p:attrName>
                                        </p:attrNameLst>
                                      </p:cBhvr>
                                      <p:to>
                                        <p:strVal val="visible"/>
                                      </p:to>
                                    </p:set>
                                    <p:anim calcmode="lin" valueType="num">
                                      <p:cBhvr additive="base">
                                        <p:cTn dur="750" fill="hold" id="19"/>
                                        <p:tgtEl>
                                          <p:spTgt spid="4"/>
                                        </p:tgtEl>
                                        <p:attrNameLst>
                                          <p:attrName>ppt_x</p:attrName>
                                        </p:attrNameLst>
                                      </p:cBhvr>
                                      <p:tavLst>
                                        <p:tav tm="0">
                                          <p:val>
                                            <p:strVal val="0-#ppt_w/2"/>
                                          </p:val>
                                        </p:tav>
                                        <p:tav tm="100000">
                                          <p:val>
                                            <p:strVal val="#ppt_x"/>
                                          </p:val>
                                        </p:tav>
                                      </p:tavLst>
                                    </p:anim>
                                    <p:anim calcmode="lin" valueType="num">
                                      <p:cBhvr additive="base">
                                        <p:cTn dur="750" fill="hold" id="20"/>
                                        <p:tgtEl>
                                          <p:spTgt spid="4"/>
                                        </p:tgtEl>
                                        <p:attrNameLst>
                                          <p:attrName>ppt_y</p:attrName>
                                        </p:attrNameLst>
                                      </p:cBhvr>
                                      <p:tavLst>
                                        <p:tav tm="0">
                                          <p:val>
                                            <p:strVal val="#ppt_y"/>
                                          </p:val>
                                        </p:tav>
                                        <p:tav tm="100000">
                                          <p:val>
                                            <p:strVal val="#ppt_y"/>
                                          </p:val>
                                        </p:tav>
                                      </p:tavLst>
                                    </p:anim>
                                  </p:childTnLst>
                                </p:cTn>
                              </p:par>
                              <p:par>
                                <p:cTn fill="hold" grpId="0" id="21" nodeType="withEffect" presetClass="entr" presetID="2" presetSubtype="4">
                                  <p:stCondLst>
                                    <p:cond delay="0"/>
                                  </p:stCondLst>
                                  <p:childTnLst>
                                    <p:set>
                                      <p:cBhvr>
                                        <p:cTn dur="1" fill="hold" id="22">
                                          <p:stCondLst>
                                            <p:cond delay="0"/>
                                          </p:stCondLst>
                                        </p:cTn>
                                        <p:tgtEl>
                                          <p:spTgt spid="5"/>
                                        </p:tgtEl>
                                        <p:attrNameLst>
                                          <p:attrName>style.visibility</p:attrName>
                                        </p:attrNameLst>
                                      </p:cBhvr>
                                      <p:to>
                                        <p:strVal val="visible"/>
                                      </p:to>
                                    </p:set>
                                    <p:anim calcmode="lin" valueType="num">
                                      <p:cBhvr additive="base">
                                        <p:cTn dur="750" fill="hold" id="23"/>
                                        <p:tgtEl>
                                          <p:spTgt spid="5"/>
                                        </p:tgtEl>
                                        <p:attrNameLst>
                                          <p:attrName>ppt_x</p:attrName>
                                        </p:attrNameLst>
                                      </p:cBhvr>
                                      <p:tavLst>
                                        <p:tav tm="0">
                                          <p:val>
                                            <p:strVal val="#ppt_x"/>
                                          </p:val>
                                        </p:tav>
                                        <p:tav tm="100000">
                                          <p:val>
                                            <p:strVal val="#ppt_x"/>
                                          </p:val>
                                        </p:tav>
                                      </p:tavLst>
                                    </p:anim>
                                    <p:anim calcmode="lin" valueType="num">
                                      <p:cBhvr additive="base">
                                        <p:cTn dur="750" fill="hold" id="24"/>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2"/>
      <p:bldP grpId="0" spid="7"/>
      <p:bldGraphic grpId="0" spid="3">
        <p:bldAsOne/>
      </p:bldGraphic>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6067425" y="3924555"/>
            <a:ext cx="5095875" cy="119402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85000"/>
                  <a:lumOff val="15000"/>
                </a:schemeClr>
              </a:solidFill>
            </a:endParaRPr>
          </a:p>
        </p:txBody>
      </p:sp>
      <p:sp>
        <p:nvSpPr>
          <p:cNvPr id="9" name="矩形 8"/>
          <p:cNvSpPr/>
          <p:nvPr/>
        </p:nvSpPr>
        <p:spPr>
          <a:xfrm>
            <a:off x="904272" y="1396286"/>
            <a:ext cx="3185270" cy="476837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85000"/>
                  <a:lumOff val="15000"/>
                </a:schemeClr>
              </a:solidFill>
            </a:endParaRPr>
          </a:p>
        </p:txBody>
      </p:sp>
      <p:sp>
        <p:nvSpPr>
          <p:cNvPr id="10" name="任意多边形: 形状 9"/>
          <p:cNvSpPr/>
          <p:nvPr/>
        </p:nvSpPr>
        <p:spPr>
          <a:xfrm>
            <a:off x="6418965" y="3147459"/>
            <a:ext cx="453968" cy="429423"/>
          </a:xfrm>
          <a:custGeom>
            <a:rect b="b" l="l" r="r" t="t"/>
            <a:pathLst>
              <a:path h="448447" w="474082">
                <a:moveTo>
                  <a:pt x="180284" y="54053"/>
                </a:moveTo>
                <a:cubicBezTo>
                  <a:pt x="164963" y="54440"/>
                  <a:pt x="152213" y="59723"/>
                  <a:pt x="142035" y="69902"/>
                </a:cubicBezTo>
                <a:cubicBezTo>
                  <a:pt x="131856" y="80081"/>
                  <a:pt x="126573" y="92830"/>
                  <a:pt x="126185" y="108151"/>
                </a:cubicBezTo>
                <a:cubicBezTo>
                  <a:pt x="126197" y="112243"/>
                  <a:pt x="126667" y="116246"/>
                  <a:pt x="127594" y="120162"/>
                </a:cubicBezTo>
                <a:cubicBezTo>
                  <a:pt x="128522" y="124077"/>
                  <a:pt x="129836" y="127869"/>
                  <a:pt x="131539" y="131538"/>
                </a:cubicBezTo>
                <a:cubicBezTo>
                  <a:pt x="127870" y="129836"/>
                  <a:pt x="124078" y="128521"/>
                  <a:pt x="120162" y="127593"/>
                </a:cubicBezTo>
                <a:cubicBezTo>
                  <a:pt x="116247" y="126666"/>
                  <a:pt x="112244" y="126196"/>
                  <a:pt x="108152" y="126184"/>
                </a:cubicBezTo>
                <a:cubicBezTo>
                  <a:pt x="92831" y="126572"/>
                  <a:pt x="80081" y="131855"/>
                  <a:pt x="69902" y="142034"/>
                </a:cubicBezTo>
                <a:cubicBezTo>
                  <a:pt x="59724" y="152213"/>
                  <a:pt x="54440" y="164962"/>
                  <a:pt x="54053" y="180284"/>
                </a:cubicBezTo>
                <a:cubicBezTo>
                  <a:pt x="54440" y="195605"/>
                  <a:pt x="59724" y="208355"/>
                  <a:pt x="69902" y="218533"/>
                </a:cubicBezTo>
                <a:cubicBezTo>
                  <a:pt x="80081" y="228712"/>
                  <a:pt x="92831" y="233995"/>
                  <a:pt x="108152" y="234383"/>
                </a:cubicBezTo>
                <a:cubicBezTo>
                  <a:pt x="123473" y="233995"/>
                  <a:pt x="136223" y="228712"/>
                  <a:pt x="146402" y="218533"/>
                </a:cubicBezTo>
                <a:cubicBezTo>
                  <a:pt x="156581" y="208355"/>
                  <a:pt x="161864" y="195605"/>
                  <a:pt x="162251" y="180284"/>
                </a:cubicBezTo>
                <a:cubicBezTo>
                  <a:pt x="162240" y="176192"/>
                  <a:pt x="161770" y="172189"/>
                  <a:pt x="160842" y="168273"/>
                </a:cubicBezTo>
                <a:cubicBezTo>
                  <a:pt x="159915" y="164358"/>
                  <a:pt x="158600" y="160566"/>
                  <a:pt x="156898" y="156897"/>
                </a:cubicBezTo>
                <a:cubicBezTo>
                  <a:pt x="160567" y="158599"/>
                  <a:pt x="164359" y="159914"/>
                  <a:pt x="168274" y="160842"/>
                </a:cubicBezTo>
                <a:cubicBezTo>
                  <a:pt x="172189" y="161769"/>
                  <a:pt x="176193" y="162239"/>
                  <a:pt x="180284" y="162250"/>
                </a:cubicBezTo>
                <a:cubicBezTo>
                  <a:pt x="195605" y="161863"/>
                  <a:pt x="208355" y="156580"/>
                  <a:pt x="218534" y="146401"/>
                </a:cubicBezTo>
                <a:cubicBezTo>
                  <a:pt x="228712" y="136222"/>
                  <a:pt x="233995" y="123472"/>
                  <a:pt x="234383" y="108151"/>
                </a:cubicBezTo>
                <a:cubicBezTo>
                  <a:pt x="233995" y="92830"/>
                  <a:pt x="228712" y="80081"/>
                  <a:pt x="218534" y="69902"/>
                </a:cubicBezTo>
                <a:cubicBezTo>
                  <a:pt x="208355" y="59723"/>
                  <a:pt x="195605" y="54440"/>
                  <a:pt x="180284" y="54053"/>
                </a:cubicBezTo>
                <a:close/>
                <a:moveTo>
                  <a:pt x="184793" y="0"/>
                </a:moveTo>
                <a:cubicBezTo>
                  <a:pt x="205318" y="142"/>
                  <a:pt x="223331" y="4549"/>
                  <a:pt x="238833" y="13222"/>
                </a:cubicBezTo>
                <a:cubicBezTo>
                  <a:pt x="254335" y="21895"/>
                  <a:pt x="266441" y="33980"/>
                  <a:pt x="275151" y="49477"/>
                </a:cubicBezTo>
                <a:cubicBezTo>
                  <a:pt x="283860" y="64974"/>
                  <a:pt x="288289" y="83029"/>
                  <a:pt x="288436" y="103643"/>
                </a:cubicBezTo>
                <a:cubicBezTo>
                  <a:pt x="288272" y="122351"/>
                  <a:pt x="284870" y="140443"/>
                  <a:pt x="278231" y="157918"/>
                </a:cubicBezTo>
                <a:cubicBezTo>
                  <a:pt x="271591" y="175394"/>
                  <a:pt x="262700" y="191584"/>
                  <a:pt x="251556" y="206488"/>
                </a:cubicBezTo>
                <a:lnTo>
                  <a:pt x="351539" y="306465"/>
                </a:lnTo>
                <a:lnTo>
                  <a:pt x="378583" y="279427"/>
                </a:lnTo>
                <a:cubicBezTo>
                  <a:pt x="376321" y="277256"/>
                  <a:pt x="372645" y="273809"/>
                  <a:pt x="367555" y="269084"/>
                </a:cubicBezTo>
                <a:cubicBezTo>
                  <a:pt x="362465" y="264358"/>
                  <a:pt x="357704" y="259555"/>
                  <a:pt x="353271" y="254674"/>
                </a:cubicBezTo>
                <a:cubicBezTo>
                  <a:pt x="348839" y="249792"/>
                  <a:pt x="346477" y="246031"/>
                  <a:pt x="346187" y="243392"/>
                </a:cubicBezTo>
                <a:cubicBezTo>
                  <a:pt x="346467" y="240953"/>
                  <a:pt x="348786" y="237194"/>
                  <a:pt x="353146" y="232115"/>
                </a:cubicBezTo>
                <a:cubicBezTo>
                  <a:pt x="357505" y="227036"/>
                  <a:pt x="362225" y="222316"/>
                  <a:pt x="367305" y="217956"/>
                </a:cubicBezTo>
                <a:cubicBezTo>
                  <a:pt x="372384" y="213596"/>
                  <a:pt x="376144" y="211276"/>
                  <a:pt x="378583" y="210996"/>
                </a:cubicBezTo>
                <a:cubicBezTo>
                  <a:pt x="379734" y="211008"/>
                  <a:pt x="380884" y="211266"/>
                  <a:pt x="382034" y="211771"/>
                </a:cubicBezTo>
                <a:cubicBezTo>
                  <a:pt x="383185" y="212276"/>
                  <a:pt x="384194" y="212957"/>
                  <a:pt x="385063" y="213814"/>
                </a:cubicBezTo>
                <a:cubicBezTo>
                  <a:pt x="388051" y="216757"/>
                  <a:pt x="394153" y="222666"/>
                  <a:pt x="403369" y="231540"/>
                </a:cubicBezTo>
                <a:cubicBezTo>
                  <a:pt x="412586" y="240414"/>
                  <a:pt x="422623" y="250229"/>
                  <a:pt x="433482" y="260985"/>
                </a:cubicBezTo>
                <a:cubicBezTo>
                  <a:pt x="444340" y="271742"/>
                  <a:pt x="453726" y="281416"/>
                  <a:pt x="461639" y="290008"/>
                </a:cubicBezTo>
                <a:cubicBezTo>
                  <a:pt x="469553" y="298600"/>
                  <a:pt x="473701" y="304086"/>
                  <a:pt x="474083" y="306465"/>
                </a:cubicBezTo>
                <a:cubicBezTo>
                  <a:pt x="473803" y="308905"/>
                  <a:pt x="471483" y="312665"/>
                  <a:pt x="467124" y="317744"/>
                </a:cubicBezTo>
                <a:cubicBezTo>
                  <a:pt x="462764" y="322824"/>
                  <a:pt x="458045" y="327543"/>
                  <a:pt x="452965" y="331903"/>
                </a:cubicBezTo>
                <a:cubicBezTo>
                  <a:pt x="447886" y="336262"/>
                  <a:pt x="444126" y="338582"/>
                  <a:pt x="441686" y="338862"/>
                </a:cubicBezTo>
                <a:cubicBezTo>
                  <a:pt x="439045" y="338572"/>
                  <a:pt x="435282" y="336210"/>
                  <a:pt x="430397" y="331777"/>
                </a:cubicBezTo>
                <a:cubicBezTo>
                  <a:pt x="425512" y="327345"/>
                  <a:pt x="420706" y="322584"/>
                  <a:pt x="415978" y="317494"/>
                </a:cubicBezTo>
                <a:cubicBezTo>
                  <a:pt x="411250" y="312404"/>
                  <a:pt x="407800" y="308728"/>
                  <a:pt x="405628" y="306465"/>
                </a:cubicBezTo>
                <a:lnTo>
                  <a:pt x="378583" y="333510"/>
                </a:lnTo>
                <a:lnTo>
                  <a:pt x="440560" y="395486"/>
                </a:lnTo>
                <a:cubicBezTo>
                  <a:pt x="443107" y="398062"/>
                  <a:pt x="445055" y="401008"/>
                  <a:pt x="446405" y="404324"/>
                </a:cubicBezTo>
                <a:cubicBezTo>
                  <a:pt x="447755" y="407640"/>
                  <a:pt x="448436" y="411080"/>
                  <a:pt x="448448" y="414642"/>
                </a:cubicBezTo>
                <a:cubicBezTo>
                  <a:pt x="448025" y="422953"/>
                  <a:pt x="444363" y="430559"/>
                  <a:pt x="437461" y="437461"/>
                </a:cubicBezTo>
                <a:cubicBezTo>
                  <a:pt x="430559" y="444363"/>
                  <a:pt x="422953" y="448025"/>
                  <a:pt x="414642" y="448447"/>
                </a:cubicBezTo>
                <a:cubicBezTo>
                  <a:pt x="411080" y="448436"/>
                  <a:pt x="407641" y="447755"/>
                  <a:pt x="404325" y="446405"/>
                </a:cubicBezTo>
                <a:cubicBezTo>
                  <a:pt x="401009" y="445055"/>
                  <a:pt x="398062" y="443107"/>
                  <a:pt x="395486" y="440559"/>
                </a:cubicBezTo>
                <a:lnTo>
                  <a:pt x="206489" y="251556"/>
                </a:lnTo>
                <a:cubicBezTo>
                  <a:pt x="191584" y="262700"/>
                  <a:pt x="175394" y="271591"/>
                  <a:pt x="157919" y="278231"/>
                </a:cubicBezTo>
                <a:cubicBezTo>
                  <a:pt x="140444" y="284870"/>
                  <a:pt x="122352" y="288272"/>
                  <a:pt x="103644" y="288436"/>
                </a:cubicBezTo>
                <a:cubicBezTo>
                  <a:pt x="83030" y="288288"/>
                  <a:pt x="64974" y="283860"/>
                  <a:pt x="49478" y="275150"/>
                </a:cubicBezTo>
                <a:cubicBezTo>
                  <a:pt x="33981" y="266441"/>
                  <a:pt x="21896" y="254335"/>
                  <a:pt x="13223" y="238833"/>
                </a:cubicBezTo>
                <a:cubicBezTo>
                  <a:pt x="4550" y="223331"/>
                  <a:pt x="142" y="205317"/>
                  <a:pt x="0" y="184792"/>
                </a:cubicBezTo>
                <a:cubicBezTo>
                  <a:pt x="240" y="161447"/>
                  <a:pt x="5533" y="138825"/>
                  <a:pt x="15877" y="116929"/>
                </a:cubicBezTo>
                <a:cubicBezTo>
                  <a:pt x="26222" y="95032"/>
                  <a:pt x="40176" y="75302"/>
                  <a:pt x="57739" y="57738"/>
                </a:cubicBezTo>
                <a:cubicBezTo>
                  <a:pt x="75302" y="40175"/>
                  <a:pt x="95032" y="26221"/>
                  <a:pt x="116929" y="15877"/>
                </a:cubicBezTo>
                <a:cubicBezTo>
                  <a:pt x="138826" y="5532"/>
                  <a:pt x="161447" y="240"/>
                  <a:pt x="184793" y="0"/>
                </a:cubicBezTo>
                <a:close/>
              </a:path>
            </a:pathLst>
          </a:custGeom>
          <a:solidFill>
            <a:schemeClr val="accent6"/>
          </a:solidFill>
          <a:ln>
            <a:noFill/>
          </a:ln>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endParaRPr altLang="en-US" lang="zh-CN" sz="4000">
              <a:solidFill>
                <a:schemeClr val="tx1">
                  <a:lumMod val="85000"/>
                  <a:lumOff val="15000"/>
                </a:schemeClr>
              </a:solidFill>
            </a:endParaRPr>
          </a:p>
        </p:txBody>
      </p:sp>
      <p:sp>
        <p:nvSpPr>
          <p:cNvPr id="11" name="任意多边形: 形状 10"/>
          <p:cNvSpPr/>
          <p:nvPr/>
        </p:nvSpPr>
        <p:spPr>
          <a:xfrm>
            <a:off x="6424631" y="5459379"/>
            <a:ext cx="442637" cy="443175"/>
          </a:xfrm>
          <a:custGeom>
            <a:rect b="b" l="l" r="r" t="t"/>
            <a:pathLst>
              <a:path h="462814" w="462251">
                <a:moveTo>
                  <a:pt x="84225" y="360561"/>
                </a:moveTo>
                <a:cubicBezTo>
                  <a:pt x="79160" y="360696"/>
                  <a:pt x="74923" y="362469"/>
                  <a:pt x="71513" y="365878"/>
                </a:cubicBezTo>
                <a:cubicBezTo>
                  <a:pt x="68104" y="369288"/>
                  <a:pt x="66331" y="373525"/>
                  <a:pt x="66196" y="378589"/>
                </a:cubicBezTo>
                <a:cubicBezTo>
                  <a:pt x="66331" y="383654"/>
                  <a:pt x="68104" y="387891"/>
                  <a:pt x="71513" y="391301"/>
                </a:cubicBezTo>
                <a:cubicBezTo>
                  <a:pt x="74923" y="394710"/>
                  <a:pt x="79160" y="396483"/>
                  <a:pt x="84225" y="396618"/>
                </a:cubicBezTo>
                <a:cubicBezTo>
                  <a:pt x="89289" y="396483"/>
                  <a:pt x="93526" y="394710"/>
                  <a:pt x="96936" y="391301"/>
                </a:cubicBezTo>
                <a:cubicBezTo>
                  <a:pt x="100345" y="387891"/>
                  <a:pt x="102118" y="383654"/>
                  <a:pt x="102253" y="378589"/>
                </a:cubicBezTo>
                <a:cubicBezTo>
                  <a:pt x="102118" y="373525"/>
                  <a:pt x="100345" y="369288"/>
                  <a:pt x="96936" y="365878"/>
                </a:cubicBezTo>
                <a:cubicBezTo>
                  <a:pt x="93526" y="362469"/>
                  <a:pt x="89289" y="360696"/>
                  <a:pt x="84225" y="360561"/>
                </a:cubicBezTo>
                <a:close/>
                <a:moveTo>
                  <a:pt x="202534" y="179154"/>
                </a:moveTo>
                <a:cubicBezTo>
                  <a:pt x="210016" y="197763"/>
                  <a:pt x="220756" y="214066"/>
                  <a:pt x="234752" y="228062"/>
                </a:cubicBezTo>
                <a:cubicBezTo>
                  <a:pt x="248748" y="242058"/>
                  <a:pt x="265051" y="252798"/>
                  <a:pt x="283660" y="260280"/>
                </a:cubicBezTo>
                <a:lnTo>
                  <a:pt x="91548" y="452392"/>
                </a:lnTo>
                <a:cubicBezTo>
                  <a:pt x="88256" y="455661"/>
                  <a:pt x="84418" y="458208"/>
                  <a:pt x="80034" y="460033"/>
                </a:cubicBezTo>
                <a:cubicBezTo>
                  <a:pt x="75651" y="461858"/>
                  <a:pt x="71038" y="462785"/>
                  <a:pt x="66196" y="462814"/>
                </a:cubicBezTo>
                <a:cubicBezTo>
                  <a:pt x="61361" y="462785"/>
                  <a:pt x="56736" y="461858"/>
                  <a:pt x="52323" y="460033"/>
                </a:cubicBezTo>
                <a:cubicBezTo>
                  <a:pt x="47910" y="458208"/>
                  <a:pt x="43990" y="455661"/>
                  <a:pt x="40563" y="452392"/>
                </a:cubicBezTo>
                <a:lnTo>
                  <a:pt x="10704" y="421970"/>
                </a:lnTo>
                <a:cubicBezTo>
                  <a:pt x="7300" y="418677"/>
                  <a:pt x="4671" y="414839"/>
                  <a:pt x="2816" y="410456"/>
                </a:cubicBezTo>
                <a:cubicBezTo>
                  <a:pt x="962" y="406072"/>
                  <a:pt x="23" y="401459"/>
                  <a:pt x="0" y="396618"/>
                </a:cubicBezTo>
                <a:cubicBezTo>
                  <a:pt x="23" y="391782"/>
                  <a:pt x="962" y="387158"/>
                  <a:pt x="2816" y="382744"/>
                </a:cubicBezTo>
                <a:cubicBezTo>
                  <a:pt x="4671" y="378331"/>
                  <a:pt x="7300" y="374411"/>
                  <a:pt x="10704" y="370984"/>
                </a:cubicBezTo>
                <a:close/>
                <a:moveTo>
                  <a:pt x="336618" y="0"/>
                </a:moveTo>
                <a:cubicBezTo>
                  <a:pt x="347228" y="17"/>
                  <a:pt x="358402" y="1531"/>
                  <a:pt x="370139" y="4542"/>
                </a:cubicBezTo>
                <a:cubicBezTo>
                  <a:pt x="381876" y="7552"/>
                  <a:pt x="392204" y="11954"/>
                  <a:pt x="401124" y="17746"/>
                </a:cubicBezTo>
                <a:cubicBezTo>
                  <a:pt x="402545" y="18726"/>
                  <a:pt x="403648" y="19865"/>
                  <a:pt x="404434" y="21162"/>
                </a:cubicBezTo>
                <a:cubicBezTo>
                  <a:pt x="405221" y="22458"/>
                  <a:pt x="405620" y="23949"/>
                  <a:pt x="405632" y="25633"/>
                </a:cubicBezTo>
                <a:cubicBezTo>
                  <a:pt x="405602" y="27212"/>
                  <a:pt x="405168" y="28703"/>
                  <a:pt x="404329" y="30105"/>
                </a:cubicBezTo>
                <a:cubicBezTo>
                  <a:pt x="403489" y="31508"/>
                  <a:pt x="402421" y="32646"/>
                  <a:pt x="401124" y="33521"/>
                </a:cubicBezTo>
                <a:lnTo>
                  <a:pt x="318590" y="81126"/>
                </a:lnTo>
                <a:lnTo>
                  <a:pt x="318590" y="144224"/>
                </a:lnTo>
                <a:lnTo>
                  <a:pt x="372956" y="174365"/>
                </a:lnTo>
                <a:cubicBezTo>
                  <a:pt x="375581" y="172827"/>
                  <a:pt x="380805" y="169653"/>
                  <a:pt x="388629" y="164845"/>
                </a:cubicBezTo>
                <a:cubicBezTo>
                  <a:pt x="396452" y="160036"/>
                  <a:pt x="405066" y="154794"/>
                  <a:pt x="414469" y="149119"/>
                </a:cubicBezTo>
                <a:cubicBezTo>
                  <a:pt x="423873" y="143443"/>
                  <a:pt x="432258" y="138536"/>
                  <a:pt x="439623" y="134396"/>
                </a:cubicBezTo>
                <a:cubicBezTo>
                  <a:pt x="446989" y="130257"/>
                  <a:pt x="451527" y="128087"/>
                  <a:pt x="453237" y="127886"/>
                </a:cubicBezTo>
                <a:cubicBezTo>
                  <a:pt x="456077" y="127945"/>
                  <a:pt x="458284" y="128884"/>
                  <a:pt x="459857" y="130703"/>
                </a:cubicBezTo>
                <a:cubicBezTo>
                  <a:pt x="461429" y="132523"/>
                  <a:pt x="462228" y="134870"/>
                  <a:pt x="462251" y="137745"/>
                </a:cubicBezTo>
                <a:cubicBezTo>
                  <a:pt x="462175" y="142493"/>
                  <a:pt x="461482" y="147505"/>
                  <a:pt x="460174" y="152781"/>
                </a:cubicBezTo>
                <a:cubicBezTo>
                  <a:pt x="458865" y="158056"/>
                  <a:pt x="457398" y="162998"/>
                  <a:pt x="455772" y="167605"/>
                </a:cubicBezTo>
                <a:cubicBezTo>
                  <a:pt x="449700" y="184436"/>
                  <a:pt x="440717" y="199192"/>
                  <a:pt x="428824" y="211871"/>
                </a:cubicBezTo>
                <a:cubicBezTo>
                  <a:pt x="416930" y="224551"/>
                  <a:pt x="403065" y="234445"/>
                  <a:pt x="387228" y="241553"/>
                </a:cubicBezTo>
                <a:cubicBezTo>
                  <a:pt x="371391" y="248661"/>
                  <a:pt x="354521" y="252275"/>
                  <a:pt x="336618" y="252393"/>
                </a:cubicBezTo>
                <a:cubicBezTo>
                  <a:pt x="313156" y="252123"/>
                  <a:pt x="291942" y="246371"/>
                  <a:pt x="272977" y="235137"/>
                </a:cubicBezTo>
                <a:cubicBezTo>
                  <a:pt x="254012" y="223902"/>
                  <a:pt x="238912" y="208802"/>
                  <a:pt x="227677" y="189837"/>
                </a:cubicBezTo>
                <a:cubicBezTo>
                  <a:pt x="216443" y="170872"/>
                  <a:pt x="210691" y="149658"/>
                  <a:pt x="210421" y="126196"/>
                </a:cubicBezTo>
                <a:cubicBezTo>
                  <a:pt x="210691" y="102734"/>
                  <a:pt x="216443" y="81521"/>
                  <a:pt x="227677" y="62555"/>
                </a:cubicBezTo>
                <a:cubicBezTo>
                  <a:pt x="238912" y="43590"/>
                  <a:pt x="254012" y="28490"/>
                  <a:pt x="272977" y="17256"/>
                </a:cubicBezTo>
                <a:cubicBezTo>
                  <a:pt x="291942" y="6021"/>
                  <a:pt x="313156" y="269"/>
                  <a:pt x="336618" y="0"/>
                </a:cubicBezTo>
                <a:close/>
              </a:path>
            </a:pathLst>
          </a:custGeom>
          <a:solidFill>
            <a:schemeClr val="accent6"/>
          </a:solidFill>
          <a:ln>
            <a:noFill/>
          </a:ln>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endParaRPr altLang="en-US" lang="zh-CN" sz="4000">
              <a:solidFill>
                <a:schemeClr val="tx1">
                  <a:lumMod val="85000"/>
                  <a:lumOff val="15000"/>
                </a:schemeClr>
              </a:solidFill>
            </a:endParaRPr>
          </a:p>
        </p:txBody>
      </p:sp>
      <p:sp>
        <p:nvSpPr>
          <p:cNvPr id="12" name="任意多边形: 形状 11"/>
          <p:cNvSpPr/>
          <p:nvPr/>
        </p:nvSpPr>
        <p:spPr>
          <a:xfrm>
            <a:off x="6425169" y="4300788"/>
            <a:ext cx="441560" cy="441560"/>
          </a:xfrm>
          <a:custGeom>
            <a:rect b="b" l="l" r="r" t="t"/>
            <a:pathLst>
              <a:path h="461123" w="461125">
                <a:moveTo>
                  <a:pt x="425069" y="180280"/>
                </a:moveTo>
                <a:lnTo>
                  <a:pt x="433519" y="207886"/>
                </a:lnTo>
                <a:lnTo>
                  <a:pt x="461125" y="216337"/>
                </a:lnTo>
                <a:lnTo>
                  <a:pt x="433519" y="224787"/>
                </a:lnTo>
                <a:lnTo>
                  <a:pt x="425069" y="252393"/>
                </a:lnTo>
                <a:lnTo>
                  <a:pt x="416618" y="224787"/>
                </a:lnTo>
                <a:lnTo>
                  <a:pt x="389012" y="216337"/>
                </a:lnTo>
                <a:lnTo>
                  <a:pt x="416618" y="207886"/>
                </a:lnTo>
                <a:close/>
                <a:moveTo>
                  <a:pt x="379998" y="50985"/>
                </a:moveTo>
                <a:lnTo>
                  <a:pt x="297463" y="133520"/>
                </a:lnTo>
                <a:lnTo>
                  <a:pt x="327604" y="163661"/>
                </a:lnTo>
                <a:lnTo>
                  <a:pt x="410139" y="81126"/>
                </a:lnTo>
                <a:close/>
                <a:moveTo>
                  <a:pt x="154647" y="18028"/>
                </a:moveTo>
                <a:lnTo>
                  <a:pt x="171549" y="73239"/>
                </a:lnTo>
                <a:lnTo>
                  <a:pt x="226760" y="90140"/>
                </a:lnTo>
                <a:lnTo>
                  <a:pt x="171549" y="107041"/>
                </a:lnTo>
                <a:lnTo>
                  <a:pt x="154647" y="162252"/>
                </a:lnTo>
                <a:lnTo>
                  <a:pt x="137746" y="107041"/>
                </a:lnTo>
                <a:lnTo>
                  <a:pt x="82535" y="90140"/>
                </a:lnTo>
                <a:lnTo>
                  <a:pt x="137746" y="73239"/>
                </a:lnTo>
                <a:close/>
                <a:moveTo>
                  <a:pt x="379998" y="7605"/>
                </a:moveTo>
                <a:cubicBezTo>
                  <a:pt x="382410" y="7605"/>
                  <a:pt x="384699" y="8028"/>
                  <a:pt x="386864" y="8873"/>
                </a:cubicBezTo>
                <a:cubicBezTo>
                  <a:pt x="389030" y="9718"/>
                  <a:pt x="390967" y="10985"/>
                  <a:pt x="392674" y="12675"/>
                </a:cubicBezTo>
                <a:lnTo>
                  <a:pt x="448449" y="68450"/>
                </a:lnTo>
                <a:cubicBezTo>
                  <a:pt x="450139" y="70158"/>
                  <a:pt x="451406" y="72094"/>
                  <a:pt x="452252" y="74260"/>
                </a:cubicBezTo>
                <a:cubicBezTo>
                  <a:pt x="453097" y="76425"/>
                  <a:pt x="453519" y="78714"/>
                  <a:pt x="453519" y="81126"/>
                </a:cubicBezTo>
                <a:cubicBezTo>
                  <a:pt x="453519" y="83538"/>
                  <a:pt x="453097" y="85827"/>
                  <a:pt x="452251" y="87992"/>
                </a:cubicBezTo>
                <a:cubicBezTo>
                  <a:pt x="451406" y="90158"/>
                  <a:pt x="450139" y="92094"/>
                  <a:pt x="448449" y="93802"/>
                </a:cubicBezTo>
                <a:lnTo>
                  <a:pt x="86197" y="456054"/>
                </a:lnTo>
                <a:cubicBezTo>
                  <a:pt x="84489" y="457744"/>
                  <a:pt x="82552" y="459012"/>
                  <a:pt x="80387" y="459857"/>
                </a:cubicBezTo>
                <a:cubicBezTo>
                  <a:pt x="78221" y="460702"/>
                  <a:pt x="75933" y="461124"/>
                  <a:pt x="73521" y="461124"/>
                </a:cubicBezTo>
                <a:cubicBezTo>
                  <a:pt x="71109" y="461124"/>
                  <a:pt x="68820" y="460702"/>
                  <a:pt x="66655" y="459857"/>
                </a:cubicBezTo>
                <a:cubicBezTo>
                  <a:pt x="64489" y="459012"/>
                  <a:pt x="62553" y="457744"/>
                  <a:pt x="60845" y="456054"/>
                </a:cubicBezTo>
                <a:lnTo>
                  <a:pt x="5070" y="400279"/>
                </a:lnTo>
                <a:cubicBezTo>
                  <a:pt x="3380" y="398572"/>
                  <a:pt x="2113" y="396635"/>
                  <a:pt x="1268" y="394470"/>
                </a:cubicBezTo>
                <a:cubicBezTo>
                  <a:pt x="423" y="392304"/>
                  <a:pt x="0" y="390015"/>
                  <a:pt x="0" y="387603"/>
                </a:cubicBezTo>
                <a:cubicBezTo>
                  <a:pt x="0" y="385191"/>
                  <a:pt x="423" y="382903"/>
                  <a:pt x="1268" y="380737"/>
                </a:cubicBezTo>
                <a:cubicBezTo>
                  <a:pt x="2113" y="378572"/>
                  <a:pt x="3380" y="376635"/>
                  <a:pt x="5070" y="374927"/>
                </a:cubicBezTo>
                <a:lnTo>
                  <a:pt x="367322" y="12675"/>
                </a:lnTo>
                <a:cubicBezTo>
                  <a:pt x="369030" y="10985"/>
                  <a:pt x="370967" y="9718"/>
                  <a:pt x="373132" y="8873"/>
                </a:cubicBezTo>
                <a:cubicBezTo>
                  <a:pt x="375298" y="8028"/>
                  <a:pt x="377586" y="7605"/>
                  <a:pt x="379998" y="7605"/>
                </a:cubicBezTo>
                <a:close/>
                <a:moveTo>
                  <a:pt x="244788" y="0"/>
                </a:moveTo>
                <a:lnTo>
                  <a:pt x="253238" y="27605"/>
                </a:lnTo>
                <a:lnTo>
                  <a:pt x="280844" y="36056"/>
                </a:lnTo>
                <a:lnTo>
                  <a:pt x="253238" y="44506"/>
                </a:lnTo>
                <a:lnTo>
                  <a:pt x="244788" y="72112"/>
                </a:lnTo>
                <a:lnTo>
                  <a:pt x="236337" y="44506"/>
                </a:lnTo>
                <a:lnTo>
                  <a:pt x="208731" y="36056"/>
                </a:lnTo>
                <a:lnTo>
                  <a:pt x="236337" y="27605"/>
                </a:lnTo>
                <a:close/>
                <a:moveTo>
                  <a:pt x="64507" y="0"/>
                </a:moveTo>
                <a:lnTo>
                  <a:pt x="72957" y="27605"/>
                </a:lnTo>
                <a:lnTo>
                  <a:pt x="100563" y="36056"/>
                </a:lnTo>
                <a:lnTo>
                  <a:pt x="72957" y="44506"/>
                </a:lnTo>
                <a:lnTo>
                  <a:pt x="64507" y="72112"/>
                </a:lnTo>
                <a:lnTo>
                  <a:pt x="56056" y="44506"/>
                </a:lnTo>
                <a:lnTo>
                  <a:pt x="28451" y="36056"/>
                </a:lnTo>
                <a:lnTo>
                  <a:pt x="56056" y="27605"/>
                </a:lnTo>
                <a:close/>
              </a:path>
            </a:pathLst>
          </a:custGeom>
          <a:solidFill>
            <a:schemeClr val="bg1">
              <a:lumMod val="95000"/>
            </a:schemeClr>
          </a:solidFill>
          <a:ln>
            <a:noFill/>
          </a:ln>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endParaRPr altLang="en-US" lang="zh-CN" sz="4000">
              <a:solidFill>
                <a:schemeClr val="tx1">
                  <a:lumMod val="85000"/>
                  <a:lumOff val="15000"/>
                </a:schemeClr>
              </a:solidFill>
            </a:endParaRPr>
          </a:p>
        </p:txBody>
      </p:sp>
      <p:sp>
        <p:nvSpPr>
          <p:cNvPr id="15" name="矩形 14"/>
          <p:cNvSpPr/>
          <p:nvPr/>
        </p:nvSpPr>
        <p:spPr>
          <a:xfrm>
            <a:off x="4339872" y="1874998"/>
            <a:ext cx="4624663" cy="859536"/>
          </a:xfrm>
          <a:prstGeom prst="rect">
            <a:avLst/>
          </a:prstGeom>
        </p:spPr>
        <p:txBody>
          <a:bodyPr wrap="square">
            <a:spAutoFit/>
          </a:bodyPr>
          <a:lstStyle/>
          <a:p>
            <a:pPr algn="just" latinLnBrk="1">
              <a:lnSpc>
                <a:spcPct val="120000"/>
              </a:lnSpc>
              <a:spcBef>
                <a:spcPts val="300"/>
              </a:spcBef>
              <a:spcAft>
                <a:spcPts val="300"/>
              </a:spcAft>
            </a:pPr>
            <a:r>
              <a:rPr altLang="zh-CN" kern="100" lang="en-US" sz="1400">
                <a:solidFill>
                  <a:schemeClr val="tx1">
                    <a:lumMod val="85000"/>
                    <a:lumOff val="15000"/>
                  </a:schemeClr>
                </a:solidFill>
                <a:latin charset="-122" panose="020b0503020204020204" pitchFamily="34" typeface="微软雅黑"/>
                <a:ea charset="-122" panose="020b0503020204020204" pitchFamily="34" typeface="微软雅黑"/>
              </a:rPr>
              <a:t>Lorem ipsum dolor sit amet, consectetur adipisicing elit, sed do eiusmod tempor incididunt ut labore et dolore magna aliqua. Ut enim</a:t>
            </a:r>
          </a:p>
        </p:txBody>
      </p:sp>
      <p:cxnSp>
        <p:nvCxnSpPr>
          <p:cNvPr id="16" name="直接连接符 15"/>
          <p:cNvCxnSpPr/>
          <p:nvPr/>
        </p:nvCxnSpPr>
        <p:spPr>
          <a:xfrm>
            <a:off x="4614736" y="1718239"/>
            <a:ext cx="403860"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7" name="文本框 16"/>
          <p:cNvSpPr txBox="1"/>
          <p:nvPr/>
        </p:nvSpPr>
        <p:spPr>
          <a:xfrm>
            <a:off x="4339872" y="1396286"/>
            <a:ext cx="2309170" cy="530352"/>
          </a:xfrm>
          <a:prstGeom prst="rect">
            <a:avLst/>
          </a:prstGeom>
          <a:noFill/>
        </p:spPr>
        <p:txBody>
          <a:bodyPr rtlCol="0" wrap="square">
            <a:spAutoFit/>
          </a:bodyPr>
          <a:lstStyle/>
          <a:p>
            <a:pPr>
              <a:lnSpc>
                <a:spcPct val="120000"/>
              </a:lnSpc>
              <a:spcBef>
                <a:spcPts val="300"/>
              </a:spcBef>
              <a:spcAft>
                <a:spcPts val="300"/>
              </a:spcAft>
            </a:pPr>
            <a:r>
              <a:rPr altLang="zh-CN" kern="100" lang="en-US" sz="2400">
                <a:solidFill>
                  <a:schemeClr val="tx1">
                    <a:lumMod val="85000"/>
                    <a:lumOff val="15000"/>
                  </a:schemeClr>
                </a:solidFill>
                <a:latin charset="-122" panose="020b0503020204020204" pitchFamily="34" typeface="微软雅黑"/>
                <a:ea charset="-122" panose="020b0503020204020204" pitchFamily="34" typeface="微软雅黑"/>
              </a:rPr>
              <a:t>Subtitle Here</a:t>
            </a:r>
          </a:p>
        </p:txBody>
      </p:sp>
      <p:sp>
        <p:nvSpPr>
          <p:cNvPr id="3" name="文本框 2"/>
          <p:cNvSpPr txBox="1"/>
          <p:nvPr/>
        </p:nvSpPr>
        <p:spPr>
          <a:xfrm>
            <a:off x="7068231" y="2878480"/>
            <a:ext cx="3094262" cy="457200"/>
          </a:xfrm>
          <a:prstGeom prst="rect">
            <a:avLst/>
          </a:prstGeom>
          <a:noFill/>
        </p:spPr>
        <p:txBody>
          <a:bodyPr rtlCol="0" wrap="square">
            <a:spAutoFit/>
          </a:bodyPr>
          <a:lstStyle/>
          <a:p>
            <a:pPr>
              <a:lnSpc>
                <a:spcPct val="120000"/>
              </a:lnSpc>
              <a:spcBef>
                <a:spcPts val="300"/>
              </a:spcBef>
              <a:spcAft>
                <a:spcPts val="300"/>
              </a:spcAft>
            </a:pPr>
            <a:r>
              <a:rPr altLang="zh-CN" kern="100" lang="en-US" sz="2000">
                <a:solidFill>
                  <a:schemeClr val="tx1">
                    <a:lumMod val="85000"/>
                    <a:lumOff val="15000"/>
                  </a:schemeClr>
                </a:solidFill>
                <a:latin charset="-122" panose="020b0503020204020204" pitchFamily="34" typeface="微软雅黑"/>
                <a:ea charset="-122" panose="020b0503020204020204" pitchFamily="34" typeface="微软雅黑"/>
              </a:rPr>
              <a:t>Keyword Here</a:t>
            </a:r>
          </a:p>
        </p:txBody>
      </p:sp>
      <p:sp>
        <p:nvSpPr>
          <p:cNvPr id="4" name="矩形 3"/>
          <p:cNvSpPr/>
          <p:nvPr/>
        </p:nvSpPr>
        <p:spPr>
          <a:xfrm>
            <a:off x="7068231" y="3258391"/>
            <a:ext cx="3825573" cy="603504"/>
          </a:xfrm>
          <a:prstGeom prst="rect">
            <a:avLst/>
          </a:prstGeom>
        </p:spPr>
        <p:txBody>
          <a:bodyPr wrap="square">
            <a:spAutoFit/>
          </a:bodyPr>
          <a:lstStyle/>
          <a:p>
            <a:pPr latinLnBrk="1">
              <a:lnSpc>
                <a:spcPct val="120000"/>
              </a:lnSpc>
              <a:spcBef>
                <a:spcPts val="300"/>
              </a:spcBef>
              <a:spcAft>
                <a:spcPts val="300"/>
              </a:spcAft>
            </a:pPr>
            <a:r>
              <a:rPr altLang="zh-CN" kern="100" lang="en-US" sz="1400">
                <a:solidFill>
                  <a:schemeClr val="tx1">
                    <a:lumMod val="85000"/>
                    <a:lumOff val="15000"/>
                  </a:schemeClr>
                </a:solidFill>
                <a:latin charset="-122" panose="020b0503020204020204" pitchFamily="34" typeface="微软雅黑"/>
                <a:ea charset="-122" panose="020b0503020204020204" pitchFamily="34" typeface="微软雅黑"/>
              </a:rPr>
              <a:t>Lorem ipsum dolor sit amet, consectetur adipisicing elit, sed do eiusmod.</a:t>
            </a:r>
          </a:p>
        </p:txBody>
      </p:sp>
      <p:sp>
        <p:nvSpPr>
          <p:cNvPr id="21" name="文本框 20"/>
          <p:cNvSpPr txBox="1"/>
          <p:nvPr/>
        </p:nvSpPr>
        <p:spPr>
          <a:xfrm>
            <a:off x="7068231" y="4037878"/>
            <a:ext cx="3094262" cy="457200"/>
          </a:xfrm>
          <a:prstGeom prst="rect">
            <a:avLst/>
          </a:prstGeom>
          <a:noFill/>
        </p:spPr>
        <p:txBody>
          <a:bodyPr rtlCol="0" wrap="square">
            <a:spAutoFit/>
          </a:bodyPr>
          <a:lstStyle/>
          <a:p>
            <a:pPr>
              <a:lnSpc>
                <a:spcPct val="120000"/>
              </a:lnSpc>
              <a:spcBef>
                <a:spcPts val="300"/>
              </a:spcBef>
              <a:spcAft>
                <a:spcPts val="300"/>
              </a:spcAft>
            </a:pPr>
            <a:r>
              <a:rPr altLang="zh-CN" kern="100" lang="en-US" sz="2000">
                <a:solidFill>
                  <a:schemeClr val="bg1">
                    <a:lumMod val="95000"/>
                  </a:schemeClr>
                </a:solidFill>
                <a:latin charset="-122" panose="020b0503020204020204" pitchFamily="34" typeface="微软雅黑"/>
                <a:ea charset="-122" panose="020b0503020204020204" pitchFamily="34" typeface="微软雅黑"/>
              </a:rPr>
              <a:t>Keyword Here</a:t>
            </a:r>
          </a:p>
        </p:txBody>
      </p:sp>
      <p:sp>
        <p:nvSpPr>
          <p:cNvPr id="22" name="矩形 21"/>
          <p:cNvSpPr/>
          <p:nvPr/>
        </p:nvSpPr>
        <p:spPr>
          <a:xfrm>
            <a:off x="7068231" y="4417789"/>
            <a:ext cx="3825573" cy="603504"/>
          </a:xfrm>
          <a:prstGeom prst="rect">
            <a:avLst/>
          </a:prstGeom>
        </p:spPr>
        <p:txBody>
          <a:bodyPr wrap="square">
            <a:spAutoFit/>
          </a:bodyPr>
          <a:lstStyle/>
          <a:p>
            <a:pPr latinLnBrk="1">
              <a:lnSpc>
                <a:spcPct val="120000"/>
              </a:lnSpc>
              <a:spcBef>
                <a:spcPts val="300"/>
              </a:spcBef>
              <a:spcAft>
                <a:spcPts val="300"/>
              </a:spcAft>
            </a:pPr>
            <a:r>
              <a:rPr altLang="zh-CN" kern="100" lang="en-US" sz="1400">
                <a:solidFill>
                  <a:schemeClr val="bg1">
                    <a:lumMod val="95000"/>
                  </a:schemeClr>
                </a:solidFill>
                <a:latin charset="-122" panose="020b0503020204020204" pitchFamily="34" typeface="微软雅黑"/>
                <a:ea charset="-122" panose="020b0503020204020204" pitchFamily="34" typeface="微软雅黑"/>
              </a:rPr>
              <a:t>Lorem ipsum dolor sit amet, consectetur adipisicing elit, sed do eiusmod.</a:t>
            </a:r>
          </a:p>
        </p:txBody>
      </p:sp>
      <p:sp>
        <p:nvSpPr>
          <p:cNvPr id="24" name="文本框 23"/>
          <p:cNvSpPr txBox="1"/>
          <p:nvPr/>
        </p:nvSpPr>
        <p:spPr>
          <a:xfrm>
            <a:off x="7068231" y="5197277"/>
            <a:ext cx="3094262" cy="457200"/>
          </a:xfrm>
          <a:prstGeom prst="rect">
            <a:avLst/>
          </a:prstGeom>
          <a:noFill/>
        </p:spPr>
        <p:txBody>
          <a:bodyPr rtlCol="0" wrap="square">
            <a:spAutoFit/>
          </a:bodyPr>
          <a:lstStyle/>
          <a:p>
            <a:pPr>
              <a:lnSpc>
                <a:spcPct val="120000"/>
              </a:lnSpc>
              <a:spcBef>
                <a:spcPts val="300"/>
              </a:spcBef>
              <a:spcAft>
                <a:spcPts val="300"/>
              </a:spcAft>
            </a:pPr>
            <a:r>
              <a:rPr altLang="zh-CN" kern="100" lang="en-US" sz="2000">
                <a:solidFill>
                  <a:schemeClr val="tx1">
                    <a:lumMod val="85000"/>
                    <a:lumOff val="15000"/>
                  </a:schemeClr>
                </a:solidFill>
                <a:latin charset="-122" panose="020b0503020204020204" pitchFamily="34" typeface="微软雅黑"/>
                <a:ea charset="-122" panose="020b0503020204020204" pitchFamily="34" typeface="微软雅黑"/>
              </a:rPr>
              <a:t>Keyword Here</a:t>
            </a:r>
          </a:p>
        </p:txBody>
      </p:sp>
      <p:sp>
        <p:nvSpPr>
          <p:cNvPr id="25" name="矩形 24"/>
          <p:cNvSpPr/>
          <p:nvPr/>
        </p:nvSpPr>
        <p:spPr>
          <a:xfrm>
            <a:off x="7068231" y="5577187"/>
            <a:ext cx="3825573" cy="603504"/>
          </a:xfrm>
          <a:prstGeom prst="rect">
            <a:avLst/>
          </a:prstGeom>
        </p:spPr>
        <p:txBody>
          <a:bodyPr wrap="square">
            <a:spAutoFit/>
          </a:bodyPr>
          <a:lstStyle/>
          <a:p>
            <a:pPr latinLnBrk="1">
              <a:lnSpc>
                <a:spcPct val="120000"/>
              </a:lnSpc>
              <a:spcBef>
                <a:spcPts val="300"/>
              </a:spcBef>
              <a:spcAft>
                <a:spcPts val="300"/>
              </a:spcAft>
            </a:pPr>
            <a:r>
              <a:rPr altLang="zh-CN" kern="100" lang="en-US" sz="1400">
                <a:solidFill>
                  <a:schemeClr val="tx1">
                    <a:lumMod val="85000"/>
                    <a:lumOff val="15000"/>
                  </a:schemeClr>
                </a:solidFill>
                <a:latin charset="-122" panose="020b0503020204020204" pitchFamily="34" typeface="微软雅黑"/>
                <a:ea charset="-122" panose="020b0503020204020204" pitchFamily="34" typeface="微软雅黑"/>
              </a:rPr>
              <a:t>Lorem ipsum dolor sit amet, consectetur adipisicing elit, sed do eiusmod.</a:t>
            </a:r>
          </a:p>
        </p:txBody>
      </p:sp>
    </p:spTree>
    <p:extLst>
      <p:ext uri="{BB962C8B-B14F-4D97-AF65-F5344CB8AC3E}">
        <p14:creationId val="3195576333"/>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 presetSubtype="8">
                                  <p:stCondLst>
                                    <p:cond delay="0"/>
                                  </p:stCondLst>
                                  <p:childTnLst>
                                    <p:set>
                                      <p:cBhvr>
                                        <p:cTn dur="1" fill="hold" id="6">
                                          <p:stCondLst>
                                            <p:cond delay="0"/>
                                          </p:stCondLst>
                                        </p:cTn>
                                        <p:tgtEl>
                                          <p:spTgt spid="9"/>
                                        </p:tgtEl>
                                        <p:attrNameLst>
                                          <p:attrName>style.visibility</p:attrName>
                                        </p:attrNameLst>
                                      </p:cBhvr>
                                      <p:to>
                                        <p:strVal val="visible"/>
                                      </p:to>
                                    </p:set>
                                    <p:anim calcmode="lin" valueType="num">
                                      <p:cBhvr additive="base">
                                        <p:cTn dur="750" fill="hold" id="7"/>
                                        <p:tgtEl>
                                          <p:spTgt spid="9"/>
                                        </p:tgtEl>
                                        <p:attrNameLst>
                                          <p:attrName>ppt_x</p:attrName>
                                        </p:attrNameLst>
                                      </p:cBhvr>
                                      <p:tavLst>
                                        <p:tav tm="0">
                                          <p:val>
                                            <p:strVal val="0-#ppt_w/2"/>
                                          </p:val>
                                        </p:tav>
                                        <p:tav tm="100000">
                                          <p:val>
                                            <p:strVal val="#ppt_x"/>
                                          </p:val>
                                        </p:tav>
                                      </p:tavLst>
                                    </p:anim>
                                    <p:anim calcmode="lin" valueType="num">
                                      <p:cBhvr additive="base">
                                        <p:cTn dur="750" fill="hold" id="8"/>
                                        <p:tgtEl>
                                          <p:spTgt spid="9"/>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2">
                                  <p:stCondLst>
                                    <p:cond delay="0"/>
                                  </p:stCondLst>
                                  <p:childTnLst>
                                    <p:set>
                                      <p:cBhvr>
                                        <p:cTn dur="1" fill="hold" id="10">
                                          <p:stCondLst>
                                            <p:cond delay="0"/>
                                          </p:stCondLst>
                                        </p:cTn>
                                        <p:tgtEl>
                                          <p:spTgt spid="17"/>
                                        </p:tgtEl>
                                        <p:attrNameLst>
                                          <p:attrName>style.visibility</p:attrName>
                                        </p:attrNameLst>
                                      </p:cBhvr>
                                      <p:to>
                                        <p:strVal val="visible"/>
                                      </p:to>
                                    </p:set>
                                    <p:anim calcmode="lin" valueType="num">
                                      <p:cBhvr additive="base">
                                        <p:cTn dur="750" fill="hold" id="11"/>
                                        <p:tgtEl>
                                          <p:spTgt spid="17"/>
                                        </p:tgtEl>
                                        <p:attrNameLst>
                                          <p:attrName>ppt_x</p:attrName>
                                        </p:attrNameLst>
                                      </p:cBhvr>
                                      <p:tavLst>
                                        <p:tav tm="0">
                                          <p:val>
                                            <p:strVal val="1+#ppt_w/2"/>
                                          </p:val>
                                        </p:tav>
                                        <p:tav tm="100000">
                                          <p:val>
                                            <p:strVal val="#ppt_x"/>
                                          </p:val>
                                        </p:tav>
                                      </p:tavLst>
                                    </p:anim>
                                    <p:anim calcmode="lin" valueType="num">
                                      <p:cBhvr additive="base">
                                        <p:cTn dur="750" fill="hold" id="12"/>
                                        <p:tgtEl>
                                          <p:spTgt spid="17"/>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2">
                                  <p:stCondLst>
                                    <p:cond delay="0"/>
                                  </p:stCondLst>
                                  <p:childTnLst>
                                    <p:set>
                                      <p:cBhvr>
                                        <p:cTn dur="1" fill="hold" id="14">
                                          <p:stCondLst>
                                            <p:cond delay="0"/>
                                          </p:stCondLst>
                                        </p:cTn>
                                        <p:tgtEl>
                                          <p:spTgt spid="15"/>
                                        </p:tgtEl>
                                        <p:attrNameLst>
                                          <p:attrName>style.visibility</p:attrName>
                                        </p:attrNameLst>
                                      </p:cBhvr>
                                      <p:to>
                                        <p:strVal val="visible"/>
                                      </p:to>
                                    </p:set>
                                    <p:anim calcmode="lin" valueType="num">
                                      <p:cBhvr additive="base">
                                        <p:cTn dur="750" fill="hold" id="15"/>
                                        <p:tgtEl>
                                          <p:spTgt spid="15"/>
                                        </p:tgtEl>
                                        <p:attrNameLst>
                                          <p:attrName>ppt_x</p:attrName>
                                        </p:attrNameLst>
                                      </p:cBhvr>
                                      <p:tavLst>
                                        <p:tav tm="0">
                                          <p:val>
                                            <p:strVal val="1+#ppt_w/2"/>
                                          </p:val>
                                        </p:tav>
                                        <p:tav tm="100000">
                                          <p:val>
                                            <p:strVal val="#ppt_x"/>
                                          </p:val>
                                        </p:tav>
                                      </p:tavLst>
                                    </p:anim>
                                    <p:anim calcmode="lin" valueType="num">
                                      <p:cBhvr additive="base">
                                        <p:cTn dur="750" fill="hold" id="16"/>
                                        <p:tgtEl>
                                          <p:spTgt spid="15"/>
                                        </p:tgtEl>
                                        <p:attrNameLst>
                                          <p:attrName>ppt_y</p:attrName>
                                        </p:attrNameLst>
                                      </p:cBhvr>
                                      <p:tavLst>
                                        <p:tav tm="0">
                                          <p:val>
                                            <p:strVal val="#ppt_y"/>
                                          </p:val>
                                        </p:tav>
                                        <p:tav tm="100000">
                                          <p:val>
                                            <p:strVal val="#ppt_y"/>
                                          </p:val>
                                        </p:tav>
                                      </p:tavLst>
                                    </p:anim>
                                  </p:childTnLst>
                                </p:cTn>
                              </p:par>
                            </p:childTnLst>
                          </p:cTn>
                        </p:par>
                      </p:childTnLst>
                    </p:cTn>
                  </p:par>
                  <p:par>
                    <p:cTn fill="hold" id="17" nodeType="clickPar">
                      <p:stCondLst>
                        <p:cond delay="indefinite"/>
                      </p:stCondLst>
                      <p:childTnLst>
                        <p:par>
                          <p:cTn fill="hold" id="18" nodeType="afterGroup">
                            <p:stCondLst>
                              <p:cond delay="0"/>
                            </p:stCondLst>
                            <p:childTnLst>
                              <p:par>
                                <p:cTn fill="hold" grpId="0" id="19" nodeType="clickEffect" presetClass="entr" presetID="2" presetSubtype="4">
                                  <p:stCondLst>
                                    <p:cond delay="0"/>
                                  </p:stCondLst>
                                  <p:childTnLst>
                                    <p:set>
                                      <p:cBhvr>
                                        <p:cTn dur="1" fill="hold" id="20">
                                          <p:stCondLst>
                                            <p:cond delay="0"/>
                                          </p:stCondLst>
                                        </p:cTn>
                                        <p:tgtEl>
                                          <p:spTgt spid="10"/>
                                        </p:tgtEl>
                                        <p:attrNameLst>
                                          <p:attrName>style.visibility</p:attrName>
                                        </p:attrNameLst>
                                      </p:cBhvr>
                                      <p:to>
                                        <p:strVal val="visible"/>
                                      </p:to>
                                    </p:set>
                                    <p:anim calcmode="lin" valueType="num">
                                      <p:cBhvr additive="base">
                                        <p:cTn dur="750" fill="hold" id="21"/>
                                        <p:tgtEl>
                                          <p:spTgt spid="10"/>
                                        </p:tgtEl>
                                        <p:attrNameLst>
                                          <p:attrName>ppt_x</p:attrName>
                                        </p:attrNameLst>
                                      </p:cBhvr>
                                      <p:tavLst>
                                        <p:tav tm="0">
                                          <p:val>
                                            <p:strVal val="#ppt_x"/>
                                          </p:val>
                                        </p:tav>
                                        <p:tav tm="100000">
                                          <p:val>
                                            <p:strVal val="#ppt_x"/>
                                          </p:val>
                                        </p:tav>
                                      </p:tavLst>
                                    </p:anim>
                                    <p:anim calcmode="lin" valueType="num">
                                      <p:cBhvr additive="base">
                                        <p:cTn dur="750" fill="hold" id="22"/>
                                        <p:tgtEl>
                                          <p:spTgt spid="10"/>
                                        </p:tgtEl>
                                        <p:attrNameLst>
                                          <p:attrName>ppt_y</p:attrName>
                                        </p:attrNameLst>
                                      </p:cBhvr>
                                      <p:tavLst>
                                        <p:tav tm="0">
                                          <p:val>
                                            <p:strVal val="1+#ppt_h/2"/>
                                          </p:val>
                                        </p:tav>
                                        <p:tav tm="100000">
                                          <p:val>
                                            <p:strVal val="#ppt_y"/>
                                          </p:val>
                                        </p:tav>
                                      </p:tavLst>
                                    </p:anim>
                                  </p:childTnLst>
                                </p:cTn>
                              </p:par>
                              <p:par>
                                <p:cTn fill="hold" grpId="0" id="23" nodeType="withEffect" presetClass="entr" presetID="2" presetSubtype="2">
                                  <p:stCondLst>
                                    <p:cond delay="0"/>
                                  </p:stCondLst>
                                  <p:childTnLst>
                                    <p:set>
                                      <p:cBhvr>
                                        <p:cTn dur="1" fill="hold" id="24">
                                          <p:stCondLst>
                                            <p:cond delay="0"/>
                                          </p:stCondLst>
                                        </p:cTn>
                                        <p:tgtEl>
                                          <p:spTgt spid="3"/>
                                        </p:tgtEl>
                                        <p:attrNameLst>
                                          <p:attrName>style.visibility</p:attrName>
                                        </p:attrNameLst>
                                      </p:cBhvr>
                                      <p:to>
                                        <p:strVal val="visible"/>
                                      </p:to>
                                    </p:set>
                                    <p:anim calcmode="lin" valueType="num">
                                      <p:cBhvr additive="base">
                                        <p:cTn dur="750" fill="hold" id="25"/>
                                        <p:tgtEl>
                                          <p:spTgt spid="3"/>
                                        </p:tgtEl>
                                        <p:attrNameLst>
                                          <p:attrName>ppt_x</p:attrName>
                                        </p:attrNameLst>
                                      </p:cBhvr>
                                      <p:tavLst>
                                        <p:tav tm="0">
                                          <p:val>
                                            <p:strVal val="1+#ppt_w/2"/>
                                          </p:val>
                                        </p:tav>
                                        <p:tav tm="100000">
                                          <p:val>
                                            <p:strVal val="#ppt_x"/>
                                          </p:val>
                                        </p:tav>
                                      </p:tavLst>
                                    </p:anim>
                                    <p:anim calcmode="lin" valueType="num">
                                      <p:cBhvr additive="base">
                                        <p:cTn dur="750" fill="hold" id="26"/>
                                        <p:tgtEl>
                                          <p:spTgt spid="3"/>
                                        </p:tgtEl>
                                        <p:attrNameLst>
                                          <p:attrName>ppt_y</p:attrName>
                                        </p:attrNameLst>
                                      </p:cBhvr>
                                      <p:tavLst>
                                        <p:tav tm="0">
                                          <p:val>
                                            <p:strVal val="#ppt_y"/>
                                          </p:val>
                                        </p:tav>
                                        <p:tav tm="100000">
                                          <p:val>
                                            <p:strVal val="#ppt_y"/>
                                          </p:val>
                                        </p:tav>
                                      </p:tavLst>
                                    </p:anim>
                                  </p:childTnLst>
                                </p:cTn>
                              </p:par>
                              <p:par>
                                <p:cTn fill="hold" grpId="0" id="27" nodeType="withEffect" presetClass="entr" presetID="2" presetSubtype="2">
                                  <p:stCondLst>
                                    <p:cond delay="0"/>
                                  </p:stCondLst>
                                  <p:childTnLst>
                                    <p:set>
                                      <p:cBhvr>
                                        <p:cTn dur="1" fill="hold" id="28">
                                          <p:stCondLst>
                                            <p:cond delay="0"/>
                                          </p:stCondLst>
                                        </p:cTn>
                                        <p:tgtEl>
                                          <p:spTgt spid="4"/>
                                        </p:tgtEl>
                                        <p:attrNameLst>
                                          <p:attrName>style.visibility</p:attrName>
                                        </p:attrNameLst>
                                      </p:cBhvr>
                                      <p:to>
                                        <p:strVal val="visible"/>
                                      </p:to>
                                    </p:set>
                                    <p:anim calcmode="lin" valueType="num">
                                      <p:cBhvr additive="base">
                                        <p:cTn dur="750" fill="hold" id="29"/>
                                        <p:tgtEl>
                                          <p:spTgt spid="4"/>
                                        </p:tgtEl>
                                        <p:attrNameLst>
                                          <p:attrName>ppt_x</p:attrName>
                                        </p:attrNameLst>
                                      </p:cBhvr>
                                      <p:tavLst>
                                        <p:tav tm="0">
                                          <p:val>
                                            <p:strVal val="1+#ppt_w/2"/>
                                          </p:val>
                                        </p:tav>
                                        <p:tav tm="100000">
                                          <p:val>
                                            <p:strVal val="#ppt_x"/>
                                          </p:val>
                                        </p:tav>
                                      </p:tavLst>
                                    </p:anim>
                                    <p:anim calcmode="lin" valueType="num">
                                      <p:cBhvr additive="base">
                                        <p:cTn dur="750" fill="hold" id="30"/>
                                        <p:tgtEl>
                                          <p:spTgt spid="4"/>
                                        </p:tgtEl>
                                        <p:attrNameLst>
                                          <p:attrName>ppt_y</p:attrName>
                                        </p:attrNameLst>
                                      </p:cBhvr>
                                      <p:tavLst>
                                        <p:tav tm="0">
                                          <p:val>
                                            <p:strVal val="#ppt_y"/>
                                          </p:val>
                                        </p:tav>
                                        <p:tav tm="100000">
                                          <p:val>
                                            <p:strVal val="#ppt_y"/>
                                          </p:val>
                                        </p:tav>
                                      </p:tavLst>
                                    </p:anim>
                                  </p:childTnLst>
                                </p:cTn>
                              </p:par>
                            </p:childTnLst>
                          </p:cTn>
                        </p:par>
                      </p:childTnLst>
                    </p:cTn>
                  </p:par>
                  <p:par>
                    <p:cTn fill="hold" id="31" nodeType="clickPar">
                      <p:stCondLst>
                        <p:cond delay="indefinite"/>
                      </p:stCondLst>
                      <p:childTnLst>
                        <p:par>
                          <p:cTn fill="hold" id="32" nodeType="afterGroup">
                            <p:stCondLst>
                              <p:cond delay="0"/>
                            </p:stCondLst>
                            <p:childTnLst>
                              <p:par>
                                <p:cTn fill="hold" grpId="0" id="33" nodeType="clickEffect" presetClass="entr" presetID="10" presetSubtype="0">
                                  <p:stCondLst>
                                    <p:cond delay="0"/>
                                  </p:stCondLst>
                                  <p:childTnLst>
                                    <p:set>
                                      <p:cBhvr>
                                        <p:cTn dur="1" fill="hold" id="34">
                                          <p:stCondLst>
                                            <p:cond delay="0"/>
                                          </p:stCondLst>
                                        </p:cTn>
                                        <p:tgtEl>
                                          <p:spTgt spid="2"/>
                                        </p:tgtEl>
                                        <p:attrNameLst>
                                          <p:attrName>style.visibility</p:attrName>
                                        </p:attrNameLst>
                                      </p:cBhvr>
                                      <p:to>
                                        <p:strVal val="visible"/>
                                      </p:to>
                                    </p:set>
                                    <p:animEffect filter="fade" transition="in">
                                      <p:cBhvr>
                                        <p:cTn dur="750" id="35"/>
                                        <p:tgtEl>
                                          <p:spTgt spid="2"/>
                                        </p:tgtEl>
                                      </p:cBhvr>
                                    </p:animEffect>
                                  </p:childTnLst>
                                </p:cTn>
                              </p:par>
                              <p:par>
                                <p:cTn fill="hold" grpId="0" id="36" nodeType="withEffect" presetClass="entr" presetID="2" presetSubtype="4">
                                  <p:stCondLst>
                                    <p:cond delay="0"/>
                                  </p:stCondLst>
                                  <p:childTnLst>
                                    <p:set>
                                      <p:cBhvr>
                                        <p:cTn dur="1" fill="hold" id="37">
                                          <p:stCondLst>
                                            <p:cond delay="0"/>
                                          </p:stCondLst>
                                        </p:cTn>
                                        <p:tgtEl>
                                          <p:spTgt spid="12"/>
                                        </p:tgtEl>
                                        <p:attrNameLst>
                                          <p:attrName>style.visibility</p:attrName>
                                        </p:attrNameLst>
                                      </p:cBhvr>
                                      <p:to>
                                        <p:strVal val="visible"/>
                                      </p:to>
                                    </p:set>
                                    <p:anim calcmode="lin" valueType="num">
                                      <p:cBhvr additive="base">
                                        <p:cTn dur="750" fill="hold" id="38"/>
                                        <p:tgtEl>
                                          <p:spTgt spid="12"/>
                                        </p:tgtEl>
                                        <p:attrNameLst>
                                          <p:attrName>ppt_x</p:attrName>
                                        </p:attrNameLst>
                                      </p:cBhvr>
                                      <p:tavLst>
                                        <p:tav tm="0">
                                          <p:val>
                                            <p:strVal val="#ppt_x"/>
                                          </p:val>
                                        </p:tav>
                                        <p:tav tm="100000">
                                          <p:val>
                                            <p:strVal val="#ppt_x"/>
                                          </p:val>
                                        </p:tav>
                                      </p:tavLst>
                                    </p:anim>
                                    <p:anim calcmode="lin" valueType="num">
                                      <p:cBhvr additive="base">
                                        <p:cTn dur="750" fill="hold" id="39"/>
                                        <p:tgtEl>
                                          <p:spTgt spid="12"/>
                                        </p:tgtEl>
                                        <p:attrNameLst>
                                          <p:attrName>ppt_y</p:attrName>
                                        </p:attrNameLst>
                                      </p:cBhvr>
                                      <p:tavLst>
                                        <p:tav tm="0">
                                          <p:val>
                                            <p:strVal val="1+#ppt_h/2"/>
                                          </p:val>
                                        </p:tav>
                                        <p:tav tm="100000">
                                          <p:val>
                                            <p:strVal val="#ppt_y"/>
                                          </p:val>
                                        </p:tav>
                                      </p:tavLst>
                                    </p:anim>
                                  </p:childTnLst>
                                </p:cTn>
                              </p:par>
                              <p:par>
                                <p:cTn fill="hold" grpId="0" id="40" nodeType="withEffect" presetClass="entr" presetID="2" presetSubtype="2">
                                  <p:stCondLst>
                                    <p:cond delay="0"/>
                                  </p:stCondLst>
                                  <p:childTnLst>
                                    <p:set>
                                      <p:cBhvr>
                                        <p:cTn dur="1" fill="hold" id="41">
                                          <p:stCondLst>
                                            <p:cond delay="0"/>
                                          </p:stCondLst>
                                        </p:cTn>
                                        <p:tgtEl>
                                          <p:spTgt spid="21"/>
                                        </p:tgtEl>
                                        <p:attrNameLst>
                                          <p:attrName>style.visibility</p:attrName>
                                        </p:attrNameLst>
                                      </p:cBhvr>
                                      <p:to>
                                        <p:strVal val="visible"/>
                                      </p:to>
                                    </p:set>
                                    <p:anim calcmode="lin" valueType="num">
                                      <p:cBhvr additive="base">
                                        <p:cTn dur="750" fill="hold" id="42"/>
                                        <p:tgtEl>
                                          <p:spTgt spid="21"/>
                                        </p:tgtEl>
                                        <p:attrNameLst>
                                          <p:attrName>ppt_x</p:attrName>
                                        </p:attrNameLst>
                                      </p:cBhvr>
                                      <p:tavLst>
                                        <p:tav tm="0">
                                          <p:val>
                                            <p:strVal val="1+#ppt_w/2"/>
                                          </p:val>
                                        </p:tav>
                                        <p:tav tm="100000">
                                          <p:val>
                                            <p:strVal val="#ppt_x"/>
                                          </p:val>
                                        </p:tav>
                                      </p:tavLst>
                                    </p:anim>
                                    <p:anim calcmode="lin" valueType="num">
                                      <p:cBhvr additive="base">
                                        <p:cTn dur="750" fill="hold" id="43"/>
                                        <p:tgtEl>
                                          <p:spTgt spid="21"/>
                                        </p:tgtEl>
                                        <p:attrNameLst>
                                          <p:attrName>ppt_y</p:attrName>
                                        </p:attrNameLst>
                                      </p:cBhvr>
                                      <p:tavLst>
                                        <p:tav tm="0">
                                          <p:val>
                                            <p:strVal val="#ppt_y"/>
                                          </p:val>
                                        </p:tav>
                                        <p:tav tm="100000">
                                          <p:val>
                                            <p:strVal val="#ppt_y"/>
                                          </p:val>
                                        </p:tav>
                                      </p:tavLst>
                                    </p:anim>
                                  </p:childTnLst>
                                </p:cTn>
                              </p:par>
                              <p:par>
                                <p:cTn fill="hold" grpId="0" id="44" nodeType="withEffect" presetClass="entr" presetID="2" presetSubtype="2">
                                  <p:stCondLst>
                                    <p:cond delay="0"/>
                                  </p:stCondLst>
                                  <p:childTnLst>
                                    <p:set>
                                      <p:cBhvr>
                                        <p:cTn dur="1" fill="hold" id="45">
                                          <p:stCondLst>
                                            <p:cond delay="0"/>
                                          </p:stCondLst>
                                        </p:cTn>
                                        <p:tgtEl>
                                          <p:spTgt spid="22"/>
                                        </p:tgtEl>
                                        <p:attrNameLst>
                                          <p:attrName>style.visibility</p:attrName>
                                        </p:attrNameLst>
                                      </p:cBhvr>
                                      <p:to>
                                        <p:strVal val="visible"/>
                                      </p:to>
                                    </p:set>
                                    <p:anim calcmode="lin" valueType="num">
                                      <p:cBhvr additive="base">
                                        <p:cTn dur="750" fill="hold" id="46"/>
                                        <p:tgtEl>
                                          <p:spTgt spid="22"/>
                                        </p:tgtEl>
                                        <p:attrNameLst>
                                          <p:attrName>ppt_x</p:attrName>
                                        </p:attrNameLst>
                                      </p:cBhvr>
                                      <p:tavLst>
                                        <p:tav tm="0">
                                          <p:val>
                                            <p:strVal val="1+#ppt_w/2"/>
                                          </p:val>
                                        </p:tav>
                                        <p:tav tm="100000">
                                          <p:val>
                                            <p:strVal val="#ppt_x"/>
                                          </p:val>
                                        </p:tav>
                                      </p:tavLst>
                                    </p:anim>
                                    <p:anim calcmode="lin" valueType="num">
                                      <p:cBhvr additive="base">
                                        <p:cTn dur="750" fill="hold" id="47"/>
                                        <p:tgtEl>
                                          <p:spTgt spid="22"/>
                                        </p:tgtEl>
                                        <p:attrNameLst>
                                          <p:attrName>ppt_y</p:attrName>
                                        </p:attrNameLst>
                                      </p:cBhvr>
                                      <p:tavLst>
                                        <p:tav tm="0">
                                          <p:val>
                                            <p:strVal val="#ppt_y"/>
                                          </p:val>
                                        </p:tav>
                                        <p:tav tm="100000">
                                          <p:val>
                                            <p:strVal val="#ppt_y"/>
                                          </p:val>
                                        </p:tav>
                                      </p:tavLst>
                                    </p:anim>
                                  </p:childTnLst>
                                </p:cTn>
                              </p:par>
                            </p:childTnLst>
                          </p:cTn>
                        </p:par>
                      </p:childTnLst>
                    </p:cTn>
                  </p:par>
                  <p:par>
                    <p:cTn fill="hold" id="48" nodeType="clickPar">
                      <p:stCondLst>
                        <p:cond delay="indefinite"/>
                      </p:stCondLst>
                      <p:childTnLst>
                        <p:par>
                          <p:cTn fill="hold" id="49" nodeType="afterGroup">
                            <p:stCondLst>
                              <p:cond delay="0"/>
                            </p:stCondLst>
                            <p:childTnLst>
                              <p:par>
                                <p:cTn fill="hold" grpId="0" id="50" nodeType="clickEffect" presetClass="entr" presetID="2" presetSubtype="4">
                                  <p:stCondLst>
                                    <p:cond delay="0"/>
                                  </p:stCondLst>
                                  <p:childTnLst>
                                    <p:set>
                                      <p:cBhvr>
                                        <p:cTn dur="1" fill="hold" id="51">
                                          <p:stCondLst>
                                            <p:cond delay="0"/>
                                          </p:stCondLst>
                                        </p:cTn>
                                        <p:tgtEl>
                                          <p:spTgt spid="11"/>
                                        </p:tgtEl>
                                        <p:attrNameLst>
                                          <p:attrName>style.visibility</p:attrName>
                                        </p:attrNameLst>
                                      </p:cBhvr>
                                      <p:to>
                                        <p:strVal val="visible"/>
                                      </p:to>
                                    </p:set>
                                    <p:anim calcmode="lin" valueType="num">
                                      <p:cBhvr additive="base">
                                        <p:cTn dur="750" fill="hold" id="52"/>
                                        <p:tgtEl>
                                          <p:spTgt spid="11"/>
                                        </p:tgtEl>
                                        <p:attrNameLst>
                                          <p:attrName>ppt_x</p:attrName>
                                        </p:attrNameLst>
                                      </p:cBhvr>
                                      <p:tavLst>
                                        <p:tav tm="0">
                                          <p:val>
                                            <p:strVal val="#ppt_x"/>
                                          </p:val>
                                        </p:tav>
                                        <p:tav tm="100000">
                                          <p:val>
                                            <p:strVal val="#ppt_x"/>
                                          </p:val>
                                        </p:tav>
                                      </p:tavLst>
                                    </p:anim>
                                    <p:anim calcmode="lin" valueType="num">
                                      <p:cBhvr additive="base">
                                        <p:cTn dur="750" fill="hold" id="53"/>
                                        <p:tgtEl>
                                          <p:spTgt spid="11"/>
                                        </p:tgtEl>
                                        <p:attrNameLst>
                                          <p:attrName>ppt_y</p:attrName>
                                        </p:attrNameLst>
                                      </p:cBhvr>
                                      <p:tavLst>
                                        <p:tav tm="0">
                                          <p:val>
                                            <p:strVal val="1+#ppt_h/2"/>
                                          </p:val>
                                        </p:tav>
                                        <p:tav tm="100000">
                                          <p:val>
                                            <p:strVal val="#ppt_y"/>
                                          </p:val>
                                        </p:tav>
                                      </p:tavLst>
                                    </p:anim>
                                  </p:childTnLst>
                                </p:cTn>
                              </p:par>
                              <p:par>
                                <p:cTn fill="hold" grpId="0" id="54" nodeType="withEffect" presetClass="entr" presetID="2" presetSubtype="2">
                                  <p:stCondLst>
                                    <p:cond delay="0"/>
                                  </p:stCondLst>
                                  <p:childTnLst>
                                    <p:set>
                                      <p:cBhvr>
                                        <p:cTn dur="1" fill="hold" id="55">
                                          <p:stCondLst>
                                            <p:cond delay="0"/>
                                          </p:stCondLst>
                                        </p:cTn>
                                        <p:tgtEl>
                                          <p:spTgt spid="24"/>
                                        </p:tgtEl>
                                        <p:attrNameLst>
                                          <p:attrName>style.visibility</p:attrName>
                                        </p:attrNameLst>
                                      </p:cBhvr>
                                      <p:to>
                                        <p:strVal val="visible"/>
                                      </p:to>
                                    </p:set>
                                    <p:anim calcmode="lin" valueType="num">
                                      <p:cBhvr additive="base">
                                        <p:cTn dur="750" fill="hold" id="56"/>
                                        <p:tgtEl>
                                          <p:spTgt spid="24"/>
                                        </p:tgtEl>
                                        <p:attrNameLst>
                                          <p:attrName>ppt_x</p:attrName>
                                        </p:attrNameLst>
                                      </p:cBhvr>
                                      <p:tavLst>
                                        <p:tav tm="0">
                                          <p:val>
                                            <p:strVal val="1+#ppt_w/2"/>
                                          </p:val>
                                        </p:tav>
                                        <p:tav tm="100000">
                                          <p:val>
                                            <p:strVal val="#ppt_x"/>
                                          </p:val>
                                        </p:tav>
                                      </p:tavLst>
                                    </p:anim>
                                    <p:anim calcmode="lin" valueType="num">
                                      <p:cBhvr additive="base">
                                        <p:cTn dur="750" fill="hold" id="57"/>
                                        <p:tgtEl>
                                          <p:spTgt spid="24"/>
                                        </p:tgtEl>
                                        <p:attrNameLst>
                                          <p:attrName>ppt_y</p:attrName>
                                        </p:attrNameLst>
                                      </p:cBhvr>
                                      <p:tavLst>
                                        <p:tav tm="0">
                                          <p:val>
                                            <p:strVal val="#ppt_y"/>
                                          </p:val>
                                        </p:tav>
                                        <p:tav tm="100000">
                                          <p:val>
                                            <p:strVal val="#ppt_y"/>
                                          </p:val>
                                        </p:tav>
                                      </p:tavLst>
                                    </p:anim>
                                  </p:childTnLst>
                                </p:cTn>
                              </p:par>
                              <p:par>
                                <p:cTn fill="hold" grpId="0" id="58" nodeType="withEffect" presetClass="entr" presetID="2" presetSubtype="2">
                                  <p:stCondLst>
                                    <p:cond delay="0"/>
                                  </p:stCondLst>
                                  <p:childTnLst>
                                    <p:set>
                                      <p:cBhvr>
                                        <p:cTn dur="1" fill="hold" id="59">
                                          <p:stCondLst>
                                            <p:cond delay="0"/>
                                          </p:stCondLst>
                                        </p:cTn>
                                        <p:tgtEl>
                                          <p:spTgt spid="25"/>
                                        </p:tgtEl>
                                        <p:attrNameLst>
                                          <p:attrName>style.visibility</p:attrName>
                                        </p:attrNameLst>
                                      </p:cBhvr>
                                      <p:to>
                                        <p:strVal val="visible"/>
                                      </p:to>
                                    </p:set>
                                    <p:anim calcmode="lin" valueType="num">
                                      <p:cBhvr additive="base">
                                        <p:cTn dur="750" fill="hold" id="60"/>
                                        <p:tgtEl>
                                          <p:spTgt spid="25"/>
                                        </p:tgtEl>
                                        <p:attrNameLst>
                                          <p:attrName>ppt_x</p:attrName>
                                        </p:attrNameLst>
                                      </p:cBhvr>
                                      <p:tavLst>
                                        <p:tav tm="0">
                                          <p:val>
                                            <p:strVal val="1+#ppt_w/2"/>
                                          </p:val>
                                        </p:tav>
                                        <p:tav tm="100000">
                                          <p:val>
                                            <p:strVal val="#ppt_x"/>
                                          </p:val>
                                        </p:tav>
                                      </p:tavLst>
                                    </p:anim>
                                    <p:anim calcmode="lin" valueType="num">
                                      <p:cBhvr additive="base">
                                        <p:cTn dur="750" fill="hold" id="61"/>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9"/>
      <p:bldP grpId="0" spid="10"/>
      <p:bldP grpId="0" spid="11"/>
      <p:bldP grpId="0" spid="12"/>
      <p:bldP grpId="0" spid="15"/>
      <p:bldP grpId="0" spid="17"/>
      <p:bldP grpId="0" spid="3"/>
      <p:bldP grpId="0" spid="4"/>
      <p:bldP grpId="0" spid="21"/>
      <p:bldP grpId="0" spid="22"/>
      <p:bldP grpId="0" spid="24"/>
      <p:bldP grpId="0" spid="25"/>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4" name="Group 222"/>
          <p:cNvGrpSpPr/>
          <p:nvPr/>
        </p:nvGrpSpPr>
        <p:grpSpPr>
          <a:xfrm>
            <a:off x="1689602" y="2687303"/>
            <a:ext cx="457648" cy="461722"/>
            <a:chOff x="3451279" y="1145557"/>
            <a:chExt cx="543543" cy="548381"/>
          </a:xfrm>
          <a:solidFill>
            <a:schemeClr val="accent6"/>
          </a:solidFill>
        </p:grpSpPr>
        <p:sp>
          <p:nvSpPr>
            <p:cNvPr id="15" name="Freeform 61"/>
            <p:cNvSpPr/>
            <p:nvPr/>
          </p:nvSpPr>
          <p:spPr bwMode="auto">
            <a:xfrm>
              <a:off x="3765792" y="1436683"/>
              <a:ext cx="229030" cy="233062"/>
            </a:xfrm>
            <a:custGeom>
              <a:gdLst>
                <a:gd fmla="*/ 49 w 120" name="T0"/>
                <a:gd fmla="*/ 122 h 122" name="T1"/>
                <a:gd fmla="*/ 117 w 120" name="T2"/>
                <a:gd fmla="*/ 8 h 122" name="T3"/>
                <a:gd fmla="*/ 120 w 120" name="T4"/>
                <a:gd fmla="*/ 0 h 122" name="T5"/>
                <a:gd fmla="*/ 0 w 120" name="T6"/>
                <a:gd fmla="*/ 9 h 122" name="T7"/>
                <a:gd fmla="*/ 49 w 120" name="T8"/>
                <a:gd fmla="*/ 122 h 122" name="T9"/>
              </a:gdLst>
              <a:cxnLst>
                <a:cxn ang="0">
                  <a:pos x="T0" y="T1"/>
                </a:cxn>
                <a:cxn ang="0">
                  <a:pos x="T2" y="T3"/>
                </a:cxn>
                <a:cxn ang="0">
                  <a:pos x="T4" y="T5"/>
                </a:cxn>
                <a:cxn ang="0">
                  <a:pos x="T6" y="T7"/>
                </a:cxn>
                <a:cxn ang="0">
                  <a:pos x="T8" y="T9"/>
                </a:cxn>
              </a:cxnLst>
              <a:rect b="b" l="0" r="r" t="0"/>
              <a:pathLst>
                <a:path h="122" w="120">
                  <a:moveTo>
                    <a:pt x="49" y="122"/>
                  </a:moveTo>
                  <a:cubicBezTo>
                    <a:pt x="117" y="8"/>
                    <a:pt x="117" y="8"/>
                    <a:pt x="117" y="8"/>
                  </a:cubicBezTo>
                  <a:cubicBezTo>
                    <a:pt x="119" y="5"/>
                    <a:pt x="119" y="2"/>
                    <a:pt x="120" y="0"/>
                  </a:cubicBezTo>
                  <a:cubicBezTo>
                    <a:pt x="0" y="9"/>
                    <a:pt x="0" y="9"/>
                    <a:pt x="0" y="9"/>
                  </a:cubicBezTo>
                  <a:lnTo>
                    <a:pt x="49" y="122"/>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chemeClr val="tx1">
                    <a:lumMod val="85000"/>
                    <a:lumOff val="15000"/>
                  </a:schemeClr>
                </a:solidFill>
                <a:effectLst/>
                <a:uLnTx/>
                <a:uFillTx/>
                <a:latin panose="020f0502020204030204" typeface="Calibri"/>
              </a:endParaRPr>
            </a:p>
          </p:txBody>
        </p:sp>
        <p:sp>
          <p:nvSpPr>
            <p:cNvPr id="16" name="Freeform 62"/>
            <p:cNvSpPr/>
            <p:nvPr/>
          </p:nvSpPr>
          <p:spPr bwMode="auto">
            <a:xfrm>
              <a:off x="3460957" y="1202814"/>
              <a:ext cx="234675" cy="230643"/>
            </a:xfrm>
            <a:custGeom>
              <a:gdLst>
                <a:gd fmla="*/ 74 w 123" name="T0"/>
                <a:gd fmla="*/ 0 h 121" name="T1"/>
                <a:gd fmla="*/ 68 w 123" name="T2"/>
                <a:gd fmla="*/ 6 h 121" name="T3"/>
                <a:gd fmla="*/ 0 w 123" name="T4"/>
                <a:gd fmla="*/ 121 h 121" name="T5"/>
                <a:gd fmla="*/ 123 w 123" name="T6"/>
                <a:gd fmla="*/ 111 h 121" name="T7"/>
                <a:gd fmla="*/ 74 w 123" name="T8"/>
                <a:gd fmla="*/ 0 h 121" name="T9"/>
              </a:gdLst>
              <a:cxnLst>
                <a:cxn ang="0">
                  <a:pos x="T0" y="T1"/>
                </a:cxn>
                <a:cxn ang="0">
                  <a:pos x="T2" y="T3"/>
                </a:cxn>
                <a:cxn ang="0">
                  <a:pos x="T4" y="T5"/>
                </a:cxn>
                <a:cxn ang="0">
                  <a:pos x="T6" y="T7"/>
                </a:cxn>
                <a:cxn ang="0">
                  <a:pos x="T8" y="T9"/>
                </a:cxn>
              </a:cxnLst>
              <a:rect b="b" l="0" r="r" t="0"/>
              <a:pathLst>
                <a:path h="120" w="123">
                  <a:moveTo>
                    <a:pt x="74" y="0"/>
                  </a:moveTo>
                  <a:cubicBezTo>
                    <a:pt x="72" y="2"/>
                    <a:pt x="70" y="4"/>
                    <a:pt x="68" y="6"/>
                  </a:cubicBezTo>
                  <a:cubicBezTo>
                    <a:pt x="0" y="121"/>
                    <a:pt x="0" y="121"/>
                    <a:pt x="0" y="121"/>
                  </a:cubicBezTo>
                  <a:cubicBezTo>
                    <a:pt x="123" y="111"/>
                    <a:pt x="123" y="111"/>
                    <a:pt x="123" y="111"/>
                  </a:cubicBezTo>
                  <a:lnTo>
                    <a:pt x="74"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chemeClr val="tx1">
                    <a:lumMod val="85000"/>
                    <a:lumOff val="15000"/>
                  </a:schemeClr>
                </a:solidFill>
                <a:effectLst/>
                <a:uLnTx/>
                <a:uFillTx/>
                <a:latin panose="020f0502020204030204" typeface="Calibri"/>
              </a:endParaRPr>
            </a:p>
          </p:txBody>
        </p:sp>
        <p:sp>
          <p:nvSpPr>
            <p:cNvPr id="17" name="Freeform 63"/>
            <p:cNvSpPr/>
            <p:nvPr/>
          </p:nvSpPr>
          <p:spPr bwMode="auto">
            <a:xfrm>
              <a:off x="3628697" y="1200395"/>
              <a:ext cx="354028" cy="233062"/>
            </a:xfrm>
            <a:custGeom>
              <a:gdLst>
                <a:gd fmla="*/ 186 w 186" name="T0"/>
                <a:gd fmla="*/ 111 h 122" name="T1"/>
                <a:gd fmla="*/ 184 w 186" name="T2"/>
                <a:gd fmla="*/ 109 h 122" name="T3"/>
                <a:gd fmla="*/ 3 w 186" name="T4"/>
                <a:gd fmla="*/ 1 h 122" name="T5"/>
                <a:gd fmla="*/ 0 w 186" name="T6"/>
                <a:gd fmla="*/ 0 h 122" name="T7"/>
                <a:gd fmla="*/ 54 w 186" name="T8"/>
                <a:gd fmla="*/ 122 h 122" name="T9"/>
                <a:gd fmla="*/ 186 w 186" name="T10"/>
                <a:gd fmla="*/ 111 h 122" name="T11"/>
              </a:gdLst>
              <a:cxnLst>
                <a:cxn ang="0">
                  <a:pos x="T0" y="T1"/>
                </a:cxn>
                <a:cxn ang="0">
                  <a:pos x="T2" y="T3"/>
                </a:cxn>
                <a:cxn ang="0">
                  <a:pos x="T4" y="T5"/>
                </a:cxn>
                <a:cxn ang="0">
                  <a:pos x="T6" y="T7"/>
                </a:cxn>
                <a:cxn ang="0">
                  <a:pos x="T8" y="T9"/>
                </a:cxn>
                <a:cxn ang="0">
                  <a:pos x="T10" y="T11"/>
                </a:cxn>
              </a:cxnLst>
              <a:rect b="b" l="0" r="r" t="0"/>
              <a:pathLst>
                <a:path h="122" w="186">
                  <a:moveTo>
                    <a:pt x="186" y="111"/>
                  </a:moveTo>
                  <a:cubicBezTo>
                    <a:pt x="186" y="110"/>
                    <a:pt x="185" y="110"/>
                    <a:pt x="184" y="109"/>
                  </a:cubicBezTo>
                  <a:cubicBezTo>
                    <a:pt x="3" y="1"/>
                    <a:pt x="3" y="1"/>
                    <a:pt x="3" y="1"/>
                  </a:cubicBezTo>
                  <a:cubicBezTo>
                    <a:pt x="2" y="1"/>
                    <a:pt x="1" y="0"/>
                    <a:pt x="0" y="0"/>
                  </a:cubicBezTo>
                  <a:cubicBezTo>
                    <a:pt x="54" y="122"/>
                    <a:pt x="54" y="122"/>
                    <a:pt x="54" y="122"/>
                  </a:cubicBezTo>
                  <a:lnTo>
                    <a:pt x="186" y="111"/>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chemeClr val="tx1">
                    <a:lumMod val="85000"/>
                    <a:lumOff val="15000"/>
                  </a:schemeClr>
                </a:solidFill>
                <a:effectLst/>
                <a:uLnTx/>
                <a:uFillTx/>
                <a:latin panose="020f0502020204030204" typeface="Calibri"/>
              </a:endParaRPr>
            </a:p>
          </p:txBody>
        </p:sp>
        <p:sp>
          <p:nvSpPr>
            <p:cNvPr id="18" name="Freeform 64"/>
            <p:cNvSpPr/>
            <p:nvPr/>
          </p:nvSpPr>
          <p:spPr bwMode="auto">
            <a:xfrm>
              <a:off x="3451279" y="1436683"/>
              <a:ext cx="391125" cy="257255"/>
            </a:xfrm>
            <a:custGeom>
              <a:gdLst>
                <a:gd fmla="*/ 144 w 205" name="T0"/>
                <a:gd fmla="*/ 11 h 135" name="T1"/>
                <a:gd fmla="*/ 141 w 205" name="T2"/>
                <a:gd fmla="*/ 11 h 135" name="T3"/>
                <a:gd fmla="*/ 140 w 205" name="T4"/>
                <a:gd fmla="*/ 11 h 135" name="T5"/>
                <a:gd fmla="*/ 139 w 205" name="T6"/>
                <a:gd fmla="*/ 10 h 135" name="T7"/>
                <a:gd fmla="*/ 139 w 205" name="T8"/>
                <a:gd fmla="*/ 10 h 135" name="T9"/>
                <a:gd fmla="*/ 139 w 205" name="T10"/>
                <a:gd fmla="*/ 10 h 135" name="T11"/>
                <a:gd fmla="*/ 139 w 205" name="T12"/>
                <a:gd fmla="*/ 10 h 135" name="T13"/>
                <a:gd fmla="*/ 138 w 205" name="T14"/>
                <a:gd fmla="*/ 9 h 135" name="T15"/>
                <a:gd fmla="*/ 136 w 205" name="T16"/>
                <a:gd fmla="*/ 7 h 135" name="T17"/>
                <a:gd fmla="*/ 133 w 205" name="T18"/>
                <a:gd fmla="*/ 0 h 135" name="T19"/>
                <a:gd fmla="*/ 0 w 205" name="T20"/>
                <a:gd fmla="*/ 11 h 135" name="T21"/>
                <a:gd fmla="*/ 8 w 205" name="T22"/>
                <a:gd fmla="*/ 25 h 135" name="T23"/>
                <a:gd fmla="*/ 189 w 205" name="T24"/>
                <a:gd fmla="*/ 132 h 135" name="T25"/>
                <a:gd fmla="*/ 205 w 205" name="T26"/>
                <a:gd fmla="*/ 133 h 135" name="T27"/>
                <a:gd fmla="*/ 151 w 205" name="T28"/>
                <a:gd fmla="*/ 11 h 135" name="T29"/>
                <a:gd fmla="*/ 144 w 205" name="T30"/>
                <a:gd fmla="*/ 11 h 135"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35" w="205">
                  <a:moveTo>
                    <a:pt x="144" y="11"/>
                  </a:moveTo>
                  <a:cubicBezTo>
                    <a:pt x="143" y="11"/>
                    <a:pt x="142" y="11"/>
                    <a:pt x="141" y="11"/>
                  </a:cubicBezTo>
                  <a:cubicBezTo>
                    <a:pt x="141" y="11"/>
                    <a:pt x="140" y="11"/>
                    <a:pt x="140" y="11"/>
                  </a:cubicBezTo>
                  <a:cubicBezTo>
                    <a:pt x="140" y="11"/>
                    <a:pt x="140" y="11"/>
                    <a:pt x="139" y="10"/>
                  </a:cubicBezTo>
                  <a:cubicBezTo>
                    <a:pt x="139" y="10"/>
                    <a:pt x="139" y="10"/>
                    <a:pt x="139" y="10"/>
                  </a:cubicBezTo>
                  <a:cubicBezTo>
                    <a:pt x="139" y="10"/>
                    <a:pt x="139" y="10"/>
                    <a:pt x="139" y="10"/>
                  </a:cubicBezTo>
                  <a:cubicBezTo>
                    <a:pt x="139" y="10"/>
                    <a:pt x="139" y="10"/>
                    <a:pt x="139" y="10"/>
                  </a:cubicBezTo>
                  <a:cubicBezTo>
                    <a:pt x="138" y="10"/>
                    <a:pt x="138" y="9"/>
                    <a:pt x="138" y="9"/>
                  </a:cubicBezTo>
                  <a:cubicBezTo>
                    <a:pt x="137" y="8"/>
                    <a:pt x="137" y="8"/>
                    <a:pt x="136" y="7"/>
                  </a:cubicBezTo>
                  <a:cubicBezTo>
                    <a:pt x="133" y="0"/>
                    <a:pt x="133" y="0"/>
                    <a:pt x="133" y="0"/>
                  </a:cubicBezTo>
                  <a:cubicBezTo>
                    <a:pt x="0" y="11"/>
                    <a:pt x="0" y="11"/>
                    <a:pt x="0" y="11"/>
                  </a:cubicBezTo>
                  <a:cubicBezTo>
                    <a:pt x="0" y="16"/>
                    <a:pt x="3" y="22"/>
                    <a:pt x="8" y="25"/>
                  </a:cubicBezTo>
                  <a:cubicBezTo>
                    <a:pt x="189" y="132"/>
                    <a:pt x="189" y="132"/>
                    <a:pt x="189" y="132"/>
                  </a:cubicBezTo>
                  <a:cubicBezTo>
                    <a:pt x="194" y="135"/>
                    <a:pt x="200" y="135"/>
                    <a:pt x="205" y="133"/>
                  </a:cubicBezTo>
                  <a:cubicBezTo>
                    <a:pt x="151" y="11"/>
                    <a:pt x="151" y="11"/>
                    <a:pt x="151" y="11"/>
                  </a:cubicBezTo>
                  <a:lnTo>
                    <a:pt x="144" y="11"/>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chemeClr val="tx1">
                    <a:lumMod val="85000"/>
                    <a:lumOff val="15000"/>
                  </a:schemeClr>
                </a:solidFill>
                <a:effectLst/>
                <a:uLnTx/>
                <a:uFillTx/>
                <a:latin panose="020f0502020204030204" typeface="Calibri"/>
              </a:endParaRPr>
            </a:p>
          </p:txBody>
        </p:sp>
        <p:sp>
          <p:nvSpPr>
            <p:cNvPr id="19" name="Freeform 65"/>
            <p:cNvSpPr/>
            <p:nvPr/>
          </p:nvSpPr>
          <p:spPr bwMode="auto">
            <a:xfrm>
              <a:off x="3860952" y="1149589"/>
              <a:ext cx="114515" cy="125805"/>
            </a:xfrm>
            <a:custGeom>
              <a:gdLst>
                <a:gd fmla="*/ 60 w 60" name="T0"/>
                <a:gd fmla="*/ 66 h 66" name="T1"/>
                <a:gd fmla="*/ 35 w 60" name="T2"/>
                <a:gd fmla="*/ 4 h 66" name="T3"/>
                <a:gd fmla="*/ 33 w 60" name="T4"/>
                <a:gd fmla="*/ 0 h 66" name="T5"/>
                <a:gd fmla="*/ 0 w 60" name="T6"/>
                <a:gd fmla="*/ 51 h 66" name="T7"/>
                <a:gd fmla="*/ 60 w 60" name="T8"/>
                <a:gd fmla="*/ 66 h 66" name="T9"/>
              </a:gdLst>
              <a:cxnLst>
                <a:cxn ang="0">
                  <a:pos x="T0" y="T1"/>
                </a:cxn>
                <a:cxn ang="0">
                  <a:pos x="T2" y="T3"/>
                </a:cxn>
                <a:cxn ang="0">
                  <a:pos x="T4" y="T5"/>
                </a:cxn>
                <a:cxn ang="0">
                  <a:pos x="T6" y="T7"/>
                </a:cxn>
                <a:cxn ang="0">
                  <a:pos x="T8" y="T9"/>
                </a:cxn>
              </a:cxnLst>
              <a:rect b="b" l="0" r="r" t="0"/>
              <a:pathLst>
                <a:path h="66" w="60">
                  <a:moveTo>
                    <a:pt x="60" y="66"/>
                  </a:moveTo>
                  <a:cubicBezTo>
                    <a:pt x="35" y="4"/>
                    <a:pt x="35" y="4"/>
                    <a:pt x="35" y="4"/>
                  </a:cubicBezTo>
                  <a:cubicBezTo>
                    <a:pt x="35" y="2"/>
                    <a:pt x="34" y="1"/>
                    <a:pt x="33" y="0"/>
                  </a:cubicBezTo>
                  <a:cubicBezTo>
                    <a:pt x="0" y="51"/>
                    <a:pt x="0" y="51"/>
                    <a:pt x="0" y="51"/>
                  </a:cubicBezTo>
                  <a:lnTo>
                    <a:pt x="60" y="66"/>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chemeClr val="tx1">
                    <a:lumMod val="85000"/>
                    <a:lumOff val="15000"/>
                  </a:schemeClr>
                </a:solidFill>
                <a:effectLst/>
                <a:uLnTx/>
                <a:uFillTx/>
                <a:latin panose="020f0502020204030204" typeface="Calibri"/>
              </a:endParaRPr>
            </a:p>
          </p:txBody>
        </p:sp>
        <p:sp>
          <p:nvSpPr>
            <p:cNvPr id="20" name="Freeform 66"/>
            <p:cNvSpPr/>
            <p:nvPr/>
          </p:nvSpPr>
          <p:spPr bwMode="auto">
            <a:xfrm>
              <a:off x="3710954" y="1233459"/>
              <a:ext cx="112096" cy="125805"/>
            </a:xfrm>
            <a:custGeom>
              <a:gdLst>
                <a:gd fmla="*/ 0 w 59" name="T0"/>
                <a:gd fmla="*/ 0 h 66" name="T1"/>
                <a:gd fmla="*/ 0 w 59" name="T2"/>
                <a:gd fmla="*/ 4 h 66" name="T3"/>
                <a:gd fmla="*/ 25 w 59" name="T4"/>
                <a:gd fmla="*/ 66 h 66" name="T5"/>
                <a:gd fmla="*/ 59 w 59" name="T6"/>
                <a:gd fmla="*/ 15 h 66" name="T7"/>
                <a:gd fmla="*/ 0 w 59" name="T8"/>
                <a:gd fmla="*/ 0 h 66" name="T9"/>
              </a:gdLst>
              <a:cxnLst>
                <a:cxn ang="0">
                  <a:pos x="T0" y="T1"/>
                </a:cxn>
                <a:cxn ang="0">
                  <a:pos x="T2" y="T3"/>
                </a:cxn>
                <a:cxn ang="0">
                  <a:pos x="T4" y="T5"/>
                </a:cxn>
                <a:cxn ang="0">
                  <a:pos x="T6" y="T7"/>
                </a:cxn>
                <a:cxn ang="0">
                  <a:pos x="T8" y="T9"/>
                </a:cxn>
              </a:cxnLst>
              <a:rect b="b" l="0" r="r" t="0"/>
              <a:pathLst>
                <a:path h="66" w="59">
                  <a:moveTo>
                    <a:pt x="0" y="0"/>
                  </a:moveTo>
                  <a:cubicBezTo>
                    <a:pt x="0" y="1"/>
                    <a:pt x="0" y="3"/>
                    <a:pt x="0" y="4"/>
                  </a:cubicBezTo>
                  <a:cubicBezTo>
                    <a:pt x="25" y="66"/>
                    <a:pt x="25" y="66"/>
                    <a:pt x="25" y="66"/>
                  </a:cubicBezTo>
                  <a:cubicBezTo>
                    <a:pt x="59" y="15"/>
                    <a:pt x="59" y="15"/>
                    <a:pt x="59" y="15"/>
                  </a:cubicBezTo>
                  <a:lnTo>
                    <a:pt x="0"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chemeClr val="tx1">
                    <a:lumMod val="85000"/>
                    <a:lumOff val="15000"/>
                  </a:schemeClr>
                </a:solidFill>
                <a:effectLst/>
                <a:uLnTx/>
                <a:uFillTx/>
                <a:latin panose="020f0502020204030204" typeface="Calibri"/>
              </a:endParaRPr>
            </a:p>
          </p:txBody>
        </p:sp>
        <p:sp>
          <p:nvSpPr>
            <p:cNvPr id="21" name="Freeform 67"/>
            <p:cNvSpPr/>
            <p:nvPr/>
          </p:nvSpPr>
          <p:spPr bwMode="auto">
            <a:xfrm>
              <a:off x="3718212" y="1145557"/>
              <a:ext cx="192740" cy="106451"/>
            </a:xfrm>
            <a:custGeom>
              <a:gdLst>
                <a:gd fmla="*/ 101 w 101" name="T0"/>
                <a:gd fmla="*/ 0 h 56" name="T1"/>
                <a:gd fmla="*/ 100 w 101" name="T2"/>
                <a:gd fmla="*/ 1 h 56" name="T3"/>
                <a:gd fmla="*/ 1 w 101" name="T4"/>
                <a:gd fmla="*/ 39 h 56" name="T5"/>
                <a:gd fmla="*/ 0 w 101" name="T6"/>
                <a:gd fmla="*/ 40 h 56" name="T7"/>
                <a:gd fmla="*/ 65 w 101" name="T8"/>
                <a:gd fmla="*/ 56 h 56" name="T9"/>
                <a:gd fmla="*/ 101 w 101" name="T10"/>
                <a:gd fmla="*/ 0 h 56" name="T11"/>
              </a:gdLst>
              <a:cxnLst>
                <a:cxn ang="0">
                  <a:pos x="T0" y="T1"/>
                </a:cxn>
                <a:cxn ang="0">
                  <a:pos x="T2" y="T3"/>
                </a:cxn>
                <a:cxn ang="0">
                  <a:pos x="T4" y="T5"/>
                </a:cxn>
                <a:cxn ang="0">
                  <a:pos x="T6" y="T7"/>
                </a:cxn>
                <a:cxn ang="0">
                  <a:pos x="T8" y="T9"/>
                </a:cxn>
                <a:cxn ang="0">
                  <a:pos x="T10" y="T11"/>
                </a:cxn>
              </a:cxnLst>
              <a:rect b="b" l="0" r="r" t="0"/>
              <a:pathLst>
                <a:path h="56" w="100">
                  <a:moveTo>
                    <a:pt x="101" y="0"/>
                  </a:moveTo>
                  <a:cubicBezTo>
                    <a:pt x="101" y="1"/>
                    <a:pt x="100" y="1"/>
                    <a:pt x="100" y="1"/>
                  </a:cubicBezTo>
                  <a:cubicBezTo>
                    <a:pt x="1" y="39"/>
                    <a:pt x="1" y="39"/>
                    <a:pt x="1" y="39"/>
                  </a:cubicBezTo>
                  <a:cubicBezTo>
                    <a:pt x="1" y="39"/>
                    <a:pt x="0" y="40"/>
                    <a:pt x="0" y="40"/>
                  </a:cubicBezTo>
                  <a:cubicBezTo>
                    <a:pt x="65" y="56"/>
                    <a:pt x="65" y="56"/>
                    <a:pt x="65" y="56"/>
                  </a:cubicBezTo>
                  <a:lnTo>
                    <a:pt x="101"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chemeClr val="tx1">
                    <a:lumMod val="85000"/>
                    <a:lumOff val="15000"/>
                  </a:schemeClr>
                </a:solidFill>
                <a:effectLst/>
                <a:uLnTx/>
                <a:uFillTx/>
                <a:latin panose="020f0502020204030204" typeface="Calibri"/>
              </a:endParaRPr>
            </a:p>
          </p:txBody>
        </p:sp>
        <p:sp>
          <p:nvSpPr>
            <p:cNvPr id="22" name="Freeform 68"/>
            <p:cNvSpPr/>
            <p:nvPr/>
          </p:nvSpPr>
          <p:spPr bwMode="auto">
            <a:xfrm>
              <a:off x="3764179" y="1256040"/>
              <a:ext cx="212901" cy="117741"/>
            </a:xfrm>
            <a:custGeom>
              <a:gdLst>
                <a:gd fmla="*/ 45 w 112" name="T0"/>
                <a:gd fmla="*/ 4 h 62" name="T1"/>
                <a:gd fmla="*/ 44 w 112" name="T2"/>
                <a:gd fmla="*/ 5 h 62" name="T3"/>
                <a:gd fmla="*/ 44 w 112" name="T4"/>
                <a:gd fmla="*/ 5 h 62" name="T5"/>
                <a:gd fmla="*/ 43 w 112" name="T6"/>
                <a:gd fmla="*/ 5 h 62" name="T7"/>
                <a:gd fmla="*/ 43 w 112" name="T8"/>
                <a:gd fmla="*/ 5 h 62" name="T9"/>
                <a:gd fmla="*/ 43 w 112" name="T10"/>
                <a:gd fmla="*/ 5 h 62" name="T11"/>
                <a:gd fmla="*/ 43 w 112" name="T12"/>
                <a:gd fmla="*/ 5 h 62" name="T13"/>
                <a:gd fmla="*/ 42 w 112" name="T14"/>
                <a:gd fmla="*/ 5 h 62" name="T15"/>
                <a:gd fmla="*/ 41 w 112" name="T16"/>
                <a:gd fmla="*/ 5 h 62" name="T17"/>
                <a:gd fmla="*/ 37 w 112" name="T18"/>
                <a:gd fmla="*/ 4 h 62" name="T19"/>
                <a:gd fmla="*/ 0 w 112" name="T20"/>
                <a:gd fmla="*/ 60 h 62" name="T21"/>
                <a:gd fmla="*/ 8 w 112" name="T22"/>
                <a:gd fmla="*/ 61 h 62" name="T23"/>
                <a:gd fmla="*/ 107 w 112" name="T24"/>
                <a:gd fmla="*/ 23 h 62" name="T25"/>
                <a:gd fmla="*/ 112 w 112" name="T26"/>
                <a:gd fmla="*/ 17 h 62" name="T27"/>
                <a:gd fmla="*/ 47 w 112" name="T28"/>
                <a:gd fmla="*/ 0 h 62" name="T29"/>
                <a:gd fmla="*/ 45 w 112" name="T30"/>
                <a:gd fmla="*/ 4 h 62"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62" w="112">
                  <a:moveTo>
                    <a:pt x="45" y="4"/>
                  </a:moveTo>
                  <a:cubicBezTo>
                    <a:pt x="45" y="4"/>
                    <a:pt x="44" y="4"/>
                    <a:pt x="44" y="5"/>
                  </a:cubicBezTo>
                  <a:cubicBezTo>
                    <a:pt x="44" y="5"/>
                    <a:pt x="44" y="5"/>
                    <a:pt x="44" y="5"/>
                  </a:cubicBezTo>
                  <a:cubicBezTo>
                    <a:pt x="43" y="5"/>
                    <a:pt x="43" y="5"/>
                    <a:pt x="43" y="5"/>
                  </a:cubicBezTo>
                  <a:cubicBezTo>
                    <a:pt x="43" y="5"/>
                    <a:pt x="43" y="5"/>
                    <a:pt x="43" y="5"/>
                  </a:cubicBezTo>
                  <a:cubicBezTo>
                    <a:pt x="43" y="5"/>
                    <a:pt x="43" y="5"/>
                    <a:pt x="43" y="5"/>
                  </a:cubicBezTo>
                  <a:cubicBezTo>
                    <a:pt x="43" y="5"/>
                    <a:pt x="43" y="5"/>
                    <a:pt x="43" y="5"/>
                  </a:cubicBezTo>
                  <a:cubicBezTo>
                    <a:pt x="43" y="5"/>
                    <a:pt x="42" y="5"/>
                    <a:pt x="42" y="5"/>
                  </a:cubicBezTo>
                  <a:cubicBezTo>
                    <a:pt x="42" y="5"/>
                    <a:pt x="41" y="5"/>
                    <a:pt x="41" y="5"/>
                  </a:cubicBezTo>
                  <a:cubicBezTo>
                    <a:pt x="37" y="4"/>
                    <a:pt x="37" y="4"/>
                    <a:pt x="37" y="4"/>
                  </a:cubicBezTo>
                  <a:cubicBezTo>
                    <a:pt x="0" y="60"/>
                    <a:pt x="0" y="60"/>
                    <a:pt x="0" y="60"/>
                  </a:cubicBezTo>
                  <a:cubicBezTo>
                    <a:pt x="3" y="62"/>
                    <a:pt x="6" y="62"/>
                    <a:pt x="8" y="61"/>
                  </a:cubicBezTo>
                  <a:cubicBezTo>
                    <a:pt x="107" y="23"/>
                    <a:pt x="107" y="23"/>
                    <a:pt x="107" y="23"/>
                  </a:cubicBezTo>
                  <a:cubicBezTo>
                    <a:pt x="110" y="22"/>
                    <a:pt x="111" y="20"/>
                    <a:pt x="112" y="17"/>
                  </a:cubicBezTo>
                  <a:cubicBezTo>
                    <a:pt x="47" y="0"/>
                    <a:pt x="47" y="0"/>
                    <a:pt x="47" y="0"/>
                  </a:cubicBezTo>
                  <a:lnTo>
                    <a:pt x="45" y="4"/>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chemeClr val="tx1">
                    <a:lumMod val="85000"/>
                    <a:lumOff val="15000"/>
                  </a:schemeClr>
                </a:solidFill>
                <a:effectLst/>
                <a:uLnTx/>
                <a:uFillTx/>
                <a:latin panose="020f0502020204030204" typeface="Calibri"/>
              </a:endParaRPr>
            </a:p>
          </p:txBody>
        </p:sp>
      </p:grpSp>
      <p:sp>
        <p:nvSpPr>
          <p:cNvPr id="23" name="椭圆 22"/>
          <p:cNvSpPr/>
          <p:nvPr/>
        </p:nvSpPr>
        <p:spPr>
          <a:xfrm>
            <a:off x="1552400" y="2543205"/>
            <a:ext cx="756000" cy="756000"/>
          </a:xfrm>
          <a:prstGeom prst="ellipse">
            <a:avLst/>
          </a:prstGeom>
          <a:noFill/>
          <a:ln w="190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85000"/>
                  <a:lumOff val="15000"/>
                </a:schemeClr>
              </a:solidFill>
            </a:endParaRPr>
          </a:p>
        </p:txBody>
      </p:sp>
      <p:sp>
        <p:nvSpPr>
          <p:cNvPr id="24" name="文本框 23"/>
          <p:cNvSpPr txBox="1"/>
          <p:nvPr/>
        </p:nvSpPr>
        <p:spPr>
          <a:xfrm>
            <a:off x="1172059" y="3293122"/>
            <a:ext cx="1516682" cy="457200"/>
          </a:xfrm>
          <a:prstGeom prst="rect">
            <a:avLst/>
          </a:prstGeom>
          <a:noFill/>
        </p:spPr>
        <p:txBody>
          <a:bodyPr rtlCol="0" wrap="square">
            <a:spAutoFit/>
          </a:bodyPr>
          <a:lstStyle/>
          <a:p>
            <a:pPr algn="ctr">
              <a:lnSpc>
                <a:spcPct val="120000"/>
              </a:lnSpc>
              <a:spcBef>
                <a:spcPts val="300"/>
              </a:spcBef>
              <a:spcAft>
                <a:spcPts val="300"/>
              </a:spcAft>
            </a:pPr>
            <a:r>
              <a:rPr altLang="zh-CN" kern="100" lang="en-US" sz="2000">
                <a:solidFill>
                  <a:schemeClr val="tx1">
                    <a:lumMod val="85000"/>
                    <a:lumOff val="15000"/>
                  </a:schemeClr>
                </a:solidFill>
                <a:latin charset="-122" panose="020b0503020204020204" pitchFamily="34" typeface="微软雅黑"/>
                <a:ea charset="-122" panose="020b0503020204020204" pitchFamily="34" typeface="微软雅黑"/>
              </a:rPr>
              <a:t>Keyword</a:t>
            </a:r>
          </a:p>
        </p:txBody>
      </p:sp>
      <p:sp>
        <p:nvSpPr>
          <p:cNvPr id="25" name="椭圆 24"/>
          <p:cNvSpPr/>
          <p:nvPr/>
        </p:nvSpPr>
        <p:spPr>
          <a:xfrm>
            <a:off x="1552400" y="4321385"/>
            <a:ext cx="756000" cy="756000"/>
          </a:xfrm>
          <a:prstGeom prst="ellipse">
            <a:avLst/>
          </a:prstGeom>
          <a:noFill/>
          <a:ln w="190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85000"/>
                  <a:lumOff val="15000"/>
                </a:schemeClr>
              </a:solidFill>
            </a:endParaRPr>
          </a:p>
        </p:txBody>
      </p:sp>
      <p:sp>
        <p:nvSpPr>
          <p:cNvPr id="26" name="文本框 25"/>
          <p:cNvSpPr txBox="1"/>
          <p:nvPr/>
        </p:nvSpPr>
        <p:spPr>
          <a:xfrm>
            <a:off x="1172059" y="5071302"/>
            <a:ext cx="1516682" cy="457200"/>
          </a:xfrm>
          <a:prstGeom prst="rect">
            <a:avLst/>
          </a:prstGeom>
          <a:noFill/>
        </p:spPr>
        <p:txBody>
          <a:bodyPr rtlCol="0" wrap="square">
            <a:spAutoFit/>
          </a:bodyPr>
          <a:lstStyle/>
          <a:p>
            <a:pPr algn="ctr">
              <a:lnSpc>
                <a:spcPct val="120000"/>
              </a:lnSpc>
              <a:spcBef>
                <a:spcPts val="300"/>
              </a:spcBef>
              <a:spcAft>
                <a:spcPts val="300"/>
              </a:spcAft>
            </a:pPr>
            <a:r>
              <a:rPr altLang="zh-CN" kern="100" lang="en-US" sz="2000">
                <a:solidFill>
                  <a:schemeClr val="tx1">
                    <a:lumMod val="85000"/>
                    <a:lumOff val="15000"/>
                  </a:schemeClr>
                </a:solidFill>
                <a:latin charset="-122" panose="020b0503020204020204" pitchFamily="34" typeface="微软雅黑"/>
                <a:ea charset="-122" panose="020b0503020204020204" pitchFamily="34" typeface="微软雅黑"/>
              </a:rPr>
              <a:t>Keyword</a:t>
            </a:r>
          </a:p>
        </p:txBody>
      </p:sp>
      <p:grpSp>
        <p:nvGrpSpPr>
          <p:cNvPr id="27" name="Group 215"/>
          <p:cNvGrpSpPr/>
          <p:nvPr/>
        </p:nvGrpSpPr>
        <p:grpSpPr>
          <a:xfrm>
            <a:off x="1685130" y="4512630"/>
            <a:ext cx="490540" cy="373510"/>
            <a:chOff x="2070649" y="1631036"/>
            <a:chExt cx="723379" cy="550800"/>
          </a:xfrm>
          <a:solidFill>
            <a:schemeClr val="accent6"/>
          </a:solidFill>
        </p:grpSpPr>
        <p:sp>
          <p:nvSpPr>
            <p:cNvPr id="28" name="Oval 35"/>
            <p:cNvSpPr>
              <a:spLocks noChangeArrowheads="1"/>
            </p:cNvSpPr>
            <p:nvPr/>
          </p:nvSpPr>
          <p:spPr bwMode="auto">
            <a:xfrm>
              <a:off x="2344840" y="2015709"/>
              <a:ext cx="165321" cy="166127"/>
            </a:xfrm>
            <a:prstGeom prst="ellips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chemeClr val="tx1">
                    <a:lumMod val="85000"/>
                    <a:lumOff val="15000"/>
                  </a:schemeClr>
                </a:solidFill>
                <a:effectLst/>
                <a:uLnTx/>
                <a:uFillTx/>
                <a:latin charset="-122" panose="020b0503020204020204" pitchFamily="34" typeface="Microsoft YaHei"/>
              </a:endParaRPr>
            </a:p>
          </p:txBody>
        </p:sp>
        <p:sp>
          <p:nvSpPr>
            <p:cNvPr id="29" name="Freeform 36"/>
            <p:cNvSpPr/>
            <p:nvPr/>
          </p:nvSpPr>
          <p:spPr bwMode="auto">
            <a:xfrm>
              <a:off x="2228712" y="1861679"/>
              <a:ext cx="405641" cy="169353"/>
            </a:xfrm>
            <a:custGeom>
              <a:gdLst>
                <a:gd fmla="*/ 105 w 213" name="T0"/>
                <a:gd fmla="*/ 31 h 89" name="T1"/>
                <a:gd fmla="*/ 191 w 213" name="T2"/>
                <a:gd fmla="*/ 89 h 89" name="T3"/>
                <a:gd fmla="*/ 213 w 213" name="T4"/>
                <a:gd fmla="*/ 64 h 89" name="T5"/>
                <a:gd fmla="*/ 105 w 213" name="T6"/>
                <a:gd fmla="*/ 0 h 89" name="T7"/>
                <a:gd fmla="*/ 0 w 213" name="T8"/>
                <a:gd fmla="*/ 58 h 89" name="T9"/>
                <a:gd fmla="*/ 21 w 213" name="T10"/>
                <a:gd fmla="*/ 82 h 89" name="T11"/>
                <a:gd fmla="*/ 105 w 213" name="T12"/>
                <a:gd fmla="*/ 31 h 89" name="T13"/>
              </a:gdLst>
              <a:cxnLst>
                <a:cxn ang="0">
                  <a:pos x="T0" y="T1"/>
                </a:cxn>
                <a:cxn ang="0">
                  <a:pos x="T2" y="T3"/>
                </a:cxn>
                <a:cxn ang="0">
                  <a:pos x="T4" y="T5"/>
                </a:cxn>
                <a:cxn ang="0">
                  <a:pos x="T6" y="T7"/>
                </a:cxn>
                <a:cxn ang="0">
                  <a:pos x="T8" y="T9"/>
                </a:cxn>
                <a:cxn ang="0">
                  <a:pos x="T10" y="T11"/>
                </a:cxn>
                <a:cxn ang="0">
                  <a:pos x="T12" y="T13"/>
                </a:cxn>
              </a:cxnLst>
              <a:rect b="b" l="0" r="r" t="0"/>
              <a:pathLst>
                <a:path h="89" w="213">
                  <a:moveTo>
                    <a:pt x="105" y="31"/>
                  </a:moveTo>
                  <a:cubicBezTo>
                    <a:pt x="144" y="31"/>
                    <a:pt x="177" y="54"/>
                    <a:pt x="191" y="89"/>
                  </a:cubicBezTo>
                  <a:cubicBezTo>
                    <a:pt x="213" y="64"/>
                    <a:pt x="213" y="64"/>
                    <a:pt x="213" y="64"/>
                  </a:cubicBezTo>
                  <a:cubicBezTo>
                    <a:pt x="192" y="26"/>
                    <a:pt x="152" y="0"/>
                    <a:pt x="105" y="0"/>
                  </a:cubicBezTo>
                  <a:cubicBezTo>
                    <a:pt x="61" y="0"/>
                    <a:pt x="22" y="23"/>
                    <a:pt x="0" y="58"/>
                  </a:cubicBezTo>
                  <a:cubicBezTo>
                    <a:pt x="21" y="82"/>
                    <a:pt x="21" y="82"/>
                    <a:pt x="21" y="82"/>
                  </a:cubicBezTo>
                  <a:cubicBezTo>
                    <a:pt x="37" y="51"/>
                    <a:pt x="68" y="31"/>
                    <a:pt x="105" y="3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chemeClr val="tx1">
                    <a:lumMod val="85000"/>
                    <a:lumOff val="15000"/>
                  </a:schemeClr>
                </a:solidFill>
                <a:effectLst/>
                <a:uLnTx/>
                <a:uFillTx/>
                <a:latin panose="020f0502020204030204" typeface="Calibri"/>
              </a:endParaRPr>
            </a:p>
          </p:txBody>
        </p:sp>
        <p:sp>
          <p:nvSpPr>
            <p:cNvPr id="30" name="Freeform 37"/>
            <p:cNvSpPr/>
            <p:nvPr/>
          </p:nvSpPr>
          <p:spPr bwMode="auto">
            <a:xfrm>
              <a:off x="2157745" y="1749583"/>
              <a:ext cx="549187" cy="195966"/>
            </a:xfrm>
            <a:custGeom>
              <a:gdLst>
                <a:gd fmla="*/ 142 w 288" name="T0"/>
                <a:gd fmla="*/ 34 h 103" name="T1"/>
                <a:gd fmla="*/ 264 w 288" name="T2"/>
                <a:gd fmla="*/ 103 h 103" name="T3"/>
                <a:gd fmla="*/ 288 w 288" name="T4"/>
                <a:gd fmla="*/ 76 h 103" name="T5"/>
                <a:gd fmla="*/ 142 w 288" name="T6"/>
                <a:gd fmla="*/ 0 h 103" name="T7"/>
                <a:gd fmla="*/ 0 w 288" name="T8"/>
                <a:gd fmla="*/ 71 h 103" name="T9"/>
                <a:gd fmla="*/ 23 w 288" name="T10"/>
                <a:gd fmla="*/ 97 h 103" name="T11"/>
                <a:gd fmla="*/ 142 w 288" name="T12"/>
                <a:gd fmla="*/ 34 h 103" name="T13"/>
              </a:gdLst>
              <a:cxnLst>
                <a:cxn ang="0">
                  <a:pos x="T0" y="T1"/>
                </a:cxn>
                <a:cxn ang="0">
                  <a:pos x="T2" y="T3"/>
                </a:cxn>
                <a:cxn ang="0">
                  <a:pos x="T4" y="T5"/>
                </a:cxn>
                <a:cxn ang="0">
                  <a:pos x="T6" y="T7"/>
                </a:cxn>
                <a:cxn ang="0">
                  <a:pos x="T8" y="T9"/>
                </a:cxn>
                <a:cxn ang="0">
                  <a:pos x="T10" y="T11"/>
                </a:cxn>
                <a:cxn ang="0">
                  <a:pos x="T12" y="T13"/>
                </a:cxn>
              </a:cxnLst>
              <a:rect b="b" l="0" r="r" t="0"/>
              <a:pathLst>
                <a:path h="103" w="288">
                  <a:moveTo>
                    <a:pt x="142" y="34"/>
                  </a:moveTo>
                  <a:cubicBezTo>
                    <a:pt x="194" y="34"/>
                    <a:pt x="239" y="62"/>
                    <a:pt x="264" y="103"/>
                  </a:cubicBezTo>
                  <a:cubicBezTo>
                    <a:pt x="288" y="76"/>
                    <a:pt x="288" y="76"/>
                    <a:pt x="288" y="76"/>
                  </a:cubicBezTo>
                  <a:cubicBezTo>
                    <a:pt x="256" y="30"/>
                    <a:pt x="202" y="0"/>
                    <a:pt x="142" y="0"/>
                  </a:cubicBezTo>
                  <a:cubicBezTo>
                    <a:pt x="84" y="0"/>
                    <a:pt x="32" y="28"/>
                    <a:pt x="0" y="71"/>
                  </a:cubicBezTo>
                  <a:cubicBezTo>
                    <a:pt x="23" y="97"/>
                    <a:pt x="23" y="97"/>
                    <a:pt x="23" y="97"/>
                  </a:cubicBezTo>
                  <a:cubicBezTo>
                    <a:pt x="49" y="59"/>
                    <a:pt x="93" y="34"/>
                    <a:pt x="142" y="3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chemeClr val="tx1">
                    <a:lumMod val="85000"/>
                    <a:lumOff val="15000"/>
                  </a:schemeClr>
                </a:solidFill>
                <a:effectLst/>
                <a:uLnTx/>
                <a:uFillTx/>
                <a:latin panose="020f0502020204030204" typeface="Calibri"/>
              </a:endParaRPr>
            </a:p>
          </p:txBody>
        </p:sp>
        <p:sp>
          <p:nvSpPr>
            <p:cNvPr id="31" name="Freeform 38"/>
            <p:cNvSpPr/>
            <p:nvPr/>
          </p:nvSpPr>
          <p:spPr bwMode="auto">
            <a:xfrm>
              <a:off x="2070649" y="1631036"/>
              <a:ext cx="723379" cy="229030"/>
            </a:xfrm>
            <a:custGeom>
              <a:gdLst>
                <a:gd fmla="*/ 188 w 380" name="T0"/>
                <a:gd fmla="*/ 36 h 120" name="T1"/>
                <a:gd fmla="*/ 355 w 380" name="T2"/>
                <a:gd fmla="*/ 120 h 120" name="T3"/>
                <a:gd fmla="*/ 380 w 380" name="T4"/>
                <a:gd fmla="*/ 93 h 120" name="T5"/>
                <a:gd fmla="*/ 188 w 380" name="T6"/>
                <a:gd fmla="*/ 0 h 120" name="T7"/>
                <a:gd fmla="*/ 0 w 380" name="T8"/>
                <a:gd fmla="*/ 88 h 120" name="T9"/>
                <a:gd fmla="*/ 25 w 380" name="T10"/>
                <a:gd fmla="*/ 115 h 120" name="T11"/>
                <a:gd fmla="*/ 188 w 380" name="T12"/>
                <a:gd fmla="*/ 36 h 120" name="T13"/>
              </a:gdLst>
              <a:cxnLst>
                <a:cxn ang="0">
                  <a:pos x="T0" y="T1"/>
                </a:cxn>
                <a:cxn ang="0">
                  <a:pos x="T2" y="T3"/>
                </a:cxn>
                <a:cxn ang="0">
                  <a:pos x="T4" y="T5"/>
                </a:cxn>
                <a:cxn ang="0">
                  <a:pos x="T6" y="T7"/>
                </a:cxn>
                <a:cxn ang="0">
                  <a:pos x="T8" y="T9"/>
                </a:cxn>
                <a:cxn ang="0">
                  <a:pos x="T10" y="T11"/>
                </a:cxn>
                <a:cxn ang="0">
                  <a:pos x="T12" y="T13"/>
                </a:cxn>
              </a:cxnLst>
              <a:rect b="b" l="0" r="r" t="0"/>
              <a:pathLst>
                <a:path h="120" w="380">
                  <a:moveTo>
                    <a:pt x="188" y="36"/>
                  </a:moveTo>
                  <a:cubicBezTo>
                    <a:pt x="256" y="36"/>
                    <a:pt x="317" y="69"/>
                    <a:pt x="355" y="120"/>
                  </a:cubicBezTo>
                  <a:cubicBezTo>
                    <a:pt x="380" y="93"/>
                    <a:pt x="380" y="93"/>
                    <a:pt x="380" y="93"/>
                  </a:cubicBezTo>
                  <a:cubicBezTo>
                    <a:pt x="335" y="36"/>
                    <a:pt x="266" y="0"/>
                    <a:pt x="188" y="0"/>
                  </a:cubicBezTo>
                  <a:cubicBezTo>
                    <a:pt x="113" y="0"/>
                    <a:pt x="45" y="34"/>
                    <a:pt x="0" y="88"/>
                  </a:cubicBezTo>
                  <a:cubicBezTo>
                    <a:pt x="25" y="115"/>
                    <a:pt x="25" y="115"/>
                    <a:pt x="25" y="115"/>
                  </a:cubicBezTo>
                  <a:cubicBezTo>
                    <a:pt x="63" y="67"/>
                    <a:pt x="122" y="36"/>
                    <a:pt x="188" y="3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chemeClr val="tx1">
                    <a:lumMod val="85000"/>
                    <a:lumOff val="15000"/>
                  </a:schemeClr>
                </a:solidFill>
                <a:effectLst/>
                <a:uLnTx/>
                <a:uFillTx/>
                <a:latin panose="020f0502020204030204" typeface="Calibri"/>
              </a:endParaRPr>
            </a:p>
          </p:txBody>
        </p:sp>
      </p:grpSp>
      <p:sp>
        <p:nvSpPr>
          <p:cNvPr id="32" name="椭圆 31"/>
          <p:cNvSpPr/>
          <p:nvPr/>
        </p:nvSpPr>
        <p:spPr>
          <a:xfrm>
            <a:off x="9883600" y="2543205"/>
            <a:ext cx="756000" cy="756000"/>
          </a:xfrm>
          <a:prstGeom prst="ellipse">
            <a:avLst/>
          </a:prstGeom>
          <a:noFill/>
          <a:ln w="190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85000"/>
                  <a:lumOff val="15000"/>
                </a:schemeClr>
              </a:solidFill>
            </a:endParaRPr>
          </a:p>
        </p:txBody>
      </p:sp>
      <p:sp>
        <p:nvSpPr>
          <p:cNvPr id="33" name="文本框 32"/>
          <p:cNvSpPr txBox="1"/>
          <p:nvPr/>
        </p:nvSpPr>
        <p:spPr>
          <a:xfrm>
            <a:off x="9503258" y="3293122"/>
            <a:ext cx="1516682" cy="457200"/>
          </a:xfrm>
          <a:prstGeom prst="rect">
            <a:avLst/>
          </a:prstGeom>
          <a:noFill/>
        </p:spPr>
        <p:txBody>
          <a:bodyPr rtlCol="0" wrap="square">
            <a:spAutoFit/>
          </a:bodyPr>
          <a:lstStyle/>
          <a:p>
            <a:pPr algn="ctr">
              <a:lnSpc>
                <a:spcPct val="120000"/>
              </a:lnSpc>
              <a:spcBef>
                <a:spcPts val="300"/>
              </a:spcBef>
              <a:spcAft>
                <a:spcPts val="300"/>
              </a:spcAft>
            </a:pPr>
            <a:r>
              <a:rPr altLang="zh-CN" kern="100" lang="en-US" sz="2000">
                <a:solidFill>
                  <a:schemeClr val="tx1">
                    <a:lumMod val="85000"/>
                    <a:lumOff val="15000"/>
                  </a:schemeClr>
                </a:solidFill>
                <a:latin charset="-122" panose="020b0503020204020204" pitchFamily="34" typeface="微软雅黑"/>
                <a:ea charset="-122" panose="020b0503020204020204" pitchFamily="34" typeface="微软雅黑"/>
              </a:rPr>
              <a:t>Keyword</a:t>
            </a:r>
          </a:p>
        </p:txBody>
      </p:sp>
      <p:sp>
        <p:nvSpPr>
          <p:cNvPr id="34" name="椭圆 33"/>
          <p:cNvSpPr/>
          <p:nvPr/>
        </p:nvSpPr>
        <p:spPr>
          <a:xfrm>
            <a:off x="9883600" y="4321385"/>
            <a:ext cx="756000" cy="756000"/>
          </a:xfrm>
          <a:prstGeom prst="ellipse">
            <a:avLst/>
          </a:prstGeom>
          <a:noFill/>
          <a:ln w="190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85000"/>
                  <a:lumOff val="15000"/>
                </a:schemeClr>
              </a:solidFill>
            </a:endParaRPr>
          </a:p>
        </p:txBody>
      </p:sp>
      <p:sp>
        <p:nvSpPr>
          <p:cNvPr id="35" name="文本框 34"/>
          <p:cNvSpPr txBox="1"/>
          <p:nvPr/>
        </p:nvSpPr>
        <p:spPr>
          <a:xfrm>
            <a:off x="9503258" y="5071302"/>
            <a:ext cx="1516682" cy="457200"/>
          </a:xfrm>
          <a:prstGeom prst="rect">
            <a:avLst/>
          </a:prstGeom>
          <a:noFill/>
        </p:spPr>
        <p:txBody>
          <a:bodyPr rtlCol="0" wrap="square">
            <a:spAutoFit/>
          </a:bodyPr>
          <a:lstStyle/>
          <a:p>
            <a:pPr algn="ctr">
              <a:lnSpc>
                <a:spcPct val="120000"/>
              </a:lnSpc>
              <a:spcBef>
                <a:spcPts val="300"/>
              </a:spcBef>
              <a:spcAft>
                <a:spcPts val="300"/>
              </a:spcAft>
            </a:pPr>
            <a:r>
              <a:rPr altLang="zh-CN" kern="100" lang="en-US" sz="2000">
                <a:solidFill>
                  <a:schemeClr val="tx1">
                    <a:lumMod val="85000"/>
                    <a:lumOff val="15000"/>
                  </a:schemeClr>
                </a:solidFill>
                <a:latin charset="-122" panose="020b0503020204020204" pitchFamily="34" typeface="微软雅黑"/>
                <a:ea charset="-122" panose="020b0503020204020204" pitchFamily="34" typeface="微软雅黑"/>
              </a:rPr>
              <a:t>Keyword</a:t>
            </a:r>
          </a:p>
        </p:txBody>
      </p:sp>
      <p:grpSp>
        <p:nvGrpSpPr>
          <p:cNvPr id="36" name="组合 35"/>
          <p:cNvGrpSpPr/>
          <p:nvPr/>
        </p:nvGrpSpPr>
        <p:grpSpPr>
          <a:xfrm>
            <a:off x="10027980" y="2737150"/>
            <a:ext cx="467240" cy="368110"/>
            <a:chOff x="10027980" y="2955180"/>
            <a:chExt cx="467240" cy="368110"/>
          </a:xfrm>
          <a:solidFill>
            <a:schemeClr val="accent6"/>
          </a:solidFill>
        </p:grpSpPr>
        <p:sp>
          <p:nvSpPr>
            <p:cNvPr id="37" name="Freeform 31"/>
            <p:cNvSpPr/>
            <p:nvPr/>
          </p:nvSpPr>
          <p:spPr bwMode="auto">
            <a:xfrm>
              <a:off x="10027980" y="2985324"/>
              <a:ext cx="328691" cy="337966"/>
            </a:xfrm>
            <a:custGeom>
              <a:gdLst>
                <a:gd fmla="*/ 191 w 240" name="T0"/>
                <a:gd fmla="*/ 0 h 247" name="T1"/>
                <a:gd fmla="*/ 49 w 240" name="T2"/>
                <a:gd fmla="*/ 0 h 247" name="T3"/>
                <a:gd fmla="*/ 0 w 240" name="T4"/>
                <a:gd fmla="*/ 49 h 247" name="T5"/>
                <a:gd fmla="*/ 0 w 240" name="T6"/>
                <a:gd fmla="*/ 129 h 247" name="T7"/>
                <a:gd fmla="*/ 49 w 240" name="T8"/>
                <a:gd fmla="*/ 178 h 247" name="T9"/>
                <a:gd fmla="*/ 57 w 240" name="T10"/>
                <a:gd fmla="*/ 178 h 247" name="T11"/>
                <a:gd fmla="*/ 32 w 240" name="T12"/>
                <a:gd fmla="*/ 245 h 247" name="T13"/>
                <a:gd fmla="*/ 121 w 240" name="T14"/>
                <a:gd fmla="*/ 178 h 247" name="T15"/>
                <a:gd fmla="*/ 191 w 240" name="T16"/>
                <a:gd fmla="*/ 178 h 247" name="T17"/>
                <a:gd fmla="*/ 240 w 240" name="T18"/>
                <a:gd fmla="*/ 129 h 247" name="T19"/>
                <a:gd fmla="*/ 240 w 240" name="T20"/>
                <a:gd fmla="*/ 49 h 247" name="T21"/>
                <a:gd fmla="*/ 191 w 240" name="T22"/>
                <a:gd fmla="*/ 0 h 247"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46" w="240">
                  <a:moveTo>
                    <a:pt x="191" y="0"/>
                  </a:moveTo>
                  <a:cubicBezTo>
                    <a:pt x="49" y="0"/>
                    <a:pt x="49" y="0"/>
                    <a:pt x="49" y="0"/>
                  </a:cubicBezTo>
                  <a:cubicBezTo>
                    <a:pt x="22" y="0"/>
                    <a:pt x="0" y="22"/>
                    <a:pt x="0" y="49"/>
                  </a:cubicBezTo>
                  <a:cubicBezTo>
                    <a:pt x="0" y="129"/>
                    <a:pt x="0" y="129"/>
                    <a:pt x="0" y="129"/>
                  </a:cubicBezTo>
                  <a:cubicBezTo>
                    <a:pt x="0" y="156"/>
                    <a:pt x="22" y="178"/>
                    <a:pt x="49" y="178"/>
                  </a:cubicBezTo>
                  <a:cubicBezTo>
                    <a:pt x="57" y="178"/>
                    <a:pt x="57" y="178"/>
                    <a:pt x="57" y="178"/>
                  </a:cubicBezTo>
                  <a:cubicBezTo>
                    <a:pt x="49" y="198"/>
                    <a:pt x="31" y="247"/>
                    <a:pt x="32" y="245"/>
                  </a:cubicBezTo>
                  <a:cubicBezTo>
                    <a:pt x="32" y="244"/>
                    <a:pt x="97" y="196"/>
                    <a:pt x="121" y="178"/>
                  </a:cubicBezTo>
                  <a:cubicBezTo>
                    <a:pt x="191" y="178"/>
                    <a:pt x="191" y="178"/>
                    <a:pt x="191" y="178"/>
                  </a:cubicBezTo>
                  <a:cubicBezTo>
                    <a:pt x="218" y="178"/>
                    <a:pt x="240" y="156"/>
                    <a:pt x="240" y="129"/>
                  </a:cubicBezTo>
                  <a:cubicBezTo>
                    <a:pt x="240" y="49"/>
                    <a:pt x="240" y="49"/>
                    <a:pt x="240" y="49"/>
                  </a:cubicBezTo>
                  <a:cubicBezTo>
                    <a:pt x="240" y="22"/>
                    <a:pt x="218" y="0"/>
                    <a:pt x="191"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chemeClr val="tx1">
                    <a:lumMod val="85000"/>
                    <a:lumOff val="15000"/>
                  </a:schemeClr>
                </a:solidFill>
                <a:effectLst/>
                <a:uLnTx/>
                <a:uFillTx/>
                <a:latin panose="020f0502020204030204" typeface="Calibri"/>
              </a:endParaRPr>
            </a:p>
          </p:txBody>
        </p:sp>
        <p:sp>
          <p:nvSpPr>
            <p:cNvPr id="38" name="Freeform 32"/>
            <p:cNvSpPr/>
            <p:nvPr/>
          </p:nvSpPr>
          <p:spPr bwMode="auto">
            <a:xfrm>
              <a:off x="10258122" y="2955180"/>
              <a:ext cx="237098" cy="276517"/>
            </a:xfrm>
            <a:custGeom>
              <a:gdLst>
                <a:gd fmla="*/ 133 w 173" name="T0"/>
                <a:gd fmla="*/ 0 h 202" name="T1"/>
                <a:gd fmla="*/ 18 w 173" name="T2"/>
                <a:gd fmla="*/ 0 h 202" name="T3"/>
                <a:gd fmla="*/ 0 w 173" name="T4"/>
                <a:gd fmla="*/ 5 h 202" name="T5"/>
                <a:gd fmla="*/ 33 w 173" name="T6"/>
                <a:gd fmla="*/ 5 h 202" name="T7"/>
                <a:gd fmla="*/ 89 w 173" name="T8"/>
                <a:gd fmla="*/ 61 h 202" name="T9"/>
                <a:gd fmla="*/ 89 w 173" name="T10"/>
                <a:gd fmla="*/ 151 h 202" name="T11"/>
                <a:gd fmla="*/ 89 w 173" name="T12"/>
                <a:gd fmla="*/ 156 h 202" name="T13"/>
                <a:gd fmla="*/ 148 w 173" name="T14"/>
                <a:gd fmla="*/ 201 h 202" name="T15"/>
                <a:gd fmla="*/ 127 w 173" name="T16"/>
                <a:gd fmla="*/ 145 h 202" name="T17"/>
                <a:gd fmla="*/ 133 w 173" name="T18"/>
                <a:gd fmla="*/ 145 h 202" name="T19"/>
                <a:gd fmla="*/ 173 w 173" name="T20"/>
                <a:gd fmla="*/ 105 h 202" name="T21"/>
                <a:gd fmla="*/ 173 w 173" name="T22"/>
                <a:gd fmla="*/ 41 h 202" name="T23"/>
                <a:gd fmla="*/ 133 w 173" name="T24"/>
                <a:gd fmla="*/ 0 h 202"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01" w="173">
                  <a:moveTo>
                    <a:pt x="133" y="0"/>
                  </a:moveTo>
                  <a:cubicBezTo>
                    <a:pt x="18" y="0"/>
                    <a:pt x="18" y="0"/>
                    <a:pt x="18" y="0"/>
                  </a:cubicBezTo>
                  <a:cubicBezTo>
                    <a:pt x="11" y="0"/>
                    <a:pt x="5" y="2"/>
                    <a:pt x="0" y="5"/>
                  </a:cubicBezTo>
                  <a:cubicBezTo>
                    <a:pt x="33" y="5"/>
                    <a:pt x="33" y="5"/>
                    <a:pt x="33" y="5"/>
                  </a:cubicBezTo>
                  <a:cubicBezTo>
                    <a:pt x="64" y="5"/>
                    <a:pt x="89" y="30"/>
                    <a:pt x="89" y="61"/>
                  </a:cubicBezTo>
                  <a:cubicBezTo>
                    <a:pt x="89" y="151"/>
                    <a:pt x="89" y="151"/>
                    <a:pt x="89" y="151"/>
                  </a:cubicBezTo>
                  <a:cubicBezTo>
                    <a:pt x="89" y="153"/>
                    <a:pt x="89" y="154"/>
                    <a:pt x="89" y="156"/>
                  </a:cubicBezTo>
                  <a:cubicBezTo>
                    <a:pt x="113" y="174"/>
                    <a:pt x="148" y="200"/>
                    <a:pt x="148" y="201"/>
                  </a:cubicBezTo>
                  <a:cubicBezTo>
                    <a:pt x="148" y="202"/>
                    <a:pt x="133" y="162"/>
                    <a:pt x="127" y="145"/>
                  </a:cubicBezTo>
                  <a:cubicBezTo>
                    <a:pt x="133" y="145"/>
                    <a:pt x="133" y="145"/>
                    <a:pt x="133" y="145"/>
                  </a:cubicBezTo>
                  <a:cubicBezTo>
                    <a:pt x="155" y="145"/>
                    <a:pt x="173" y="127"/>
                    <a:pt x="173" y="105"/>
                  </a:cubicBezTo>
                  <a:cubicBezTo>
                    <a:pt x="173" y="41"/>
                    <a:pt x="173" y="41"/>
                    <a:pt x="173" y="41"/>
                  </a:cubicBezTo>
                  <a:cubicBezTo>
                    <a:pt x="173" y="18"/>
                    <a:pt x="155" y="0"/>
                    <a:pt x="133"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chemeClr val="tx1">
                    <a:lumMod val="85000"/>
                    <a:lumOff val="15000"/>
                  </a:schemeClr>
                </a:solidFill>
                <a:effectLst/>
                <a:uLnTx/>
                <a:uFillTx/>
                <a:latin panose="020f0502020204030204" typeface="Calibri"/>
              </a:endParaRPr>
            </a:p>
          </p:txBody>
        </p:sp>
      </p:grpSp>
      <p:grpSp>
        <p:nvGrpSpPr>
          <p:cNvPr id="39" name="Group 224"/>
          <p:cNvGrpSpPr/>
          <p:nvPr/>
        </p:nvGrpSpPr>
        <p:grpSpPr>
          <a:xfrm>
            <a:off x="10006551" y="4536032"/>
            <a:ext cx="510099" cy="423317"/>
            <a:chOff x="1573074" y="959268"/>
            <a:chExt cx="426608" cy="354029"/>
          </a:xfrm>
          <a:solidFill>
            <a:schemeClr val="accent6"/>
          </a:solidFill>
        </p:grpSpPr>
        <p:sp>
          <p:nvSpPr>
            <p:cNvPr id="40" name="Freeform 73"/>
            <p:cNvSpPr/>
            <p:nvPr/>
          </p:nvSpPr>
          <p:spPr bwMode="auto">
            <a:xfrm>
              <a:off x="1573074" y="1093944"/>
              <a:ext cx="291932" cy="219353"/>
            </a:xfrm>
            <a:custGeom>
              <a:gdLst>
                <a:gd fmla="*/ 59 w 362" name="T0"/>
                <a:gd fmla="*/ 0 h 272" name="T1"/>
                <a:gd fmla="*/ 0 w 362" name="T2"/>
                <a:gd fmla="*/ 272 h 272" name="T3"/>
                <a:gd fmla="*/ 362 w 362" name="T4"/>
                <a:gd fmla="*/ 272 h 272" name="T5"/>
                <a:gd fmla="*/ 298 w 362" name="T6"/>
                <a:gd fmla="*/ 0 h 272" name="T7"/>
                <a:gd fmla="*/ 59 w 362" name="T8"/>
                <a:gd fmla="*/ 0 h 272" name="T9"/>
              </a:gdLst>
              <a:cxnLst>
                <a:cxn ang="0">
                  <a:pos x="T0" y="T1"/>
                </a:cxn>
                <a:cxn ang="0">
                  <a:pos x="T2" y="T3"/>
                </a:cxn>
                <a:cxn ang="0">
                  <a:pos x="T4" y="T5"/>
                </a:cxn>
                <a:cxn ang="0">
                  <a:pos x="T6" y="T7"/>
                </a:cxn>
                <a:cxn ang="0">
                  <a:pos x="T8" y="T9"/>
                </a:cxn>
              </a:cxnLst>
              <a:rect b="b" l="0" r="r" t="0"/>
              <a:pathLst>
                <a:path h="272" w="362">
                  <a:moveTo>
                    <a:pt x="59" y="0"/>
                  </a:moveTo>
                  <a:lnTo>
                    <a:pt x="0" y="272"/>
                  </a:lnTo>
                  <a:lnTo>
                    <a:pt x="362" y="272"/>
                  </a:lnTo>
                  <a:lnTo>
                    <a:pt x="298" y="0"/>
                  </a:lnTo>
                  <a:lnTo>
                    <a:pt x="59"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chemeClr val="tx1">
                    <a:lumMod val="85000"/>
                    <a:lumOff val="15000"/>
                  </a:schemeClr>
                </a:solidFill>
                <a:effectLst/>
                <a:uLnTx/>
                <a:uFillTx/>
                <a:latin panose="020f0502020204030204" typeface="Calibri"/>
              </a:endParaRPr>
            </a:p>
          </p:txBody>
        </p:sp>
        <p:sp>
          <p:nvSpPr>
            <p:cNvPr id="41" name="Freeform 74"/>
            <p:cNvSpPr/>
            <p:nvPr/>
          </p:nvSpPr>
          <p:spPr bwMode="auto">
            <a:xfrm>
              <a:off x="1777104" y="1063300"/>
              <a:ext cx="222578" cy="198385"/>
            </a:xfrm>
            <a:custGeom>
              <a:gdLst>
                <a:gd fmla="*/ 109 w 276" name="T0"/>
                <a:gd fmla="*/ 246 h 246" name="T1"/>
                <a:gd fmla="*/ 276 w 276" name="T2"/>
                <a:gd fmla="*/ 246 h 246" name="T3"/>
                <a:gd fmla="*/ 220 w 276" name="T4"/>
                <a:gd fmla="*/ 0 h 246" name="T5"/>
                <a:gd fmla="*/ 5 w 276" name="T6"/>
                <a:gd fmla="*/ 0 h 246" name="T7"/>
                <a:gd fmla="*/ 0 w 276" name="T8"/>
                <a:gd fmla="*/ 22 h 246" name="T9"/>
                <a:gd fmla="*/ 57 w 276" name="T10"/>
                <a:gd fmla="*/ 22 h 246" name="T11"/>
                <a:gd fmla="*/ 109 w 276" name="T12"/>
                <a:gd fmla="*/ 246 h 246" name="T13"/>
              </a:gdLst>
              <a:cxnLst>
                <a:cxn ang="0">
                  <a:pos x="T0" y="T1"/>
                </a:cxn>
                <a:cxn ang="0">
                  <a:pos x="T2" y="T3"/>
                </a:cxn>
                <a:cxn ang="0">
                  <a:pos x="T4" y="T5"/>
                </a:cxn>
                <a:cxn ang="0">
                  <a:pos x="T6" y="T7"/>
                </a:cxn>
                <a:cxn ang="0">
                  <a:pos x="T8" y="T9"/>
                </a:cxn>
                <a:cxn ang="0">
                  <a:pos x="T10" y="T11"/>
                </a:cxn>
                <a:cxn ang="0">
                  <a:pos x="T12" y="T13"/>
                </a:cxn>
              </a:cxnLst>
              <a:rect b="b" l="0" r="r" t="0"/>
              <a:pathLst>
                <a:path h="246" w="276">
                  <a:moveTo>
                    <a:pt x="109" y="246"/>
                  </a:moveTo>
                  <a:lnTo>
                    <a:pt x="276" y="246"/>
                  </a:lnTo>
                  <a:lnTo>
                    <a:pt x="220" y="0"/>
                  </a:lnTo>
                  <a:lnTo>
                    <a:pt x="5" y="0"/>
                  </a:lnTo>
                  <a:lnTo>
                    <a:pt x="0" y="22"/>
                  </a:lnTo>
                  <a:lnTo>
                    <a:pt x="57" y="22"/>
                  </a:lnTo>
                  <a:lnTo>
                    <a:pt x="109" y="246"/>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chemeClr val="tx1">
                    <a:lumMod val="85000"/>
                    <a:lumOff val="15000"/>
                  </a:schemeClr>
                </a:solidFill>
                <a:effectLst/>
                <a:uLnTx/>
                <a:uFillTx/>
                <a:latin panose="020f0502020204030204" typeface="Calibri"/>
              </a:endParaRPr>
            </a:p>
          </p:txBody>
        </p:sp>
        <p:sp>
          <p:nvSpPr>
            <p:cNvPr id="42" name="Freeform 75"/>
            <p:cNvSpPr/>
            <p:nvPr/>
          </p:nvSpPr>
          <p:spPr bwMode="auto">
            <a:xfrm>
              <a:off x="1644041" y="991526"/>
              <a:ext cx="138708" cy="113709"/>
            </a:xfrm>
            <a:custGeom>
              <a:gdLst>
                <a:gd fmla="*/ 73 w 73" name="T0"/>
                <a:gd fmla="*/ 60 h 60" name="T1"/>
                <a:gd fmla="*/ 65 w 73" name="T2"/>
                <a:gd fmla="*/ 60 h 60" name="T3"/>
                <a:gd fmla="*/ 65 w 73" name="T4"/>
                <a:gd fmla="*/ 26 h 60" name="T5"/>
                <a:gd fmla="*/ 37 w 73" name="T6"/>
                <a:gd fmla="*/ 6 h 60" name="T7"/>
                <a:gd fmla="*/ 9 w 73" name="T8"/>
                <a:gd fmla="*/ 26 h 60" name="T9"/>
                <a:gd fmla="*/ 9 w 73" name="T10"/>
                <a:gd fmla="*/ 60 h 60" name="T11"/>
                <a:gd fmla="*/ 0 w 73" name="T12"/>
                <a:gd fmla="*/ 60 h 60" name="T13"/>
                <a:gd fmla="*/ 0 w 73" name="T14"/>
                <a:gd fmla="*/ 26 h 60" name="T15"/>
                <a:gd fmla="*/ 37 w 73" name="T16"/>
                <a:gd fmla="*/ 0 h 60" name="T17"/>
                <a:gd fmla="*/ 73 w 73" name="T18"/>
                <a:gd fmla="*/ 26 h 60" name="T19"/>
                <a:gd fmla="*/ 73 w 73" name="T20"/>
                <a:gd fmla="*/ 60 h 60"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60" w="73">
                  <a:moveTo>
                    <a:pt x="73" y="60"/>
                  </a:moveTo>
                  <a:cubicBezTo>
                    <a:pt x="65" y="60"/>
                    <a:pt x="65" y="60"/>
                    <a:pt x="65" y="60"/>
                  </a:cubicBezTo>
                  <a:cubicBezTo>
                    <a:pt x="65" y="26"/>
                    <a:pt x="65" y="26"/>
                    <a:pt x="65" y="26"/>
                  </a:cubicBezTo>
                  <a:cubicBezTo>
                    <a:pt x="65" y="15"/>
                    <a:pt x="52" y="6"/>
                    <a:pt x="37" y="6"/>
                  </a:cubicBezTo>
                  <a:cubicBezTo>
                    <a:pt x="21" y="6"/>
                    <a:pt x="9" y="15"/>
                    <a:pt x="9" y="26"/>
                  </a:cubicBezTo>
                  <a:cubicBezTo>
                    <a:pt x="9" y="60"/>
                    <a:pt x="9" y="60"/>
                    <a:pt x="9" y="60"/>
                  </a:cubicBezTo>
                  <a:cubicBezTo>
                    <a:pt x="0" y="60"/>
                    <a:pt x="0" y="60"/>
                    <a:pt x="0" y="60"/>
                  </a:cubicBezTo>
                  <a:cubicBezTo>
                    <a:pt x="0" y="26"/>
                    <a:pt x="0" y="26"/>
                    <a:pt x="0" y="26"/>
                  </a:cubicBezTo>
                  <a:cubicBezTo>
                    <a:pt x="0" y="12"/>
                    <a:pt x="17" y="0"/>
                    <a:pt x="37" y="0"/>
                  </a:cubicBezTo>
                  <a:cubicBezTo>
                    <a:pt x="57" y="0"/>
                    <a:pt x="73" y="12"/>
                    <a:pt x="73" y="26"/>
                  </a:cubicBezTo>
                  <a:lnTo>
                    <a:pt x="73" y="6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chemeClr val="tx1">
                    <a:lumMod val="85000"/>
                    <a:lumOff val="15000"/>
                  </a:schemeClr>
                </a:solidFill>
                <a:effectLst/>
                <a:uLnTx/>
                <a:uFillTx/>
                <a:latin panose="020f0502020204030204" typeface="Calibri"/>
              </a:endParaRPr>
            </a:p>
          </p:txBody>
        </p:sp>
        <p:sp>
          <p:nvSpPr>
            <p:cNvPr id="43" name="Freeform 76"/>
            <p:cNvSpPr/>
            <p:nvPr/>
          </p:nvSpPr>
          <p:spPr bwMode="auto">
            <a:xfrm>
              <a:off x="1788394" y="959268"/>
              <a:ext cx="139515" cy="113709"/>
            </a:xfrm>
            <a:custGeom>
              <a:gdLst>
                <a:gd fmla="*/ 73 w 73" name="T0"/>
                <a:gd fmla="*/ 60 h 60" name="T1"/>
                <a:gd fmla="*/ 65 w 73" name="T2"/>
                <a:gd fmla="*/ 60 h 60" name="T3"/>
                <a:gd fmla="*/ 65 w 73" name="T4"/>
                <a:gd fmla="*/ 26 h 60" name="T5"/>
                <a:gd fmla="*/ 37 w 73" name="T6"/>
                <a:gd fmla="*/ 6 h 60" name="T7"/>
                <a:gd fmla="*/ 9 w 73" name="T8"/>
                <a:gd fmla="*/ 26 h 60" name="T9"/>
                <a:gd fmla="*/ 9 w 73" name="T10"/>
                <a:gd fmla="*/ 60 h 60" name="T11"/>
                <a:gd fmla="*/ 0 w 73" name="T12"/>
                <a:gd fmla="*/ 60 h 60" name="T13"/>
                <a:gd fmla="*/ 0 w 73" name="T14"/>
                <a:gd fmla="*/ 26 h 60" name="T15"/>
                <a:gd fmla="*/ 37 w 73" name="T16"/>
                <a:gd fmla="*/ 0 h 60" name="T17"/>
                <a:gd fmla="*/ 73 w 73" name="T18"/>
                <a:gd fmla="*/ 26 h 60" name="T19"/>
                <a:gd fmla="*/ 73 w 73" name="T20"/>
                <a:gd fmla="*/ 60 h 60"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60" w="73">
                  <a:moveTo>
                    <a:pt x="73" y="60"/>
                  </a:moveTo>
                  <a:cubicBezTo>
                    <a:pt x="65" y="60"/>
                    <a:pt x="65" y="60"/>
                    <a:pt x="65" y="60"/>
                  </a:cubicBezTo>
                  <a:cubicBezTo>
                    <a:pt x="65" y="26"/>
                    <a:pt x="65" y="26"/>
                    <a:pt x="65" y="26"/>
                  </a:cubicBezTo>
                  <a:cubicBezTo>
                    <a:pt x="65" y="15"/>
                    <a:pt x="52" y="6"/>
                    <a:pt x="37" y="6"/>
                  </a:cubicBezTo>
                  <a:cubicBezTo>
                    <a:pt x="21" y="6"/>
                    <a:pt x="9" y="15"/>
                    <a:pt x="9" y="26"/>
                  </a:cubicBezTo>
                  <a:cubicBezTo>
                    <a:pt x="9" y="60"/>
                    <a:pt x="9" y="60"/>
                    <a:pt x="9" y="60"/>
                  </a:cubicBezTo>
                  <a:cubicBezTo>
                    <a:pt x="0" y="60"/>
                    <a:pt x="0" y="60"/>
                    <a:pt x="0" y="60"/>
                  </a:cubicBezTo>
                  <a:cubicBezTo>
                    <a:pt x="0" y="26"/>
                    <a:pt x="0" y="26"/>
                    <a:pt x="0" y="26"/>
                  </a:cubicBezTo>
                  <a:cubicBezTo>
                    <a:pt x="0" y="11"/>
                    <a:pt x="17" y="0"/>
                    <a:pt x="37" y="0"/>
                  </a:cubicBezTo>
                  <a:cubicBezTo>
                    <a:pt x="57" y="0"/>
                    <a:pt x="73" y="11"/>
                    <a:pt x="73" y="26"/>
                  </a:cubicBezTo>
                  <a:lnTo>
                    <a:pt x="73" y="6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chemeClr val="tx1">
                    <a:lumMod val="85000"/>
                    <a:lumOff val="15000"/>
                  </a:schemeClr>
                </a:solidFill>
                <a:effectLst/>
                <a:uLnTx/>
                <a:uFillTx/>
                <a:latin panose="020f0502020204030204" typeface="Calibri"/>
              </a:endParaRPr>
            </a:p>
          </p:txBody>
        </p:sp>
      </p:grpSp>
      <p:sp>
        <p:nvSpPr>
          <p:cNvPr id="44" name="文本框 43"/>
          <p:cNvSpPr txBox="1"/>
          <p:nvPr/>
        </p:nvSpPr>
        <p:spPr>
          <a:xfrm>
            <a:off x="3212644" y="1338335"/>
            <a:ext cx="5766712" cy="530352"/>
          </a:xfrm>
          <a:prstGeom prst="rect">
            <a:avLst/>
          </a:prstGeom>
          <a:noFill/>
        </p:spPr>
        <p:txBody>
          <a:bodyPr rtlCol="0" wrap="square">
            <a:spAutoFit/>
          </a:bodyPr>
          <a:lstStyle/>
          <a:p>
            <a:pPr algn="ctr">
              <a:lnSpc>
                <a:spcPct val="120000"/>
              </a:lnSpc>
              <a:spcBef>
                <a:spcPts val="300"/>
              </a:spcBef>
              <a:spcAft>
                <a:spcPts val="300"/>
              </a:spcAft>
            </a:pPr>
            <a:r>
              <a:rPr altLang="zh-CN" kern="100" lang="en-US" sz="2400">
                <a:solidFill>
                  <a:schemeClr val="tx1">
                    <a:lumMod val="85000"/>
                    <a:lumOff val="15000"/>
                  </a:schemeClr>
                </a:solidFill>
                <a:latin charset="-122" panose="020b0503020204020204" pitchFamily="34" typeface="微软雅黑"/>
                <a:ea charset="-122" panose="020b0503020204020204" pitchFamily="34" typeface="微软雅黑"/>
              </a:rPr>
              <a:t>Add Your Subtitle Here</a:t>
            </a:r>
          </a:p>
        </p:txBody>
      </p:sp>
      <p:sp>
        <p:nvSpPr>
          <p:cNvPr id="45" name="矩形 44"/>
          <p:cNvSpPr/>
          <p:nvPr/>
        </p:nvSpPr>
        <p:spPr>
          <a:xfrm>
            <a:off x="2591331" y="1828970"/>
            <a:ext cx="7009340" cy="603504"/>
          </a:xfrm>
          <a:prstGeom prst="rect">
            <a:avLst/>
          </a:prstGeom>
        </p:spPr>
        <p:txBody>
          <a:bodyPr wrap="square">
            <a:spAutoFit/>
          </a:bodyPr>
          <a:lstStyle/>
          <a:p>
            <a:pPr algn="ctr">
              <a:lnSpc>
                <a:spcPct val="120000"/>
              </a:lnSpc>
              <a:spcBef>
                <a:spcPts val="300"/>
              </a:spcBef>
              <a:spcAft>
                <a:spcPts val="300"/>
              </a:spcAft>
            </a:pPr>
            <a:r>
              <a:rPr altLang="zh-CN" kern="100" lang="en-US" sz="1400">
                <a:solidFill>
                  <a:schemeClr val="tx1">
                    <a:lumMod val="85000"/>
                    <a:lumOff val="15000"/>
                  </a:schemeClr>
                </a:solidFill>
                <a:latin charset="-122" panose="020b0503020204020204" pitchFamily="34" typeface="微软雅黑"/>
                <a:ea charset="-122" panose="020b0503020204020204" pitchFamily="34" typeface="微软雅黑"/>
              </a:rPr>
              <a:t>Lorem ipsum dolor sit amet, consectetur adipisicing elit, sed do eiusmod tempor incididunt ut labore et dolore magna aliqua. </a:t>
            </a:r>
          </a:p>
        </p:txBody>
      </p:sp>
      <p:grpSp>
        <p:nvGrpSpPr>
          <p:cNvPr id="2" name="组合 1"/>
          <p:cNvGrpSpPr/>
          <p:nvPr/>
        </p:nvGrpSpPr>
        <p:grpSpPr>
          <a:xfrm>
            <a:off x="3382722" y="2696326"/>
            <a:ext cx="5426556" cy="3333844"/>
            <a:chOff x="3382722" y="2826957"/>
            <a:chExt cx="5426556" cy="3333844"/>
          </a:xfrm>
        </p:grpSpPr>
        <p:grpSp>
          <p:nvGrpSpPr>
            <p:cNvPr id="3" name="组合 2"/>
            <p:cNvGrpSpPr/>
            <p:nvPr/>
          </p:nvGrpSpPr>
          <p:grpSpPr>
            <a:xfrm>
              <a:off x="3382722" y="2828968"/>
              <a:ext cx="5426556" cy="3331833"/>
              <a:chOff x="3382722" y="2828968"/>
              <a:chExt cx="5426556" cy="3331833"/>
            </a:xfrm>
          </p:grpSpPr>
          <p:sp>
            <p:nvSpPr>
              <p:cNvPr id="6" name="任意多边形: 形状 5"/>
              <p:cNvSpPr/>
              <p:nvPr/>
            </p:nvSpPr>
            <p:spPr>
              <a:xfrm>
                <a:off x="3716001" y="2828968"/>
                <a:ext cx="4759998" cy="3169544"/>
              </a:xfrm>
              <a:custGeom>
                <a:gdLst>
                  <a:gd fmla="*/ 158825 w 5495998" name="connsiteX0"/>
                  <a:gd fmla="*/ 0 h 3265715" name="connsiteY0"/>
                  <a:gd fmla="*/ 5337173 w 5495998" name="connsiteX1"/>
                  <a:gd fmla="*/ 0 h 3265715" name="connsiteY1"/>
                  <a:gd fmla="*/ 5495998 w 5495998" name="connsiteX2"/>
                  <a:gd fmla="*/ 158825 h 3265715" name="connsiteY2"/>
                  <a:gd fmla="*/ 5495998 w 5495998" name="connsiteX3"/>
                  <a:gd fmla="*/ 3265715 h 3265715" name="connsiteY3"/>
                  <a:gd fmla="*/ 0 w 5495998" name="connsiteX4"/>
                  <a:gd fmla="*/ 3265715 h 3265715" name="connsiteY4"/>
                  <a:gd fmla="*/ 0 w 5495998" name="connsiteX5"/>
                  <a:gd fmla="*/ 158825 h 3265715" name="connsiteY5"/>
                  <a:gd fmla="*/ 158825 w 5495998" name="connsiteX6"/>
                  <a:gd fmla="*/ 0 h 3265715"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3265715" w="5495998">
                    <a:moveTo>
                      <a:pt x="158825" y="0"/>
                    </a:moveTo>
                    <a:lnTo>
                      <a:pt x="5337173" y="0"/>
                    </a:lnTo>
                    <a:cubicBezTo>
                      <a:pt x="5424890" y="0"/>
                      <a:pt x="5495998" y="71108"/>
                      <a:pt x="5495998" y="158825"/>
                    </a:cubicBezTo>
                    <a:lnTo>
                      <a:pt x="5495998" y="3265715"/>
                    </a:lnTo>
                    <a:lnTo>
                      <a:pt x="0" y="3265715"/>
                    </a:lnTo>
                    <a:lnTo>
                      <a:pt x="0" y="158825"/>
                    </a:lnTo>
                    <a:cubicBezTo>
                      <a:pt x="0" y="71108"/>
                      <a:pt x="71108" y="0"/>
                      <a:pt x="158825" y="0"/>
                    </a:cubicBezTo>
                    <a:close/>
                  </a:path>
                </a:pathLst>
              </a:custGeom>
              <a:solidFill>
                <a:srgbClr val="030303"/>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85000"/>
                      <a:lumOff val="15000"/>
                    </a:schemeClr>
                  </a:solidFill>
                </a:endParaRPr>
              </a:p>
            </p:txBody>
          </p:sp>
          <p:sp>
            <p:nvSpPr>
              <p:cNvPr id="7" name="任意多边形: 形状 6"/>
              <p:cNvSpPr/>
              <p:nvPr/>
            </p:nvSpPr>
            <p:spPr bwMode="auto">
              <a:xfrm>
                <a:off x="6041509" y="5745449"/>
                <a:ext cx="108982" cy="131600"/>
              </a:xfrm>
              <a:custGeom>
                <a:gdLst>
                  <a:gd fmla="*/ 1963003 w 2608262" name="connsiteX0"/>
                  <a:gd fmla="*/ 701675 h 3149600" name="connsiteY0"/>
                  <a:gd fmla="*/ 2512971 w 2608262" name="connsiteX1"/>
                  <a:gd fmla="*/ 1012436 h 3149600" name="connsiteY1"/>
                  <a:gd fmla="*/ 2504803 w 2608262" name="connsiteX2"/>
                  <a:gd fmla="*/ 1017888 h 3149600" name="connsiteY2"/>
                  <a:gd fmla="*/ 2210761 w 2608262" name="connsiteX3"/>
                  <a:gd fmla="*/ 1593069 h 3149600" name="connsiteY3"/>
                  <a:gd fmla="*/ 2602817 w 2608262" name="connsiteX4"/>
                  <a:gd fmla="*/ 2225495 h 3149600" name="connsiteY4"/>
                  <a:gd fmla="*/ 2602817 w 2608262" name="connsiteX5"/>
                  <a:gd fmla="*/ 2247303 h 3149600" name="connsiteY5"/>
                  <a:gd fmla="*/ 2608262 w 2608262" name="connsiteX6"/>
                  <a:gd fmla="*/ 2290918 h 3149600" name="connsiteY6"/>
                  <a:gd fmla="*/ 1854099 w 2608262" name="connsiteX7"/>
                  <a:gd fmla="*/ 3138696 h 3149600" name="connsiteY7"/>
                  <a:gd fmla="*/ 1344970 w 2608262" name="connsiteX8"/>
                  <a:gd fmla="*/ 3016027 h 3149600" name="connsiteY8"/>
                  <a:gd fmla="*/ 819506 w 2608262" name="connsiteX9"/>
                  <a:gd fmla="*/ 3149600 h 3149600" name="connsiteY9"/>
                  <a:gd fmla="*/ 291319 w 2608262" name="connsiteX10"/>
                  <a:gd fmla="*/ 2702540 h 3149600" name="connsiteY10"/>
                  <a:gd fmla="*/ 0 w 2608262" name="connsiteX11"/>
                  <a:gd fmla="*/ 1631232 h 3149600" name="connsiteY11"/>
                  <a:gd fmla="*/ 887571 w 2608262" name="connsiteX12"/>
                  <a:gd fmla="*/ 709853 h 3149600" name="connsiteY12"/>
                  <a:gd fmla="*/ 1383087 w 2608262" name="connsiteX13"/>
                  <a:gd fmla="*/ 878863 h 3149600" name="connsiteY13"/>
                  <a:gd fmla="*/ 1963003 w 2608262" name="connsiteX14"/>
                  <a:gd fmla="*/ 701675 h 3149600" name="connsiteY14"/>
                  <a:gd fmla="*/ 1925856 w 2608262" name="connsiteX15"/>
                  <a:gd fmla="*/ 0 h 3149600" name="connsiteY15"/>
                  <a:gd fmla="*/ 1928579 w 2608262" name="connsiteX16"/>
                  <a:gd fmla="*/ 16369 h 3149600" name="connsiteY16"/>
                  <a:gd fmla="*/ 1936750 w 2608262" name="connsiteX17"/>
                  <a:gd fmla="*/ 128225 h 3149600" name="connsiteY17"/>
                  <a:gd fmla="*/ 1375693 w 2608262" name="connsiteX18"/>
                  <a:gd fmla="*/ 823913 h 3149600" name="connsiteY18"/>
                  <a:gd fmla="*/ 1375693 w 2608262" name="connsiteX19"/>
                  <a:gd fmla="*/ 804816 h 3149600" name="connsiteY19"/>
                  <a:gd fmla="*/ 1362075 w 2608262" name="connsiteX20"/>
                  <a:gd fmla="*/ 679319 h 3149600" name="connsiteY20"/>
                  <a:gd fmla="*/ 1925856 w 2608262" name="connsiteX21"/>
                  <a:gd fmla="*/ 0 h 3149600" name="connsiteY2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b="b" l="l" r="r" t="t"/>
                <a:pathLst>
                  <a:path h="3149600" w="2608262">
                    <a:moveTo>
                      <a:pt x="1963003" y="701675"/>
                    </a:moveTo>
                    <a:cubicBezTo>
                      <a:pt x="2221651" y="701675"/>
                      <a:pt x="2387731" y="857056"/>
                      <a:pt x="2512971" y="1012436"/>
                    </a:cubicBezTo>
                    <a:cubicBezTo>
                      <a:pt x="2512971" y="1012436"/>
                      <a:pt x="2512971" y="1012436"/>
                      <a:pt x="2504803" y="1017888"/>
                    </a:cubicBezTo>
                    <a:cubicBezTo>
                      <a:pt x="2314220" y="1148735"/>
                      <a:pt x="2210761" y="1355909"/>
                      <a:pt x="2210761" y="1593069"/>
                    </a:cubicBezTo>
                    <a:cubicBezTo>
                      <a:pt x="2210761" y="1884748"/>
                      <a:pt x="2349614" y="2089196"/>
                      <a:pt x="2602817" y="2225495"/>
                    </a:cubicBezTo>
                    <a:cubicBezTo>
                      <a:pt x="2602817" y="2225495"/>
                      <a:pt x="2602817" y="2225495"/>
                      <a:pt x="2602817" y="2247303"/>
                    </a:cubicBezTo>
                    <a:cubicBezTo>
                      <a:pt x="2602817" y="2260933"/>
                      <a:pt x="2608262" y="2271836"/>
                      <a:pt x="2608262" y="2290918"/>
                    </a:cubicBezTo>
                    <a:cubicBezTo>
                      <a:pt x="2608262" y="2628939"/>
                      <a:pt x="2246155" y="3138696"/>
                      <a:pt x="1854099" y="3138696"/>
                    </a:cubicBezTo>
                    <a:cubicBezTo>
                      <a:pt x="1690742" y="3138696"/>
                      <a:pt x="1524663" y="3016027"/>
                      <a:pt x="1344970" y="3016027"/>
                    </a:cubicBezTo>
                    <a:cubicBezTo>
                      <a:pt x="1138051" y="3016027"/>
                      <a:pt x="966527" y="3149600"/>
                      <a:pt x="819506" y="3149600"/>
                    </a:cubicBezTo>
                    <a:cubicBezTo>
                      <a:pt x="618033" y="3149600"/>
                      <a:pt x="438340" y="2975138"/>
                      <a:pt x="291319" y="2702540"/>
                    </a:cubicBezTo>
                    <a:cubicBezTo>
                      <a:pt x="89846" y="2331808"/>
                      <a:pt x="0" y="1906556"/>
                      <a:pt x="0" y="1631232"/>
                    </a:cubicBezTo>
                    <a:cubicBezTo>
                      <a:pt x="0" y="1110571"/>
                      <a:pt x="441063" y="709853"/>
                      <a:pt x="887571" y="709853"/>
                    </a:cubicBezTo>
                    <a:cubicBezTo>
                      <a:pt x="1102658" y="709853"/>
                      <a:pt x="1184336" y="878863"/>
                      <a:pt x="1383087" y="878863"/>
                    </a:cubicBezTo>
                    <a:cubicBezTo>
                      <a:pt x="1630845" y="878863"/>
                      <a:pt x="1783311" y="701675"/>
                      <a:pt x="1963003" y="701675"/>
                    </a:cubicBezTo>
                    <a:close/>
                    <a:moveTo>
                      <a:pt x="1925856" y="0"/>
                    </a:moveTo>
                    <a:cubicBezTo>
                      <a:pt x="1925856" y="0"/>
                      <a:pt x="1925856" y="0"/>
                      <a:pt x="1928579" y="16369"/>
                    </a:cubicBezTo>
                    <a:cubicBezTo>
                      <a:pt x="1934027" y="60020"/>
                      <a:pt x="1936750" y="98215"/>
                      <a:pt x="1936750" y="128225"/>
                    </a:cubicBezTo>
                    <a:cubicBezTo>
                      <a:pt x="1936750" y="512900"/>
                      <a:pt x="1667116" y="731155"/>
                      <a:pt x="1375693" y="823913"/>
                    </a:cubicBezTo>
                    <a:cubicBezTo>
                      <a:pt x="1375693" y="823913"/>
                      <a:pt x="1375693" y="823913"/>
                      <a:pt x="1375693" y="804816"/>
                    </a:cubicBezTo>
                    <a:cubicBezTo>
                      <a:pt x="1364799" y="758437"/>
                      <a:pt x="1362075" y="714786"/>
                      <a:pt x="1362075" y="679319"/>
                    </a:cubicBezTo>
                    <a:cubicBezTo>
                      <a:pt x="1362075" y="313742"/>
                      <a:pt x="1628986" y="81846"/>
                      <a:pt x="1925856" y="0"/>
                    </a:cubicBezTo>
                    <a:close/>
                  </a:path>
                </a:pathLst>
              </a:custGeom>
              <a:solidFill>
                <a:srgbClr val="D0D0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solidFill>
                    <a:schemeClr val="tx1">
                      <a:lumMod val="85000"/>
                      <a:lumOff val="15000"/>
                    </a:schemeClr>
                  </a:solidFill>
                </a:endParaRPr>
              </a:p>
            </p:txBody>
          </p:sp>
          <p:grpSp>
            <p:nvGrpSpPr>
              <p:cNvPr id="8" name="组合 7"/>
              <p:cNvGrpSpPr/>
              <p:nvPr/>
            </p:nvGrpSpPr>
            <p:grpSpPr>
              <a:xfrm>
                <a:off x="6069962" y="2898694"/>
                <a:ext cx="52077" cy="52077"/>
                <a:chOff x="7122094" y="1123950"/>
                <a:chExt cx="298902" cy="298902"/>
              </a:xfrm>
            </p:grpSpPr>
            <p:sp>
              <p:nvSpPr>
                <p:cNvPr id="12" name="椭圆 11"/>
                <p:cNvSpPr/>
                <p:nvPr/>
              </p:nvSpPr>
              <p:spPr>
                <a:xfrm rot="18936106">
                  <a:off x="7122094" y="1123950"/>
                  <a:ext cx="298902" cy="298902"/>
                </a:xfrm>
                <a:prstGeom prst="ellipse">
                  <a:avLst/>
                </a:prstGeom>
                <a:gradFill flip="none" rotWithShape="1">
                  <a:gsLst>
                    <a:gs pos="100000">
                      <a:schemeClr val="bg1">
                        <a:lumMod val="50000"/>
                      </a:schemeClr>
                    </a:gs>
                    <a:gs pos="74000">
                      <a:srgbClr val="242224"/>
                    </a:gs>
                  </a:gsLst>
                  <a:path path="circle">
                    <a:fillToRect b="100000" l="100000"/>
                  </a:path>
                  <a:tileRect r="-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85000"/>
                        <a:lumOff val="15000"/>
                      </a:schemeClr>
                    </a:solidFill>
                  </a:endParaRPr>
                </a:p>
              </p:txBody>
            </p:sp>
            <p:sp>
              <p:nvSpPr>
                <p:cNvPr id="13" name="椭圆 12"/>
                <p:cNvSpPr/>
                <p:nvPr/>
              </p:nvSpPr>
              <p:spPr>
                <a:xfrm>
                  <a:off x="7225075" y="1226931"/>
                  <a:ext cx="92940" cy="9294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85000"/>
                        <a:lumOff val="15000"/>
                      </a:schemeClr>
                    </a:solidFill>
                  </a:endParaRPr>
                </a:p>
              </p:txBody>
            </p:sp>
          </p:grpSp>
          <p:sp>
            <p:nvSpPr>
              <p:cNvPr id="9" name="任意多边形: 形状 8"/>
              <p:cNvSpPr/>
              <p:nvPr/>
            </p:nvSpPr>
            <p:spPr>
              <a:xfrm>
                <a:off x="3382722" y="6108724"/>
                <a:ext cx="5426556" cy="52077"/>
              </a:xfrm>
              <a:custGeom>
                <a:gdLst>
                  <a:gd fmla="*/ 0 w 5495998" name="connsiteX0"/>
                  <a:gd fmla="*/ 0 h 340542" name="connsiteY0"/>
                  <a:gd fmla="*/ 5495998 w 5495998" name="connsiteX1"/>
                  <a:gd fmla="*/ 0 h 340542" name="connsiteY1"/>
                  <a:gd fmla="*/ 5495998 w 5495998" name="connsiteX2"/>
                  <a:gd fmla="*/ 181717 h 340542" name="connsiteY2"/>
                  <a:gd fmla="*/ 5337173 w 5495998" name="connsiteX3"/>
                  <a:gd fmla="*/ 340542 h 340542" name="connsiteY3"/>
                  <a:gd fmla="*/ 158825 w 5495998" name="connsiteX4"/>
                  <a:gd fmla="*/ 340542 h 340542" name="connsiteY4"/>
                  <a:gd fmla="*/ 0 w 5495998" name="connsiteX5"/>
                  <a:gd fmla="*/ 181717 h 340542" name="connsiteY5"/>
                  <a:gd fmla="*/ 0 w 5495998" name="connsiteX6"/>
                  <a:gd fmla="*/ 0 h 340542"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340542" w="5495998">
                    <a:moveTo>
                      <a:pt x="0" y="0"/>
                    </a:moveTo>
                    <a:lnTo>
                      <a:pt x="5495998" y="0"/>
                    </a:lnTo>
                    <a:lnTo>
                      <a:pt x="5495998" y="181717"/>
                    </a:lnTo>
                    <a:cubicBezTo>
                      <a:pt x="5495998" y="269434"/>
                      <a:pt x="5424890" y="340542"/>
                      <a:pt x="5337173" y="340542"/>
                    </a:cubicBezTo>
                    <a:lnTo>
                      <a:pt x="158825" y="340542"/>
                    </a:lnTo>
                    <a:cubicBezTo>
                      <a:pt x="71108" y="340542"/>
                      <a:pt x="0" y="269434"/>
                      <a:pt x="0" y="181717"/>
                    </a:cubicBezTo>
                    <a:lnTo>
                      <a:pt x="0" y="0"/>
                    </a:lnTo>
                    <a:close/>
                  </a:path>
                </a:pathLst>
              </a:custGeom>
              <a:gradFill flip="none" rotWithShape="1">
                <a:gsLst>
                  <a:gs pos="0">
                    <a:schemeClr val="bg1">
                      <a:lumMod val="75000"/>
                    </a:schemeClr>
                  </a:gs>
                  <a:gs pos="98000">
                    <a:schemeClr val="tx1">
                      <a:lumMod val="85000"/>
                      <a:lumOff val="15000"/>
                    </a:schemeClr>
                  </a:gs>
                  <a:gs pos="82000">
                    <a:schemeClr val="tx1">
                      <a:lumMod val="65000"/>
                      <a:lumOff val="3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85000"/>
                      <a:lumOff val="15000"/>
                    </a:schemeClr>
                  </a:solidFill>
                </a:endParaRPr>
              </a:p>
            </p:txBody>
          </p:sp>
          <p:sp>
            <p:nvSpPr>
              <p:cNvPr id="10" name="矩形 9"/>
              <p:cNvSpPr/>
              <p:nvPr/>
            </p:nvSpPr>
            <p:spPr>
              <a:xfrm>
                <a:off x="3382722" y="5982433"/>
                <a:ext cx="5426556" cy="129541"/>
              </a:xfrm>
              <a:prstGeom prst="rect">
                <a:avLst/>
              </a:prstGeom>
              <a:gradFill>
                <a:gsLst>
                  <a:gs pos="2000">
                    <a:schemeClr val="bg1">
                      <a:lumMod val="50000"/>
                    </a:schemeClr>
                  </a:gs>
                  <a:gs pos="5000">
                    <a:srgbClr val="AFAFAF"/>
                  </a:gs>
                  <a:gs pos="0">
                    <a:schemeClr val="bg1">
                      <a:lumMod val="95000"/>
                    </a:schemeClr>
                  </a:gs>
                  <a:gs pos="100000">
                    <a:schemeClr val="bg1">
                      <a:lumMod val="95000"/>
                    </a:schemeClr>
                  </a:gs>
                  <a:gs pos="50000">
                    <a:schemeClr val="bg1">
                      <a:lumMod val="95000"/>
                    </a:schemeClr>
                  </a:gs>
                  <a:gs pos="95000">
                    <a:srgbClr val="AFAFAF"/>
                  </a:gs>
                  <a:gs pos="9800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85000"/>
                      <a:lumOff val="15000"/>
                    </a:schemeClr>
                  </a:solidFill>
                </a:endParaRPr>
              </a:p>
            </p:txBody>
          </p:sp>
          <p:sp>
            <p:nvSpPr>
              <p:cNvPr id="11" name="任意多边形: 形状 10"/>
              <p:cNvSpPr/>
              <p:nvPr/>
            </p:nvSpPr>
            <p:spPr>
              <a:xfrm>
                <a:off x="5667560" y="5982433"/>
                <a:ext cx="856879" cy="52077"/>
              </a:xfrm>
              <a:custGeom>
                <a:gdLst>
                  <a:gd fmla="*/ 0 w 1196451" name="connsiteX0"/>
                  <a:gd fmla="*/ 0 h 103929" name="connsiteY0"/>
                  <a:gd fmla="*/ 1196451 w 1196451" name="connsiteX1"/>
                  <a:gd fmla="*/ 0 h 103929" name="connsiteY1"/>
                  <a:gd fmla="*/ 1188624 w 1196451" name="connsiteX2"/>
                  <a:gd fmla="*/ 38768 h 103929" name="connsiteY2"/>
                  <a:gd fmla="*/ 1090319 w 1196451" name="connsiteX3"/>
                  <a:gd fmla="*/ 103929 h 103929" name="connsiteY3"/>
                  <a:gd fmla="*/ 106132 w 1196451" name="connsiteX4"/>
                  <a:gd fmla="*/ 103929 h 103929" name="connsiteY4"/>
                  <a:gd fmla="*/ 7827 w 1196451" name="connsiteX5"/>
                  <a:gd fmla="*/ 38768 h 103929" name="connsiteY5"/>
                  <a:gd fmla="*/ 0 w 1196451" name="connsiteX6"/>
                  <a:gd fmla="*/ 0 h 103929"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03929" w="1196451">
                    <a:moveTo>
                      <a:pt x="0" y="0"/>
                    </a:moveTo>
                    <a:lnTo>
                      <a:pt x="1196451" y="0"/>
                    </a:lnTo>
                    <a:lnTo>
                      <a:pt x="1188624" y="38768"/>
                    </a:lnTo>
                    <a:cubicBezTo>
                      <a:pt x="1172428" y="77061"/>
                      <a:pt x="1134511" y="103929"/>
                      <a:pt x="1090319" y="103929"/>
                    </a:cubicBezTo>
                    <a:lnTo>
                      <a:pt x="106132" y="103929"/>
                    </a:lnTo>
                    <a:cubicBezTo>
                      <a:pt x="61940" y="103929"/>
                      <a:pt x="24024" y="77061"/>
                      <a:pt x="7827" y="38768"/>
                    </a:cubicBezTo>
                    <a:lnTo>
                      <a:pt x="0" y="0"/>
                    </a:lnTo>
                    <a:close/>
                  </a:path>
                </a:pathLst>
              </a:custGeom>
              <a:gradFill>
                <a:gsLst>
                  <a:gs pos="0">
                    <a:schemeClr val="bg1">
                      <a:lumMod val="50000"/>
                    </a:schemeClr>
                  </a:gs>
                  <a:gs pos="15000">
                    <a:srgbClr val="AFAFAF"/>
                  </a:gs>
                  <a:gs pos="50000">
                    <a:schemeClr val="bg1">
                      <a:lumMod val="95000"/>
                    </a:schemeClr>
                  </a:gs>
                  <a:gs pos="85000">
                    <a:srgbClr val="AFAFAF"/>
                  </a:gs>
                  <a:gs pos="100000">
                    <a:schemeClr val="bg1">
                      <a:lumMod val="50000"/>
                    </a:schemeClr>
                  </a:gs>
                </a:gsLst>
                <a:lin ang="0" scaled="0"/>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85000"/>
                      <a:lumOff val="15000"/>
                    </a:schemeClr>
                  </a:solidFill>
                </a:endParaRPr>
              </a:p>
            </p:txBody>
          </p:sp>
        </p:grpSp>
        <p:sp>
          <p:nvSpPr>
            <p:cNvPr id="4" name="矩形 3"/>
            <p:cNvSpPr/>
            <p:nvPr/>
          </p:nvSpPr>
          <p:spPr>
            <a:xfrm>
              <a:off x="3892580" y="3008750"/>
              <a:ext cx="4406840" cy="2668940"/>
            </a:xfrm>
            <a:prstGeom prst="rect">
              <a:avLst/>
            </a:prstGeom>
            <a:blipFill>
              <a:blip r:embed="rId2"/>
              <a:stretch>
                <a:fillRect/>
              </a:stretch>
            </a:blip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85000"/>
                    <a:lumOff val="15000"/>
                  </a:schemeClr>
                </a:solidFill>
              </a:endParaRPr>
            </a:p>
          </p:txBody>
        </p:sp>
        <p:sp>
          <p:nvSpPr>
            <p:cNvPr id="5" name="任意多边形: 形状 4"/>
            <p:cNvSpPr/>
            <p:nvPr/>
          </p:nvSpPr>
          <p:spPr>
            <a:xfrm>
              <a:off x="6594353" y="2826957"/>
              <a:ext cx="1871706" cy="3059035"/>
            </a:xfrm>
            <a:custGeom>
              <a:gdLst>
                <a:gd fmla="*/ 0 w 1998167" name="connsiteX0"/>
                <a:gd fmla="*/ 0 h 3265715" name="connsiteY0"/>
                <a:gd fmla="*/ 1839342 w 1998167" name="connsiteX1"/>
                <a:gd fmla="*/ 0 h 3265715" name="connsiteY1"/>
                <a:gd fmla="*/ 1998167 w 1998167" name="connsiteX2"/>
                <a:gd fmla="*/ 158825 h 3265715" name="connsiteY2"/>
                <a:gd fmla="*/ 1998167 w 1998167" name="connsiteX3"/>
                <a:gd fmla="*/ 3265715 h 3265715" name="connsiteY3"/>
                <a:gd fmla="*/ 1991894 w 1998167" name="connsiteX4"/>
                <a:gd fmla="*/ 3265715 h 3265715"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3265715" w="1998167">
                  <a:moveTo>
                    <a:pt x="0" y="0"/>
                  </a:moveTo>
                  <a:lnTo>
                    <a:pt x="1839342" y="0"/>
                  </a:lnTo>
                  <a:cubicBezTo>
                    <a:pt x="1927059" y="0"/>
                    <a:pt x="1998167" y="71108"/>
                    <a:pt x="1998167" y="158825"/>
                  </a:cubicBezTo>
                  <a:lnTo>
                    <a:pt x="1998167" y="3265715"/>
                  </a:lnTo>
                  <a:lnTo>
                    <a:pt x="1991894" y="3265715"/>
                  </a:lnTo>
                  <a:close/>
                </a:path>
              </a:pathLst>
            </a:custGeom>
            <a:gradFill>
              <a:gsLst>
                <a:gs pos="54000">
                  <a:schemeClr val="bg1">
                    <a:lumMod val="95000"/>
                    <a:alpha val="10000"/>
                  </a:schemeClr>
                </a:gs>
                <a:gs pos="0">
                  <a:schemeClr val="bg1">
                    <a:lumMod val="95000"/>
                    <a:alpha val="20000"/>
                  </a:schemeClr>
                </a:gs>
                <a:gs pos="100000">
                  <a:schemeClr val="bg1">
                    <a:lumMod val="95000"/>
                    <a:alpha val="1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85000"/>
                    <a:lumOff val="15000"/>
                  </a:schemeClr>
                </a:solidFill>
              </a:endParaRPr>
            </a:p>
          </p:txBody>
        </p:sp>
      </p:grpSp>
    </p:spTree>
    <p:extLst>
      <p:ext uri="{BB962C8B-B14F-4D97-AF65-F5344CB8AC3E}">
        <p14:creationId val="1901649924"/>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 presetSubtype="4">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1000" fill="hold" id="7"/>
                                        <p:tgtEl>
                                          <p:spTgt spid="2"/>
                                        </p:tgtEl>
                                        <p:attrNameLst>
                                          <p:attrName>ppt_x</p:attrName>
                                        </p:attrNameLst>
                                      </p:cBhvr>
                                      <p:tavLst>
                                        <p:tav tm="0">
                                          <p:val>
                                            <p:strVal val="#ppt_x"/>
                                          </p:val>
                                        </p:tav>
                                        <p:tav tm="100000">
                                          <p:val>
                                            <p:strVal val="#ppt_x"/>
                                          </p:val>
                                        </p:tav>
                                      </p:tavLst>
                                    </p:anim>
                                    <p:anim calcmode="lin" valueType="num">
                                      <p:cBhvr additive="base">
                                        <p:cTn dur="1000" fill="hold" id="8"/>
                                        <p:tgtEl>
                                          <p:spTgt spid="2"/>
                                        </p:tgtEl>
                                        <p:attrNameLst>
                                          <p:attrName>ppt_y</p:attrName>
                                        </p:attrNameLst>
                                      </p:cBhvr>
                                      <p:tavLst>
                                        <p:tav tm="0">
                                          <p:val>
                                            <p:strVal val="1+#ppt_h/2"/>
                                          </p:val>
                                        </p:tav>
                                        <p:tav tm="100000">
                                          <p:val>
                                            <p:strVal val="#ppt_y"/>
                                          </p:val>
                                        </p:tav>
                                      </p:tavLst>
                                    </p:anim>
                                  </p:childTnLst>
                                </p:cTn>
                              </p:par>
                              <p:par>
                                <p:cTn fill="hold" grpId="0" id="9" nodeType="withEffect" presetClass="entr" presetID="22" presetSubtype="8">
                                  <p:stCondLst>
                                    <p:cond delay="0"/>
                                  </p:stCondLst>
                                  <p:childTnLst>
                                    <p:set>
                                      <p:cBhvr>
                                        <p:cTn dur="1" fill="hold" id="10">
                                          <p:stCondLst>
                                            <p:cond delay="0"/>
                                          </p:stCondLst>
                                        </p:cTn>
                                        <p:tgtEl>
                                          <p:spTgt spid="44"/>
                                        </p:tgtEl>
                                        <p:attrNameLst>
                                          <p:attrName>style.visibility</p:attrName>
                                        </p:attrNameLst>
                                      </p:cBhvr>
                                      <p:to>
                                        <p:strVal val="visible"/>
                                      </p:to>
                                    </p:set>
                                    <p:animEffect filter="wipe(left)" transition="in">
                                      <p:cBhvr>
                                        <p:cTn dur="1000" id="11"/>
                                        <p:tgtEl>
                                          <p:spTgt spid="44"/>
                                        </p:tgtEl>
                                      </p:cBhvr>
                                    </p:animEffect>
                                  </p:childTnLst>
                                </p:cTn>
                              </p:par>
                              <p:par>
                                <p:cTn fill="hold" grpId="0" id="12" nodeType="withEffect" presetClass="entr" presetID="22" presetSubtype="8">
                                  <p:stCondLst>
                                    <p:cond delay="0"/>
                                  </p:stCondLst>
                                  <p:childTnLst>
                                    <p:set>
                                      <p:cBhvr>
                                        <p:cTn dur="1" fill="hold" id="13">
                                          <p:stCondLst>
                                            <p:cond delay="0"/>
                                          </p:stCondLst>
                                        </p:cTn>
                                        <p:tgtEl>
                                          <p:spTgt spid="45"/>
                                        </p:tgtEl>
                                        <p:attrNameLst>
                                          <p:attrName>style.visibility</p:attrName>
                                        </p:attrNameLst>
                                      </p:cBhvr>
                                      <p:to>
                                        <p:strVal val="visible"/>
                                      </p:to>
                                    </p:set>
                                    <p:animEffect filter="wipe(left)" transition="in">
                                      <p:cBhvr>
                                        <p:cTn dur="1000" id="14"/>
                                        <p:tgtEl>
                                          <p:spTgt spid="45"/>
                                        </p:tgtEl>
                                      </p:cBhvr>
                                    </p:animEffect>
                                  </p:childTnLst>
                                </p:cTn>
                              </p:par>
                            </p:childTnLst>
                          </p:cTn>
                        </p:par>
                      </p:childTnLst>
                    </p:cTn>
                  </p:par>
                  <p:par>
                    <p:cTn fill="hold" id="15" nodeType="clickPar">
                      <p:stCondLst>
                        <p:cond delay="indefinite"/>
                      </p:stCondLst>
                      <p:childTnLst>
                        <p:par>
                          <p:cTn fill="hold" id="16" nodeType="afterGroup">
                            <p:stCondLst>
                              <p:cond delay="0"/>
                            </p:stCondLst>
                            <p:childTnLst>
                              <p:par>
                                <p:cTn fill="hold" id="17" nodeType="clickEffect" presetClass="entr" presetID="23" presetSubtype="528">
                                  <p:stCondLst>
                                    <p:cond delay="0"/>
                                  </p:stCondLst>
                                  <p:childTnLst>
                                    <p:set>
                                      <p:cBhvr>
                                        <p:cTn dur="1" fill="hold" id="18">
                                          <p:stCondLst>
                                            <p:cond delay="0"/>
                                          </p:stCondLst>
                                        </p:cTn>
                                        <p:tgtEl>
                                          <p:spTgt spid="14"/>
                                        </p:tgtEl>
                                        <p:attrNameLst>
                                          <p:attrName>style.visibility</p:attrName>
                                        </p:attrNameLst>
                                      </p:cBhvr>
                                      <p:to>
                                        <p:strVal val="visible"/>
                                      </p:to>
                                    </p:set>
                                    <p:anim calcmode="lin" valueType="num">
                                      <p:cBhvr>
                                        <p:cTn dur="1000" fill="hold" id="19"/>
                                        <p:tgtEl>
                                          <p:spTgt spid="14"/>
                                        </p:tgtEl>
                                        <p:attrNameLst>
                                          <p:attrName>ppt_w</p:attrName>
                                        </p:attrNameLst>
                                      </p:cBhvr>
                                      <p:tavLst>
                                        <p:tav tm="0">
                                          <p:val>
                                            <p:fltVal val="0"/>
                                          </p:val>
                                        </p:tav>
                                        <p:tav tm="100000">
                                          <p:val>
                                            <p:strVal val="#ppt_w"/>
                                          </p:val>
                                        </p:tav>
                                      </p:tavLst>
                                    </p:anim>
                                    <p:anim calcmode="lin" valueType="num">
                                      <p:cBhvr>
                                        <p:cTn dur="1000" fill="hold" id="20"/>
                                        <p:tgtEl>
                                          <p:spTgt spid="14"/>
                                        </p:tgtEl>
                                        <p:attrNameLst>
                                          <p:attrName>ppt_h</p:attrName>
                                        </p:attrNameLst>
                                      </p:cBhvr>
                                      <p:tavLst>
                                        <p:tav tm="0">
                                          <p:val>
                                            <p:fltVal val="0"/>
                                          </p:val>
                                        </p:tav>
                                        <p:tav tm="100000">
                                          <p:val>
                                            <p:strVal val="#ppt_h"/>
                                          </p:val>
                                        </p:tav>
                                      </p:tavLst>
                                    </p:anim>
                                    <p:anim calcmode="lin" valueType="num">
                                      <p:cBhvr>
                                        <p:cTn dur="1000" fill="hold" id="21"/>
                                        <p:tgtEl>
                                          <p:spTgt spid="14"/>
                                        </p:tgtEl>
                                        <p:attrNameLst>
                                          <p:attrName>ppt_x</p:attrName>
                                        </p:attrNameLst>
                                      </p:cBhvr>
                                      <p:tavLst>
                                        <p:tav tm="0">
                                          <p:val>
                                            <p:fltVal val="0.5"/>
                                          </p:val>
                                        </p:tav>
                                        <p:tav tm="100000">
                                          <p:val>
                                            <p:strVal val="#ppt_x"/>
                                          </p:val>
                                        </p:tav>
                                      </p:tavLst>
                                    </p:anim>
                                    <p:anim calcmode="lin" valueType="num">
                                      <p:cBhvr>
                                        <p:cTn dur="1000" fill="hold" id="22"/>
                                        <p:tgtEl>
                                          <p:spTgt spid="14"/>
                                        </p:tgtEl>
                                        <p:attrNameLst>
                                          <p:attrName>ppt_y</p:attrName>
                                        </p:attrNameLst>
                                      </p:cBhvr>
                                      <p:tavLst>
                                        <p:tav tm="0">
                                          <p:val>
                                            <p:fltVal val="0.5"/>
                                          </p:val>
                                        </p:tav>
                                        <p:tav tm="100000">
                                          <p:val>
                                            <p:strVal val="#ppt_y"/>
                                          </p:val>
                                        </p:tav>
                                      </p:tavLst>
                                    </p:anim>
                                  </p:childTnLst>
                                </p:cTn>
                              </p:par>
                              <p:par>
                                <p:cTn fill="hold" id="23" nodeType="withEffect" presetClass="entr" presetID="23" presetSubtype="528">
                                  <p:stCondLst>
                                    <p:cond delay="0"/>
                                  </p:stCondLst>
                                  <p:childTnLst>
                                    <p:set>
                                      <p:cBhvr>
                                        <p:cTn dur="1" fill="hold" id="24">
                                          <p:stCondLst>
                                            <p:cond delay="0"/>
                                          </p:stCondLst>
                                        </p:cTn>
                                        <p:tgtEl>
                                          <p:spTgt spid="27"/>
                                        </p:tgtEl>
                                        <p:attrNameLst>
                                          <p:attrName>style.visibility</p:attrName>
                                        </p:attrNameLst>
                                      </p:cBhvr>
                                      <p:to>
                                        <p:strVal val="visible"/>
                                      </p:to>
                                    </p:set>
                                    <p:anim calcmode="lin" valueType="num">
                                      <p:cBhvr>
                                        <p:cTn dur="1000" fill="hold" id="25"/>
                                        <p:tgtEl>
                                          <p:spTgt spid="27"/>
                                        </p:tgtEl>
                                        <p:attrNameLst>
                                          <p:attrName>ppt_w</p:attrName>
                                        </p:attrNameLst>
                                      </p:cBhvr>
                                      <p:tavLst>
                                        <p:tav tm="0">
                                          <p:val>
                                            <p:fltVal val="0"/>
                                          </p:val>
                                        </p:tav>
                                        <p:tav tm="100000">
                                          <p:val>
                                            <p:strVal val="#ppt_w"/>
                                          </p:val>
                                        </p:tav>
                                      </p:tavLst>
                                    </p:anim>
                                    <p:anim calcmode="lin" valueType="num">
                                      <p:cBhvr>
                                        <p:cTn dur="1000" fill="hold" id="26"/>
                                        <p:tgtEl>
                                          <p:spTgt spid="27"/>
                                        </p:tgtEl>
                                        <p:attrNameLst>
                                          <p:attrName>ppt_h</p:attrName>
                                        </p:attrNameLst>
                                      </p:cBhvr>
                                      <p:tavLst>
                                        <p:tav tm="0">
                                          <p:val>
                                            <p:fltVal val="0"/>
                                          </p:val>
                                        </p:tav>
                                        <p:tav tm="100000">
                                          <p:val>
                                            <p:strVal val="#ppt_h"/>
                                          </p:val>
                                        </p:tav>
                                      </p:tavLst>
                                    </p:anim>
                                    <p:anim calcmode="lin" valueType="num">
                                      <p:cBhvr>
                                        <p:cTn dur="1000" fill="hold" id="27"/>
                                        <p:tgtEl>
                                          <p:spTgt spid="27"/>
                                        </p:tgtEl>
                                        <p:attrNameLst>
                                          <p:attrName>ppt_x</p:attrName>
                                        </p:attrNameLst>
                                      </p:cBhvr>
                                      <p:tavLst>
                                        <p:tav tm="0">
                                          <p:val>
                                            <p:fltVal val="0.5"/>
                                          </p:val>
                                        </p:tav>
                                        <p:tav tm="100000">
                                          <p:val>
                                            <p:strVal val="#ppt_x"/>
                                          </p:val>
                                        </p:tav>
                                      </p:tavLst>
                                    </p:anim>
                                    <p:anim calcmode="lin" valueType="num">
                                      <p:cBhvr>
                                        <p:cTn dur="1000" fill="hold" id="28"/>
                                        <p:tgtEl>
                                          <p:spTgt spid="27"/>
                                        </p:tgtEl>
                                        <p:attrNameLst>
                                          <p:attrName>ppt_y</p:attrName>
                                        </p:attrNameLst>
                                      </p:cBhvr>
                                      <p:tavLst>
                                        <p:tav tm="0">
                                          <p:val>
                                            <p:fltVal val="0.5"/>
                                          </p:val>
                                        </p:tav>
                                        <p:tav tm="100000">
                                          <p:val>
                                            <p:strVal val="#ppt_y"/>
                                          </p:val>
                                        </p:tav>
                                      </p:tavLst>
                                    </p:anim>
                                  </p:childTnLst>
                                </p:cTn>
                              </p:par>
                              <p:par>
                                <p:cTn fill="hold" id="29" nodeType="withEffect" presetClass="entr" presetID="23" presetSubtype="528">
                                  <p:stCondLst>
                                    <p:cond delay="0"/>
                                  </p:stCondLst>
                                  <p:childTnLst>
                                    <p:set>
                                      <p:cBhvr>
                                        <p:cTn dur="1" fill="hold" id="30">
                                          <p:stCondLst>
                                            <p:cond delay="0"/>
                                          </p:stCondLst>
                                        </p:cTn>
                                        <p:tgtEl>
                                          <p:spTgt spid="36"/>
                                        </p:tgtEl>
                                        <p:attrNameLst>
                                          <p:attrName>style.visibility</p:attrName>
                                        </p:attrNameLst>
                                      </p:cBhvr>
                                      <p:to>
                                        <p:strVal val="visible"/>
                                      </p:to>
                                    </p:set>
                                    <p:anim calcmode="lin" valueType="num">
                                      <p:cBhvr>
                                        <p:cTn dur="1000" fill="hold" id="31"/>
                                        <p:tgtEl>
                                          <p:spTgt spid="36"/>
                                        </p:tgtEl>
                                        <p:attrNameLst>
                                          <p:attrName>ppt_w</p:attrName>
                                        </p:attrNameLst>
                                      </p:cBhvr>
                                      <p:tavLst>
                                        <p:tav tm="0">
                                          <p:val>
                                            <p:fltVal val="0"/>
                                          </p:val>
                                        </p:tav>
                                        <p:tav tm="100000">
                                          <p:val>
                                            <p:strVal val="#ppt_w"/>
                                          </p:val>
                                        </p:tav>
                                      </p:tavLst>
                                    </p:anim>
                                    <p:anim calcmode="lin" valueType="num">
                                      <p:cBhvr>
                                        <p:cTn dur="1000" fill="hold" id="32"/>
                                        <p:tgtEl>
                                          <p:spTgt spid="36"/>
                                        </p:tgtEl>
                                        <p:attrNameLst>
                                          <p:attrName>ppt_h</p:attrName>
                                        </p:attrNameLst>
                                      </p:cBhvr>
                                      <p:tavLst>
                                        <p:tav tm="0">
                                          <p:val>
                                            <p:fltVal val="0"/>
                                          </p:val>
                                        </p:tav>
                                        <p:tav tm="100000">
                                          <p:val>
                                            <p:strVal val="#ppt_h"/>
                                          </p:val>
                                        </p:tav>
                                      </p:tavLst>
                                    </p:anim>
                                    <p:anim calcmode="lin" valueType="num">
                                      <p:cBhvr>
                                        <p:cTn dur="1000" fill="hold" id="33"/>
                                        <p:tgtEl>
                                          <p:spTgt spid="36"/>
                                        </p:tgtEl>
                                        <p:attrNameLst>
                                          <p:attrName>ppt_x</p:attrName>
                                        </p:attrNameLst>
                                      </p:cBhvr>
                                      <p:tavLst>
                                        <p:tav tm="0">
                                          <p:val>
                                            <p:fltVal val="0.5"/>
                                          </p:val>
                                        </p:tav>
                                        <p:tav tm="100000">
                                          <p:val>
                                            <p:strVal val="#ppt_x"/>
                                          </p:val>
                                        </p:tav>
                                      </p:tavLst>
                                    </p:anim>
                                    <p:anim calcmode="lin" valueType="num">
                                      <p:cBhvr>
                                        <p:cTn dur="1000" fill="hold" id="34"/>
                                        <p:tgtEl>
                                          <p:spTgt spid="36"/>
                                        </p:tgtEl>
                                        <p:attrNameLst>
                                          <p:attrName>ppt_y</p:attrName>
                                        </p:attrNameLst>
                                      </p:cBhvr>
                                      <p:tavLst>
                                        <p:tav tm="0">
                                          <p:val>
                                            <p:fltVal val="0.5"/>
                                          </p:val>
                                        </p:tav>
                                        <p:tav tm="100000">
                                          <p:val>
                                            <p:strVal val="#ppt_y"/>
                                          </p:val>
                                        </p:tav>
                                      </p:tavLst>
                                    </p:anim>
                                  </p:childTnLst>
                                </p:cTn>
                              </p:par>
                              <p:par>
                                <p:cTn fill="hold" id="35" nodeType="withEffect" presetClass="entr" presetID="23" presetSubtype="528">
                                  <p:stCondLst>
                                    <p:cond delay="0"/>
                                  </p:stCondLst>
                                  <p:childTnLst>
                                    <p:set>
                                      <p:cBhvr>
                                        <p:cTn dur="1" fill="hold" id="36">
                                          <p:stCondLst>
                                            <p:cond delay="0"/>
                                          </p:stCondLst>
                                        </p:cTn>
                                        <p:tgtEl>
                                          <p:spTgt spid="39"/>
                                        </p:tgtEl>
                                        <p:attrNameLst>
                                          <p:attrName>style.visibility</p:attrName>
                                        </p:attrNameLst>
                                      </p:cBhvr>
                                      <p:to>
                                        <p:strVal val="visible"/>
                                      </p:to>
                                    </p:set>
                                    <p:anim calcmode="lin" valueType="num">
                                      <p:cBhvr>
                                        <p:cTn dur="1000" fill="hold" id="37"/>
                                        <p:tgtEl>
                                          <p:spTgt spid="39"/>
                                        </p:tgtEl>
                                        <p:attrNameLst>
                                          <p:attrName>ppt_w</p:attrName>
                                        </p:attrNameLst>
                                      </p:cBhvr>
                                      <p:tavLst>
                                        <p:tav tm="0">
                                          <p:val>
                                            <p:fltVal val="0"/>
                                          </p:val>
                                        </p:tav>
                                        <p:tav tm="100000">
                                          <p:val>
                                            <p:strVal val="#ppt_w"/>
                                          </p:val>
                                        </p:tav>
                                      </p:tavLst>
                                    </p:anim>
                                    <p:anim calcmode="lin" valueType="num">
                                      <p:cBhvr>
                                        <p:cTn dur="1000" fill="hold" id="38"/>
                                        <p:tgtEl>
                                          <p:spTgt spid="39"/>
                                        </p:tgtEl>
                                        <p:attrNameLst>
                                          <p:attrName>ppt_h</p:attrName>
                                        </p:attrNameLst>
                                      </p:cBhvr>
                                      <p:tavLst>
                                        <p:tav tm="0">
                                          <p:val>
                                            <p:fltVal val="0"/>
                                          </p:val>
                                        </p:tav>
                                        <p:tav tm="100000">
                                          <p:val>
                                            <p:strVal val="#ppt_h"/>
                                          </p:val>
                                        </p:tav>
                                      </p:tavLst>
                                    </p:anim>
                                    <p:anim calcmode="lin" valueType="num">
                                      <p:cBhvr>
                                        <p:cTn dur="1000" fill="hold" id="39"/>
                                        <p:tgtEl>
                                          <p:spTgt spid="39"/>
                                        </p:tgtEl>
                                        <p:attrNameLst>
                                          <p:attrName>ppt_x</p:attrName>
                                        </p:attrNameLst>
                                      </p:cBhvr>
                                      <p:tavLst>
                                        <p:tav tm="0">
                                          <p:val>
                                            <p:fltVal val="0.5"/>
                                          </p:val>
                                        </p:tav>
                                        <p:tav tm="100000">
                                          <p:val>
                                            <p:strVal val="#ppt_x"/>
                                          </p:val>
                                        </p:tav>
                                      </p:tavLst>
                                    </p:anim>
                                    <p:anim calcmode="lin" valueType="num">
                                      <p:cBhvr>
                                        <p:cTn dur="1000" fill="hold" id="40"/>
                                        <p:tgtEl>
                                          <p:spTgt spid="39"/>
                                        </p:tgtEl>
                                        <p:attrNameLst>
                                          <p:attrName>ppt_y</p:attrName>
                                        </p:attrNameLst>
                                      </p:cBhvr>
                                      <p:tavLst>
                                        <p:tav tm="0">
                                          <p:val>
                                            <p:fltVal val="0.5"/>
                                          </p:val>
                                        </p:tav>
                                        <p:tav tm="100000">
                                          <p:val>
                                            <p:strVal val="#ppt_y"/>
                                          </p:val>
                                        </p:tav>
                                      </p:tavLst>
                                    </p:anim>
                                  </p:childTnLst>
                                </p:cTn>
                              </p:par>
                              <p:par>
                                <p:cTn fill="hold" grpId="0" id="41" nodeType="withEffect" presetClass="entr" presetID="22" presetSubtype="8">
                                  <p:stCondLst>
                                    <p:cond delay="1000"/>
                                  </p:stCondLst>
                                  <p:childTnLst>
                                    <p:set>
                                      <p:cBhvr>
                                        <p:cTn dur="1" fill="hold" id="42">
                                          <p:stCondLst>
                                            <p:cond delay="0"/>
                                          </p:stCondLst>
                                        </p:cTn>
                                        <p:tgtEl>
                                          <p:spTgt spid="24"/>
                                        </p:tgtEl>
                                        <p:attrNameLst>
                                          <p:attrName>style.visibility</p:attrName>
                                        </p:attrNameLst>
                                      </p:cBhvr>
                                      <p:to>
                                        <p:strVal val="visible"/>
                                      </p:to>
                                    </p:set>
                                    <p:animEffect filter="wipe(left)" transition="in">
                                      <p:cBhvr>
                                        <p:cTn dur="750" id="43"/>
                                        <p:tgtEl>
                                          <p:spTgt spid="24"/>
                                        </p:tgtEl>
                                      </p:cBhvr>
                                    </p:animEffect>
                                  </p:childTnLst>
                                </p:cTn>
                              </p:par>
                              <p:par>
                                <p:cTn fill="hold" grpId="0" id="44" nodeType="withEffect" presetClass="entr" presetID="22" presetSubtype="8">
                                  <p:stCondLst>
                                    <p:cond delay="1000"/>
                                  </p:stCondLst>
                                  <p:childTnLst>
                                    <p:set>
                                      <p:cBhvr>
                                        <p:cTn dur="1" fill="hold" id="45">
                                          <p:stCondLst>
                                            <p:cond delay="0"/>
                                          </p:stCondLst>
                                        </p:cTn>
                                        <p:tgtEl>
                                          <p:spTgt spid="26"/>
                                        </p:tgtEl>
                                        <p:attrNameLst>
                                          <p:attrName>style.visibility</p:attrName>
                                        </p:attrNameLst>
                                      </p:cBhvr>
                                      <p:to>
                                        <p:strVal val="visible"/>
                                      </p:to>
                                    </p:set>
                                    <p:animEffect filter="wipe(left)" transition="in">
                                      <p:cBhvr>
                                        <p:cTn dur="750" id="46"/>
                                        <p:tgtEl>
                                          <p:spTgt spid="26"/>
                                        </p:tgtEl>
                                      </p:cBhvr>
                                    </p:animEffect>
                                  </p:childTnLst>
                                </p:cTn>
                              </p:par>
                              <p:par>
                                <p:cTn fill="hold" grpId="0" id="47" nodeType="withEffect" presetClass="entr" presetID="22" presetSubtype="8">
                                  <p:stCondLst>
                                    <p:cond delay="1000"/>
                                  </p:stCondLst>
                                  <p:childTnLst>
                                    <p:set>
                                      <p:cBhvr>
                                        <p:cTn dur="1" fill="hold" id="48">
                                          <p:stCondLst>
                                            <p:cond delay="0"/>
                                          </p:stCondLst>
                                        </p:cTn>
                                        <p:tgtEl>
                                          <p:spTgt spid="33"/>
                                        </p:tgtEl>
                                        <p:attrNameLst>
                                          <p:attrName>style.visibility</p:attrName>
                                        </p:attrNameLst>
                                      </p:cBhvr>
                                      <p:to>
                                        <p:strVal val="visible"/>
                                      </p:to>
                                    </p:set>
                                    <p:animEffect filter="wipe(left)" transition="in">
                                      <p:cBhvr>
                                        <p:cTn dur="750" id="49"/>
                                        <p:tgtEl>
                                          <p:spTgt spid="33"/>
                                        </p:tgtEl>
                                      </p:cBhvr>
                                    </p:animEffect>
                                  </p:childTnLst>
                                </p:cTn>
                              </p:par>
                              <p:par>
                                <p:cTn fill="hold" grpId="0" id="50" nodeType="withEffect" presetClass="entr" presetID="22" presetSubtype="8">
                                  <p:stCondLst>
                                    <p:cond delay="1000"/>
                                  </p:stCondLst>
                                  <p:childTnLst>
                                    <p:set>
                                      <p:cBhvr>
                                        <p:cTn dur="1" fill="hold" id="51">
                                          <p:stCondLst>
                                            <p:cond delay="0"/>
                                          </p:stCondLst>
                                        </p:cTn>
                                        <p:tgtEl>
                                          <p:spTgt spid="35"/>
                                        </p:tgtEl>
                                        <p:attrNameLst>
                                          <p:attrName>style.visibility</p:attrName>
                                        </p:attrNameLst>
                                      </p:cBhvr>
                                      <p:to>
                                        <p:strVal val="visible"/>
                                      </p:to>
                                    </p:set>
                                    <p:animEffect filter="wipe(left)" transition="in">
                                      <p:cBhvr>
                                        <p:cTn dur="750" id="52"/>
                                        <p:tgtEl>
                                          <p:spTgt spid="3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4"/>
      <p:bldP grpId="0" spid="26"/>
      <p:bldP grpId="0" spid="33"/>
      <p:bldP grpId="0" spid="35"/>
      <p:bldP grpId="0" spid="44"/>
      <p:bldP grpId="0" spid="45"/>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0" y="1512887"/>
            <a:ext cx="4320000" cy="316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矩形 2"/>
          <p:cNvSpPr/>
          <p:nvPr/>
        </p:nvSpPr>
        <p:spPr>
          <a:xfrm>
            <a:off x="7872000" y="1512887"/>
            <a:ext cx="4320000" cy="316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矩形 3"/>
          <p:cNvSpPr/>
          <p:nvPr/>
        </p:nvSpPr>
        <p:spPr>
          <a:xfrm>
            <a:off x="4320000" y="1512888"/>
            <a:ext cx="3552000" cy="316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 name="Freeform 694"/>
          <p:cNvSpPr/>
          <p:nvPr/>
        </p:nvSpPr>
        <p:spPr bwMode="auto">
          <a:xfrm>
            <a:off x="5806770" y="1856360"/>
            <a:ext cx="578462" cy="579430"/>
          </a:xfrm>
          <a:custGeom>
            <a:gdLst>
              <a:gd fmla="*/ 263 w 424" name="T0"/>
              <a:gd fmla="*/ 423 h 424" name="T1"/>
              <a:gd fmla="*/ 274 w 424" name="T2"/>
              <a:gd fmla="*/ 423 h 424" name="T3"/>
              <a:gd fmla="*/ 301 w 424" name="T4"/>
              <a:gd fmla="*/ 395 h 424" name="T5"/>
              <a:gd fmla="*/ 301 w 424" name="T6"/>
              <a:gd fmla="*/ 325 h 424" name="T7"/>
              <a:gd fmla="*/ 322 w 424" name="T8"/>
              <a:gd fmla="*/ 304 h 424" name="T9"/>
              <a:gd fmla="*/ 322 w 424" name="T10"/>
              <a:gd fmla="*/ 298 h 424" name="T11"/>
              <a:gd fmla="*/ 307 w 424" name="T12"/>
              <a:gd fmla="*/ 283 h 424" name="T13"/>
              <a:gd fmla="*/ 300 w 424" name="T14"/>
              <a:gd fmla="*/ 288 h 424" name="T15"/>
              <a:gd fmla="*/ 301 w 424" name="T16"/>
              <a:gd fmla="*/ 247 h 424" name="T17"/>
              <a:gd fmla="*/ 321 w 424" name="T18"/>
              <a:gd fmla="*/ 228 h 424" name="T19"/>
              <a:gd fmla="*/ 323 w 424" name="T20"/>
              <a:gd fmla="*/ 222 h 424" name="T21"/>
              <a:gd fmla="*/ 310 w 424" name="T22"/>
              <a:gd fmla="*/ 207 h 424" name="T23"/>
              <a:gd fmla="*/ 305 w 424" name="T24"/>
              <a:gd fmla="*/ 208 h 424" name="T25"/>
              <a:gd fmla="*/ 301 w 424" name="T26"/>
              <a:gd fmla="*/ 210 h 424" name="T27"/>
              <a:gd fmla="*/ 300 w 424" name="T28"/>
              <a:gd fmla="*/ 180 h 424" name="T29"/>
              <a:gd fmla="*/ 400 w 424" name="T30"/>
              <a:gd fmla="*/ 23 h 424" name="T31"/>
              <a:gd fmla="*/ 401 w 424" name="T32"/>
              <a:gd fmla="*/ 23 h 424" name="T33"/>
              <a:gd fmla="*/ 400 w 424" name="T34"/>
              <a:gd fmla="*/ 23 h 424" name="T35"/>
              <a:gd fmla="*/ 400 w 424" name="T36"/>
              <a:gd fmla="*/ 23 h 424" name="T37"/>
              <a:gd fmla="*/ 400 w 424" name="T38"/>
              <a:gd fmla="*/ 23 h 424" name="T39"/>
              <a:gd fmla="*/ 243 w 424" name="T40"/>
              <a:gd fmla="*/ 124 h 424" name="T41"/>
              <a:gd fmla="*/ 213 w 424" name="T42"/>
              <a:gd fmla="*/ 122 h 424" name="T43"/>
              <a:gd fmla="*/ 216 w 424" name="T44"/>
              <a:gd fmla="*/ 118 h 424" name="T45"/>
              <a:gd fmla="*/ 216 w 424" name="T46"/>
              <a:gd fmla="*/ 114 h 424" name="T47"/>
              <a:gd fmla="*/ 202 w 424" name="T48"/>
              <a:gd fmla="*/ 101 h 424" name="T49"/>
              <a:gd fmla="*/ 195 w 424" name="T50"/>
              <a:gd fmla="*/ 103 h 424" name="T51"/>
              <a:gd fmla="*/ 176 w 424" name="T52"/>
              <a:gd fmla="*/ 123 h 424" name="T53"/>
              <a:gd fmla="*/ 136 w 424" name="T54"/>
              <a:gd fmla="*/ 123 h 424" name="T55"/>
              <a:gd fmla="*/ 140 w 424" name="T56"/>
              <a:gd fmla="*/ 117 h 424" name="T57"/>
              <a:gd fmla="*/ 126 w 424" name="T58"/>
              <a:gd fmla="*/ 101 h 424" name="T59"/>
              <a:gd fmla="*/ 120 w 424" name="T60"/>
              <a:gd fmla="*/ 101 h 424" name="T61"/>
              <a:gd fmla="*/ 99 w 424" name="T62"/>
              <a:gd fmla="*/ 123 h 424" name="T63"/>
              <a:gd fmla="*/ 29 w 424" name="T64"/>
              <a:gd fmla="*/ 122 h 424" name="T65"/>
              <a:gd fmla="*/ 0 w 424" name="T66"/>
              <a:gd fmla="*/ 149 h 424" name="T67"/>
              <a:gd fmla="*/ 0 w 424" name="T68"/>
              <a:gd fmla="*/ 160 h 424" name="T69"/>
              <a:gd fmla="*/ 156 w 424" name="T70"/>
              <a:gd fmla="*/ 210 h 424" name="T71"/>
              <a:gd fmla="*/ 79 w 424" name="T72"/>
              <a:gd fmla="*/ 302 h 424" name="T73"/>
              <a:gd fmla="*/ 13 w 424" name="T74"/>
              <a:gd fmla="*/ 301 h 424" name="T75"/>
              <a:gd fmla="*/ 2 w 424" name="T76"/>
              <a:gd fmla="*/ 312 h 424" name="T77"/>
              <a:gd fmla="*/ 0 w 424" name="T78"/>
              <a:gd fmla="*/ 325 h 424" name="T79"/>
              <a:gd fmla="*/ 51 w 424" name="T80"/>
              <a:gd fmla="*/ 350 h 424" name="T81"/>
              <a:gd fmla="*/ 47 w 424" name="T82"/>
              <a:gd fmla="*/ 377 h 424" name="T83"/>
              <a:gd fmla="*/ 74 w 424" name="T84"/>
              <a:gd fmla="*/ 372 h 424" name="T85"/>
              <a:gd fmla="*/ 99 w 424" name="T86"/>
              <a:gd fmla="*/ 424 h 424" name="T87"/>
              <a:gd fmla="*/ 112 w 424" name="T88"/>
              <a:gd fmla="*/ 421 h 424" name="T89"/>
              <a:gd fmla="*/ 122 w 424" name="T90"/>
              <a:gd fmla="*/ 410 h 424" name="T91"/>
              <a:gd fmla="*/ 122 w 424" name="T92"/>
              <a:gd fmla="*/ 344 h 424" name="T93"/>
              <a:gd fmla="*/ 214 w 424" name="T94"/>
              <a:gd fmla="*/ 267 h 424" name="T95"/>
              <a:gd fmla="*/ 263 w 424" name="T96"/>
              <a:gd fmla="*/ 423 h 424"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423" w="423">
                <a:moveTo>
                  <a:pt x="263" y="423"/>
                </a:moveTo>
                <a:cubicBezTo>
                  <a:pt x="274" y="423"/>
                  <a:pt x="274" y="423"/>
                  <a:pt x="274" y="423"/>
                </a:cubicBezTo>
                <a:cubicBezTo>
                  <a:pt x="301" y="395"/>
                  <a:pt x="301" y="395"/>
                  <a:pt x="301" y="395"/>
                </a:cubicBezTo>
                <a:cubicBezTo>
                  <a:pt x="301" y="325"/>
                  <a:pt x="301" y="325"/>
                  <a:pt x="301" y="325"/>
                </a:cubicBezTo>
                <a:cubicBezTo>
                  <a:pt x="322" y="304"/>
                  <a:pt x="322" y="304"/>
                  <a:pt x="322" y="304"/>
                </a:cubicBezTo>
                <a:cubicBezTo>
                  <a:pt x="322" y="298"/>
                  <a:pt x="322" y="298"/>
                  <a:pt x="322" y="298"/>
                </a:cubicBezTo>
                <a:cubicBezTo>
                  <a:pt x="307" y="283"/>
                  <a:pt x="307" y="283"/>
                  <a:pt x="307" y="283"/>
                </a:cubicBezTo>
                <a:cubicBezTo>
                  <a:pt x="300" y="288"/>
                  <a:pt x="300" y="288"/>
                  <a:pt x="300" y="288"/>
                </a:cubicBezTo>
                <a:cubicBezTo>
                  <a:pt x="301" y="247"/>
                  <a:pt x="301" y="247"/>
                  <a:pt x="301" y="247"/>
                </a:cubicBezTo>
                <a:cubicBezTo>
                  <a:pt x="321" y="228"/>
                  <a:pt x="321" y="228"/>
                  <a:pt x="321" y="228"/>
                </a:cubicBezTo>
                <a:cubicBezTo>
                  <a:pt x="323" y="222"/>
                  <a:pt x="323" y="222"/>
                  <a:pt x="323" y="222"/>
                </a:cubicBezTo>
                <a:cubicBezTo>
                  <a:pt x="310" y="207"/>
                  <a:pt x="310" y="207"/>
                  <a:pt x="310" y="207"/>
                </a:cubicBezTo>
                <a:cubicBezTo>
                  <a:pt x="305" y="208"/>
                  <a:pt x="305" y="208"/>
                  <a:pt x="305" y="208"/>
                </a:cubicBezTo>
                <a:cubicBezTo>
                  <a:pt x="301" y="210"/>
                  <a:pt x="301" y="210"/>
                  <a:pt x="301" y="210"/>
                </a:cubicBezTo>
                <a:cubicBezTo>
                  <a:pt x="300" y="180"/>
                  <a:pt x="300" y="180"/>
                  <a:pt x="300" y="180"/>
                </a:cubicBezTo>
                <a:cubicBezTo>
                  <a:pt x="300" y="180"/>
                  <a:pt x="424" y="48"/>
                  <a:pt x="400" y="23"/>
                </a:cubicBezTo>
                <a:cubicBezTo>
                  <a:pt x="401" y="23"/>
                  <a:pt x="401" y="23"/>
                  <a:pt x="401" y="23"/>
                </a:cubicBezTo>
                <a:cubicBezTo>
                  <a:pt x="400" y="23"/>
                  <a:pt x="400" y="23"/>
                  <a:pt x="400" y="23"/>
                </a:cubicBezTo>
                <a:cubicBezTo>
                  <a:pt x="400" y="23"/>
                  <a:pt x="400" y="23"/>
                  <a:pt x="400" y="23"/>
                </a:cubicBezTo>
                <a:cubicBezTo>
                  <a:pt x="400" y="23"/>
                  <a:pt x="400" y="23"/>
                  <a:pt x="400" y="23"/>
                </a:cubicBezTo>
                <a:cubicBezTo>
                  <a:pt x="376" y="0"/>
                  <a:pt x="243" y="124"/>
                  <a:pt x="243" y="124"/>
                </a:cubicBezTo>
                <a:cubicBezTo>
                  <a:pt x="213" y="122"/>
                  <a:pt x="213" y="122"/>
                  <a:pt x="213" y="122"/>
                </a:cubicBezTo>
                <a:cubicBezTo>
                  <a:pt x="216" y="118"/>
                  <a:pt x="216" y="118"/>
                  <a:pt x="216" y="118"/>
                </a:cubicBezTo>
                <a:cubicBezTo>
                  <a:pt x="216" y="114"/>
                  <a:pt x="216" y="114"/>
                  <a:pt x="216" y="114"/>
                </a:cubicBezTo>
                <a:cubicBezTo>
                  <a:pt x="202" y="101"/>
                  <a:pt x="202" y="101"/>
                  <a:pt x="202" y="101"/>
                </a:cubicBezTo>
                <a:cubicBezTo>
                  <a:pt x="195" y="103"/>
                  <a:pt x="195" y="103"/>
                  <a:pt x="195" y="103"/>
                </a:cubicBezTo>
                <a:cubicBezTo>
                  <a:pt x="176" y="123"/>
                  <a:pt x="176" y="123"/>
                  <a:pt x="176" y="123"/>
                </a:cubicBezTo>
                <a:cubicBezTo>
                  <a:pt x="136" y="123"/>
                  <a:pt x="136" y="123"/>
                  <a:pt x="136" y="123"/>
                </a:cubicBezTo>
                <a:cubicBezTo>
                  <a:pt x="140" y="117"/>
                  <a:pt x="140" y="117"/>
                  <a:pt x="140" y="117"/>
                </a:cubicBezTo>
                <a:cubicBezTo>
                  <a:pt x="126" y="101"/>
                  <a:pt x="126" y="101"/>
                  <a:pt x="126" y="101"/>
                </a:cubicBezTo>
                <a:cubicBezTo>
                  <a:pt x="120" y="101"/>
                  <a:pt x="120" y="101"/>
                  <a:pt x="120" y="101"/>
                </a:cubicBezTo>
                <a:cubicBezTo>
                  <a:pt x="99" y="123"/>
                  <a:pt x="99" y="123"/>
                  <a:pt x="99" y="123"/>
                </a:cubicBezTo>
                <a:cubicBezTo>
                  <a:pt x="29" y="122"/>
                  <a:pt x="29" y="122"/>
                  <a:pt x="29" y="122"/>
                </a:cubicBezTo>
                <a:cubicBezTo>
                  <a:pt x="0" y="149"/>
                  <a:pt x="0" y="149"/>
                  <a:pt x="0" y="149"/>
                </a:cubicBezTo>
                <a:cubicBezTo>
                  <a:pt x="0" y="160"/>
                  <a:pt x="0" y="160"/>
                  <a:pt x="0" y="160"/>
                </a:cubicBezTo>
                <a:cubicBezTo>
                  <a:pt x="156" y="210"/>
                  <a:pt x="156" y="210"/>
                  <a:pt x="156" y="210"/>
                </a:cubicBezTo>
                <a:cubicBezTo>
                  <a:pt x="79" y="302"/>
                  <a:pt x="79" y="302"/>
                  <a:pt x="79" y="302"/>
                </a:cubicBezTo>
                <a:cubicBezTo>
                  <a:pt x="13" y="301"/>
                  <a:pt x="13" y="301"/>
                  <a:pt x="13" y="301"/>
                </a:cubicBezTo>
                <a:cubicBezTo>
                  <a:pt x="2" y="312"/>
                  <a:pt x="2" y="312"/>
                  <a:pt x="2" y="312"/>
                </a:cubicBezTo>
                <a:cubicBezTo>
                  <a:pt x="0" y="325"/>
                  <a:pt x="0" y="325"/>
                  <a:pt x="0" y="325"/>
                </a:cubicBezTo>
                <a:cubicBezTo>
                  <a:pt x="51" y="350"/>
                  <a:pt x="51" y="350"/>
                  <a:pt x="51" y="350"/>
                </a:cubicBezTo>
                <a:cubicBezTo>
                  <a:pt x="38" y="371"/>
                  <a:pt x="47" y="377"/>
                  <a:pt x="47" y="377"/>
                </a:cubicBezTo>
                <a:cubicBezTo>
                  <a:pt x="47" y="377"/>
                  <a:pt x="53" y="385"/>
                  <a:pt x="74" y="372"/>
                </a:cubicBezTo>
                <a:cubicBezTo>
                  <a:pt x="99" y="424"/>
                  <a:pt x="99" y="424"/>
                  <a:pt x="99" y="424"/>
                </a:cubicBezTo>
                <a:cubicBezTo>
                  <a:pt x="112" y="421"/>
                  <a:pt x="112" y="421"/>
                  <a:pt x="112" y="421"/>
                </a:cubicBezTo>
                <a:cubicBezTo>
                  <a:pt x="122" y="410"/>
                  <a:pt x="122" y="410"/>
                  <a:pt x="122" y="410"/>
                </a:cubicBezTo>
                <a:cubicBezTo>
                  <a:pt x="122" y="344"/>
                  <a:pt x="122" y="344"/>
                  <a:pt x="122" y="344"/>
                </a:cubicBezTo>
                <a:cubicBezTo>
                  <a:pt x="214" y="267"/>
                  <a:pt x="214" y="267"/>
                  <a:pt x="214" y="267"/>
                </a:cubicBezTo>
                <a:lnTo>
                  <a:pt x="263" y="423"/>
                </a:lnTo>
                <a:close/>
              </a:path>
            </a:pathLst>
          </a:custGeom>
          <a:solidFill>
            <a:schemeClr val="bg1">
              <a:lumMod val="95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8" name="文本框 27"/>
          <p:cNvSpPr txBox="1"/>
          <p:nvPr/>
        </p:nvSpPr>
        <p:spPr>
          <a:xfrm>
            <a:off x="4781552" y="2594182"/>
            <a:ext cx="2628900" cy="530352"/>
          </a:xfrm>
          <a:prstGeom prst="rect">
            <a:avLst/>
          </a:prstGeom>
          <a:noFill/>
        </p:spPr>
        <p:txBody>
          <a:bodyPr rtlCol="0" wrap="square">
            <a:spAutoFit/>
          </a:bodyPr>
          <a:lstStyle/>
          <a:p>
            <a:pPr algn="ctr" lvl="0">
              <a:lnSpc>
                <a:spcPct val="120000"/>
              </a:lnSpc>
              <a:spcBef>
                <a:spcPts val="300"/>
              </a:spcBef>
              <a:spcAft>
                <a:spcPts val="300"/>
              </a:spcAft>
            </a:pPr>
            <a:r>
              <a:rPr altLang="zh-CN" kern="100" lang="en-US" sz="2400">
                <a:solidFill>
                  <a:schemeClr val="bg1">
                    <a:lumMod val="95000"/>
                  </a:schemeClr>
                </a:solidFill>
                <a:latin charset="-122" panose="020b0503020204020204" pitchFamily="34" typeface="微软雅黑"/>
                <a:ea charset="-122" panose="020b0503020204020204" pitchFamily="34" typeface="微软雅黑"/>
              </a:rPr>
              <a:t>Subtitle Here</a:t>
            </a:r>
          </a:p>
        </p:txBody>
      </p:sp>
      <p:sp>
        <p:nvSpPr>
          <p:cNvPr id="29" name="文本框 28"/>
          <p:cNvSpPr txBox="1"/>
          <p:nvPr/>
        </p:nvSpPr>
        <p:spPr>
          <a:xfrm>
            <a:off x="4625342" y="3136231"/>
            <a:ext cx="2941318" cy="1261872"/>
          </a:xfrm>
          <a:prstGeom prst="rect">
            <a:avLst/>
          </a:prstGeom>
          <a:noFill/>
        </p:spPr>
        <p:txBody>
          <a:bodyPr rtlCol="0" wrap="square">
            <a:spAutoFit/>
          </a:bodyPr>
          <a:lstStyle/>
          <a:p>
            <a:pPr algn="ctr" latinLnBrk="1">
              <a:lnSpc>
                <a:spcPct val="120000"/>
              </a:lnSpc>
              <a:spcBef>
                <a:spcPts val="300"/>
              </a:spcBef>
              <a:spcAft>
                <a:spcPts val="300"/>
              </a:spcAft>
            </a:pPr>
            <a:r>
              <a:rPr altLang="zh-CN" kern="100" lang="en-US" sz="1600">
                <a:solidFill>
                  <a:schemeClr val="bg1">
                    <a:lumMod val="95000"/>
                  </a:schemeClr>
                </a:solidFill>
                <a:latin charset="-122" panose="020b0503020204020204" pitchFamily="34" typeface="微软雅黑"/>
                <a:ea charset="-122" panose="020b0503020204020204" pitchFamily="34" typeface="微软雅黑"/>
              </a:rPr>
              <a:t>Lorem ipsum dolor sit amet, consectetur adipisicing elit, sed do eiusmod tempor incididunt ut labore.</a:t>
            </a:r>
          </a:p>
        </p:txBody>
      </p:sp>
      <p:sp>
        <p:nvSpPr>
          <p:cNvPr id="11" name="文本框 10"/>
          <p:cNvSpPr txBox="1"/>
          <p:nvPr/>
        </p:nvSpPr>
        <p:spPr>
          <a:xfrm>
            <a:off x="1453085" y="4949355"/>
            <a:ext cx="2660017" cy="457200"/>
          </a:xfrm>
          <a:prstGeom prst="rect">
            <a:avLst/>
          </a:prstGeom>
          <a:noFill/>
        </p:spPr>
        <p:txBody>
          <a:bodyPr rtlCol="0" wrap="square">
            <a:spAutoFit/>
          </a:bodyPr>
          <a:lstStyle/>
          <a:p>
            <a:pPr lvl="0">
              <a:lnSpc>
                <a:spcPct val="120000"/>
              </a:lnSpc>
              <a:spcBef>
                <a:spcPts val="300"/>
              </a:spcBef>
              <a:spcAft>
                <a:spcPts val="300"/>
              </a:spcAft>
            </a:pPr>
            <a:r>
              <a:rPr altLang="zh-CN" kern="100" lang="en-US" sz="2000">
                <a:solidFill>
                  <a:schemeClr val="tx1">
                    <a:lumMod val="85000"/>
                    <a:lumOff val="15000"/>
                  </a:schemeClr>
                </a:solidFill>
                <a:latin charset="-122" panose="020b0503020204020204" pitchFamily="34" typeface="微软雅黑"/>
                <a:ea charset="-122" panose="020b0503020204020204" pitchFamily="34" typeface="微软雅黑"/>
              </a:rPr>
              <a:t>Keyword Here </a:t>
            </a:r>
          </a:p>
        </p:txBody>
      </p:sp>
      <p:sp>
        <p:nvSpPr>
          <p:cNvPr id="31" name="矩形 30"/>
          <p:cNvSpPr/>
          <p:nvPr/>
        </p:nvSpPr>
        <p:spPr>
          <a:xfrm>
            <a:off x="1453084" y="5394018"/>
            <a:ext cx="3707767" cy="859536"/>
          </a:xfrm>
          <a:prstGeom prst="rect">
            <a:avLst/>
          </a:prstGeom>
        </p:spPr>
        <p:txBody>
          <a:bodyPr wrap="square">
            <a:spAutoFit/>
          </a:bodyPr>
          <a:lstStyle/>
          <a:p>
            <a:pPr latinLnBrk="1">
              <a:lnSpc>
                <a:spcPct val="120000"/>
              </a:lnSpc>
              <a:spcBef>
                <a:spcPts val="300"/>
              </a:spcBef>
              <a:spcAft>
                <a:spcPts val="300"/>
              </a:spcAft>
            </a:pPr>
            <a:r>
              <a:rPr altLang="zh-CN" kern="100" lang="en-US" sz="1400">
                <a:solidFill>
                  <a:schemeClr val="tx1">
                    <a:lumMod val="85000"/>
                    <a:lumOff val="15000"/>
                  </a:schemeClr>
                </a:solidFill>
                <a:latin charset="-122" panose="020b0503020204020204" pitchFamily="34" typeface="微软雅黑"/>
                <a:ea charset="-122" panose="020b0503020204020204" pitchFamily="34" typeface="微软雅黑"/>
              </a:rPr>
              <a:t>Lorem ipsum dolor sit amet, conse ctetur adipisicing elit, sed do eiusmod tempor incididunt ut labore et dolore. </a:t>
            </a:r>
          </a:p>
        </p:txBody>
      </p:sp>
      <p:sp>
        <p:nvSpPr>
          <p:cNvPr id="32" name="文本框 31"/>
          <p:cNvSpPr txBox="1"/>
          <p:nvPr/>
        </p:nvSpPr>
        <p:spPr>
          <a:xfrm>
            <a:off x="795449" y="5111632"/>
            <a:ext cx="760192" cy="603504"/>
          </a:xfrm>
          <a:prstGeom prst="rect">
            <a:avLst/>
          </a:prstGeom>
          <a:noFill/>
        </p:spPr>
        <p:txBody>
          <a:bodyPr rtlCol="0" wrap="square">
            <a:spAutoFit/>
          </a:bodyPr>
          <a:lstStyle/>
          <a:p>
            <a:pPr algn="ctr" lvl="0">
              <a:lnSpc>
                <a:spcPct val="120000"/>
              </a:lnSpc>
              <a:spcBef>
                <a:spcPts val="300"/>
              </a:spcBef>
              <a:spcAft>
                <a:spcPts val="300"/>
              </a:spcAft>
            </a:pPr>
            <a:r>
              <a:rPr altLang="zh-CN" kern="100" lang="en-US" sz="2800">
                <a:solidFill>
                  <a:schemeClr val="accent6"/>
                </a:solidFill>
                <a:latin charset="-122" panose="020b0503020204020204" pitchFamily="34" typeface="微软雅黑"/>
                <a:ea charset="-122" panose="020b0503020204020204" pitchFamily="34" typeface="微软雅黑"/>
              </a:rPr>
              <a:t>✔</a:t>
            </a:r>
          </a:p>
        </p:txBody>
      </p:sp>
      <p:sp>
        <p:nvSpPr>
          <p:cNvPr id="39" name="文本框 38"/>
          <p:cNvSpPr txBox="1"/>
          <p:nvPr/>
        </p:nvSpPr>
        <p:spPr>
          <a:xfrm>
            <a:off x="7688784" y="4949355"/>
            <a:ext cx="2660017" cy="457200"/>
          </a:xfrm>
          <a:prstGeom prst="rect">
            <a:avLst/>
          </a:prstGeom>
          <a:noFill/>
        </p:spPr>
        <p:txBody>
          <a:bodyPr rtlCol="0" wrap="square">
            <a:spAutoFit/>
          </a:bodyPr>
          <a:lstStyle/>
          <a:p>
            <a:pPr lvl="0">
              <a:lnSpc>
                <a:spcPct val="120000"/>
              </a:lnSpc>
              <a:spcBef>
                <a:spcPts val="300"/>
              </a:spcBef>
              <a:spcAft>
                <a:spcPts val="300"/>
              </a:spcAft>
            </a:pPr>
            <a:r>
              <a:rPr altLang="zh-CN" kern="100" lang="en-US" sz="2000">
                <a:solidFill>
                  <a:schemeClr val="tx1">
                    <a:lumMod val="85000"/>
                    <a:lumOff val="15000"/>
                  </a:schemeClr>
                </a:solidFill>
                <a:latin charset="-122" panose="020b0503020204020204" pitchFamily="34" typeface="微软雅黑"/>
                <a:ea charset="-122" panose="020b0503020204020204" pitchFamily="34" typeface="微软雅黑"/>
              </a:rPr>
              <a:t>Keyword Here </a:t>
            </a:r>
          </a:p>
        </p:txBody>
      </p:sp>
      <p:sp>
        <p:nvSpPr>
          <p:cNvPr id="40" name="矩形 39"/>
          <p:cNvSpPr/>
          <p:nvPr/>
        </p:nvSpPr>
        <p:spPr>
          <a:xfrm>
            <a:off x="7688785" y="5394018"/>
            <a:ext cx="3707767" cy="859536"/>
          </a:xfrm>
          <a:prstGeom prst="rect">
            <a:avLst/>
          </a:prstGeom>
        </p:spPr>
        <p:txBody>
          <a:bodyPr wrap="square">
            <a:spAutoFit/>
          </a:bodyPr>
          <a:lstStyle/>
          <a:p>
            <a:pPr latinLnBrk="1">
              <a:lnSpc>
                <a:spcPct val="120000"/>
              </a:lnSpc>
              <a:spcBef>
                <a:spcPts val="300"/>
              </a:spcBef>
              <a:spcAft>
                <a:spcPts val="300"/>
              </a:spcAft>
            </a:pPr>
            <a:r>
              <a:rPr altLang="zh-CN" kern="100" lang="en-US" sz="1400">
                <a:solidFill>
                  <a:schemeClr val="tx1">
                    <a:lumMod val="85000"/>
                    <a:lumOff val="15000"/>
                  </a:schemeClr>
                </a:solidFill>
                <a:latin charset="-122" panose="020b0503020204020204" pitchFamily="34" typeface="微软雅黑"/>
                <a:ea charset="-122" panose="020b0503020204020204" pitchFamily="34" typeface="微软雅黑"/>
              </a:rPr>
              <a:t>Lorem ipsum dolor sit amet, conse ctetur adipisicing elit, sed do eiusmod tempor incididunt ut labore et dolore. </a:t>
            </a:r>
          </a:p>
        </p:txBody>
      </p:sp>
      <p:sp>
        <p:nvSpPr>
          <p:cNvPr id="38" name="文本框 37"/>
          <p:cNvSpPr txBox="1"/>
          <p:nvPr/>
        </p:nvSpPr>
        <p:spPr>
          <a:xfrm>
            <a:off x="7031150" y="5111632"/>
            <a:ext cx="760192" cy="603504"/>
          </a:xfrm>
          <a:prstGeom prst="rect">
            <a:avLst/>
          </a:prstGeom>
          <a:noFill/>
        </p:spPr>
        <p:txBody>
          <a:bodyPr rtlCol="0" wrap="square">
            <a:spAutoFit/>
          </a:bodyPr>
          <a:lstStyle/>
          <a:p>
            <a:pPr algn="ctr" lvl="0">
              <a:lnSpc>
                <a:spcPct val="120000"/>
              </a:lnSpc>
              <a:spcBef>
                <a:spcPts val="300"/>
              </a:spcBef>
              <a:spcAft>
                <a:spcPts val="300"/>
              </a:spcAft>
            </a:pPr>
            <a:r>
              <a:rPr altLang="zh-CN" kern="100" lang="en-US" sz="2800">
                <a:solidFill>
                  <a:schemeClr val="accent6"/>
                </a:solidFill>
                <a:latin charset="-122" panose="020b0503020204020204" pitchFamily="34" typeface="微软雅黑"/>
                <a:ea charset="-122" panose="020b0503020204020204" pitchFamily="34" typeface="微软雅黑"/>
              </a:rPr>
              <a:t>✘</a:t>
            </a:r>
          </a:p>
        </p:txBody>
      </p:sp>
    </p:spTree>
    <p:extLst>
      <p:ext uri="{BB962C8B-B14F-4D97-AF65-F5344CB8AC3E}">
        <p14:creationId val="4252327464"/>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 presetSubtype="8">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750" fill="hold" id="7"/>
                                        <p:tgtEl>
                                          <p:spTgt spid="2"/>
                                        </p:tgtEl>
                                        <p:attrNameLst>
                                          <p:attrName>ppt_x</p:attrName>
                                        </p:attrNameLst>
                                      </p:cBhvr>
                                      <p:tavLst>
                                        <p:tav tm="0">
                                          <p:val>
                                            <p:strVal val="0-#ppt_w/2"/>
                                          </p:val>
                                        </p:tav>
                                        <p:tav tm="100000">
                                          <p:val>
                                            <p:strVal val="#ppt_x"/>
                                          </p:val>
                                        </p:tav>
                                      </p:tavLst>
                                    </p:anim>
                                    <p:anim calcmode="lin" valueType="num">
                                      <p:cBhvr additive="base">
                                        <p:cTn dur="750" fill="hold" id="8"/>
                                        <p:tgtEl>
                                          <p:spTgt spid="2"/>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4">
                                  <p:stCondLst>
                                    <p:cond delay="0"/>
                                  </p:stCondLst>
                                  <p:childTnLst>
                                    <p:set>
                                      <p:cBhvr>
                                        <p:cTn dur="1" fill="hold" id="10">
                                          <p:stCondLst>
                                            <p:cond delay="0"/>
                                          </p:stCondLst>
                                        </p:cTn>
                                        <p:tgtEl>
                                          <p:spTgt spid="4"/>
                                        </p:tgtEl>
                                        <p:attrNameLst>
                                          <p:attrName>style.visibility</p:attrName>
                                        </p:attrNameLst>
                                      </p:cBhvr>
                                      <p:to>
                                        <p:strVal val="visible"/>
                                      </p:to>
                                    </p:set>
                                    <p:anim calcmode="lin" valueType="num">
                                      <p:cBhvr additive="base">
                                        <p:cTn dur="750" fill="hold" id="11"/>
                                        <p:tgtEl>
                                          <p:spTgt spid="4"/>
                                        </p:tgtEl>
                                        <p:attrNameLst>
                                          <p:attrName>ppt_x</p:attrName>
                                        </p:attrNameLst>
                                      </p:cBhvr>
                                      <p:tavLst>
                                        <p:tav tm="0">
                                          <p:val>
                                            <p:strVal val="#ppt_x"/>
                                          </p:val>
                                        </p:tav>
                                        <p:tav tm="100000">
                                          <p:val>
                                            <p:strVal val="#ppt_x"/>
                                          </p:val>
                                        </p:tav>
                                      </p:tavLst>
                                    </p:anim>
                                    <p:anim calcmode="lin" valueType="num">
                                      <p:cBhvr additive="base">
                                        <p:cTn dur="750" fill="hold" id="12"/>
                                        <p:tgtEl>
                                          <p:spTgt spid="4"/>
                                        </p:tgtEl>
                                        <p:attrNameLst>
                                          <p:attrName>ppt_y</p:attrName>
                                        </p:attrNameLst>
                                      </p:cBhvr>
                                      <p:tavLst>
                                        <p:tav tm="0">
                                          <p:val>
                                            <p:strVal val="1+#ppt_h/2"/>
                                          </p:val>
                                        </p:tav>
                                        <p:tav tm="100000">
                                          <p:val>
                                            <p:strVal val="#ppt_y"/>
                                          </p:val>
                                        </p:tav>
                                      </p:tavLst>
                                    </p:anim>
                                  </p:childTnLst>
                                </p:cTn>
                              </p:par>
                              <p:par>
                                <p:cTn fill="hold" grpId="0" id="13" nodeType="withEffect" presetClass="entr" presetID="2" presetSubtype="2">
                                  <p:stCondLst>
                                    <p:cond delay="0"/>
                                  </p:stCondLst>
                                  <p:childTnLst>
                                    <p:set>
                                      <p:cBhvr>
                                        <p:cTn dur="1" fill="hold" id="14">
                                          <p:stCondLst>
                                            <p:cond delay="0"/>
                                          </p:stCondLst>
                                        </p:cTn>
                                        <p:tgtEl>
                                          <p:spTgt spid="3"/>
                                        </p:tgtEl>
                                        <p:attrNameLst>
                                          <p:attrName>style.visibility</p:attrName>
                                        </p:attrNameLst>
                                      </p:cBhvr>
                                      <p:to>
                                        <p:strVal val="visible"/>
                                      </p:to>
                                    </p:set>
                                    <p:anim calcmode="lin" valueType="num">
                                      <p:cBhvr additive="base">
                                        <p:cTn dur="750" fill="hold" id="15"/>
                                        <p:tgtEl>
                                          <p:spTgt spid="3"/>
                                        </p:tgtEl>
                                        <p:attrNameLst>
                                          <p:attrName>ppt_x</p:attrName>
                                        </p:attrNameLst>
                                      </p:cBhvr>
                                      <p:tavLst>
                                        <p:tav tm="0">
                                          <p:val>
                                            <p:strVal val="1+#ppt_w/2"/>
                                          </p:val>
                                        </p:tav>
                                        <p:tav tm="100000">
                                          <p:val>
                                            <p:strVal val="#ppt_x"/>
                                          </p:val>
                                        </p:tav>
                                      </p:tavLst>
                                    </p:anim>
                                    <p:anim calcmode="lin" valueType="num">
                                      <p:cBhvr additive="base">
                                        <p:cTn dur="750" fill="hold" id="16"/>
                                        <p:tgtEl>
                                          <p:spTgt spid="3"/>
                                        </p:tgtEl>
                                        <p:attrNameLst>
                                          <p:attrName>ppt_y</p:attrName>
                                        </p:attrNameLst>
                                      </p:cBhvr>
                                      <p:tavLst>
                                        <p:tav tm="0">
                                          <p:val>
                                            <p:strVal val="#ppt_y"/>
                                          </p:val>
                                        </p:tav>
                                        <p:tav tm="100000">
                                          <p:val>
                                            <p:strVal val="#ppt_y"/>
                                          </p:val>
                                        </p:tav>
                                      </p:tavLst>
                                    </p:anim>
                                  </p:childTnLst>
                                </p:cTn>
                              </p:par>
                              <p:par>
                                <p:cTn fill="hold" grpId="0" id="17" nodeType="withEffect" presetClass="entr" presetID="53" presetSubtype="0">
                                  <p:stCondLst>
                                    <p:cond delay="750"/>
                                  </p:stCondLst>
                                  <p:childTnLst>
                                    <p:set>
                                      <p:cBhvr>
                                        <p:cTn dur="1" fill="hold" id="18">
                                          <p:stCondLst>
                                            <p:cond delay="0"/>
                                          </p:stCondLst>
                                        </p:cTn>
                                        <p:tgtEl>
                                          <p:spTgt spid="27"/>
                                        </p:tgtEl>
                                        <p:attrNameLst>
                                          <p:attrName>style.visibility</p:attrName>
                                        </p:attrNameLst>
                                      </p:cBhvr>
                                      <p:to>
                                        <p:strVal val="visible"/>
                                      </p:to>
                                    </p:set>
                                    <p:anim calcmode="lin" valueType="num">
                                      <p:cBhvr>
                                        <p:cTn dur="750" fill="hold" id="19"/>
                                        <p:tgtEl>
                                          <p:spTgt spid="27"/>
                                        </p:tgtEl>
                                        <p:attrNameLst>
                                          <p:attrName>ppt_w</p:attrName>
                                        </p:attrNameLst>
                                      </p:cBhvr>
                                      <p:tavLst>
                                        <p:tav tm="0">
                                          <p:val>
                                            <p:fltVal val="0"/>
                                          </p:val>
                                        </p:tav>
                                        <p:tav tm="100000">
                                          <p:val>
                                            <p:strVal val="#ppt_w"/>
                                          </p:val>
                                        </p:tav>
                                      </p:tavLst>
                                    </p:anim>
                                    <p:anim calcmode="lin" valueType="num">
                                      <p:cBhvr>
                                        <p:cTn dur="750" fill="hold" id="20"/>
                                        <p:tgtEl>
                                          <p:spTgt spid="27"/>
                                        </p:tgtEl>
                                        <p:attrNameLst>
                                          <p:attrName>ppt_h</p:attrName>
                                        </p:attrNameLst>
                                      </p:cBhvr>
                                      <p:tavLst>
                                        <p:tav tm="0">
                                          <p:val>
                                            <p:fltVal val="0"/>
                                          </p:val>
                                        </p:tav>
                                        <p:tav tm="100000">
                                          <p:val>
                                            <p:strVal val="#ppt_h"/>
                                          </p:val>
                                        </p:tav>
                                      </p:tavLst>
                                    </p:anim>
                                    <p:animEffect filter="fade" transition="in">
                                      <p:cBhvr>
                                        <p:cTn dur="750" id="21"/>
                                        <p:tgtEl>
                                          <p:spTgt spid="27"/>
                                        </p:tgtEl>
                                      </p:cBhvr>
                                    </p:animEffect>
                                  </p:childTnLst>
                                </p:cTn>
                              </p:par>
                              <p:par>
                                <p:cTn fill="hold" grpId="0" id="22" nodeType="withEffect" presetClass="entr" presetID="22" presetSubtype="8">
                                  <p:stCondLst>
                                    <p:cond delay="1250"/>
                                  </p:stCondLst>
                                  <p:childTnLst>
                                    <p:set>
                                      <p:cBhvr>
                                        <p:cTn dur="1" fill="hold" id="23">
                                          <p:stCondLst>
                                            <p:cond delay="0"/>
                                          </p:stCondLst>
                                        </p:cTn>
                                        <p:tgtEl>
                                          <p:spTgt spid="28"/>
                                        </p:tgtEl>
                                        <p:attrNameLst>
                                          <p:attrName>style.visibility</p:attrName>
                                        </p:attrNameLst>
                                      </p:cBhvr>
                                      <p:to>
                                        <p:strVal val="visible"/>
                                      </p:to>
                                    </p:set>
                                    <p:animEffect filter="wipe(left)" transition="in">
                                      <p:cBhvr>
                                        <p:cTn dur="750" id="24"/>
                                        <p:tgtEl>
                                          <p:spTgt spid="28"/>
                                        </p:tgtEl>
                                      </p:cBhvr>
                                    </p:animEffect>
                                  </p:childTnLst>
                                </p:cTn>
                              </p:par>
                              <p:par>
                                <p:cTn fill="hold" grpId="0" id="25" nodeType="withEffect" presetClass="entr" presetID="22" presetSubtype="8">
                                  <p:stCondLst>
                                    <p:cond delay="1250"/>
                                  </p:stCondLst>
                                  <p:childTnLst>
                                    <p:set>
                                      <p:cBhvr>
                                        <p:cTn dur="1" fill="hold" id="26">
                                          <p:stCondLst>
                                            <p:cond delay="0"/>
                                          </p:stCondLst>
                                        </p:cTn>
                                        <p:tgtEl>
                                          <p:spTgt spid="29"/>
                                        </p:tgtEl>
                                        <p:attrNameLst>
                                          <p:attrName>style.visibility</p:attrName>
                                        </p:attrNameLst>
                                      </p:cBhvr>
                                      <p:to>
                                        <p:strVal val="visible"/>
                                      </p:to>
                                    </p:set>
                                    <p:animEffect filter="wipe(left)" transition="in">
                                      <p:cBhvr>
                                        <p:cTn dur="750" id="27"/>
                                        <p:tgtEl>
                                          <p:spTgt spid="29"/>
                                        </p:tgtEl>
                                      </p:cBhvr>
                                    </p:animEffect>
                                  </p:childTnLst>
                                </p:cTn>
                              </p:par>
                            </p:childTnLst>
                          </p:cTn>
                        </p:par>
                      </p:childTnLst>
                    </p:cTn>
                  </p:par>
                  <p:par>
                    <p:cTn fill="hold" id="28" nodeType="clickPar">
                      <p:stCondLst>
                        <p:cond delay="indefinite"/>
                      </p:stCondLst>
                      <p:childTnLst>
                        <p:par>
                          <p:cTn fill="hold" id="29" nodeType="afterGroup">
                            <p:stCondLst>
                              <p:cond delay="0"/>
                            </p:stCondLst>
                            <p:childTnLst>
                              <p:par>
                                <p:cTn fill="hold" grpId="0" id="30" nodeType="clickEffect" presetClass="entr" presetID="2" presetSubtype="4">
                                  <p:stCondLst>
                                    <p:cond delay="0"/>
                                  </p:stCondLst>
                                  <p:childTnLst>
                                    <p:set>
                                      <p:cBhvr>
                                        <p:cTn dur="1" fill="hold" id="31">
                                          <p:stCondLst>
                                            <p:cond delay="0"/>
                                          </p:stCondLst>
                                        </p:cTn>
                                        <p:tgtEl>
                                          <p:spTgt spid="32"/>
                                        </p:tgtEl>
                                        <p:attrNameLst>
                                          <p:attrName>style.visibility</p:attrName>
                                        </p:attrNameLst>
                                      </p:cBhvr>
                                      <p:to>
                                        <p:strVal val="visible"/>
                                      </p:to>
                                    </p:set>
                                    <p:anim calcmode="lin" valueType="num">
                                      <p:cBhvr additive="base">
                                        <p:cTn dur="750" fill="hold" id="32"/>
                                        <p:tgtEl>
                                          <p:spTgt spid="32"/>
                                        </p:tgtEl>
                                        <p:attrNameLst>
                                          <p:attrName>ppt_x</p:attrName>
                                        </p:attrNameLst>
                                      </p:cBhvr>
                                      <p:tavLst>
                                        <p:tav tm="0">
                                          <p:val>
                                            <p:strVal val="#ppt_x"/>
                                          </p:val>
                                        </p:tav>
                                        <p:tav tm="100000">
                                          <p:val>
                                            <p:strVal val="#ppt_x"/>
                                          </p:val>
                                        </p:tav>
                                      </p:tavLst>
                                    </p:anim>
                                    <p:anim calcmode="lin" valueType="num">
                                      <p:cBhvr additive="base">
                                        <p:cTn dur="750" fill="hold" id="33"/>
                                        <p:tgtEl>
                                          <p:spTgt spid="32"/>
                                        </p:tgtEl>
                                        <p:attrNameLst>
                                          <p:attrName>ppt_y</p:attrName>
                                        </p:attrNameLst>
                                      </p:cBhvr>
                                      <p:tavLst>
                                        <p:tav tm="0">
                                          <p:val>
                                            <p:strVal val="1+#ppt_h/2"/>
                                          </p:val>
                                        </p:tav>
                                        <p:tav tm="100000">
                                          <p:val>
                                            <p:strVal val="#ppt_y"/>
                                          </p:val>
                                        </p:tav>
                                      </p:tavLst>
                                    </p:anim>
                                  </p:childTnLst>
                                </p:cTn>
                              </p:par>
                              <p:par>
                                <p:cTn fill="hold" grpId="0" id="34" nodeType="withEffect" presetClass="entr" presetID="22" presetSubtype="8">
                                  <p:stCondLst>
                                    <p:cond delay="500"/>
                                  </p:stCondLst>
                                  <p:childTnLst>
                                    <p:set>
                                      <p:cBhvr>
                                        <p:cTn dur="1" fill="hold" id="35">
                                          <p:stCondLst>
                                            <p:cond delay="0"/>
                                          </p:stCondLst>
                                        </p:cTn>
                                        <p:tgtEl>
                                          <p:spTgt spid="11"/>
                                        </p:tgtEl>
                                        <p:attrNameLst>
                                          <p:attrName>style.visibility</p:attrName>
                                        </p:attrNameLst>
                                      </p:cBhvr>
                                      <p:to>
                                        <p:strVal val="visible"/>
                                      </p:to>
                                    </p:set>
                                    <p:animEffect filter="wipe(left)" transition="in">
                                      <p:cBhvr>
                                        <p:cTn dur="750" id="36"/>
                                        <p:tgtEl>
                                          <p:spTgt spid="11"/>
                                        </p:tgtEl>
                                      </p:cBhvr>
                                    </p:animEffect>
                                  </p:childTnLst>
                                </p:cTn>
                              </p:par>
                              <p:par>
                                <p:cTn fill="hold" grpId="0" id="37" nodeType="withEffect" presetClass="entr" presetID="22" presetSubtype="8">
                                  <p:stCondLst>
                                    <p:cond delay="500"/>
                                  </p:stCondLst>
                                  <p:childTnLst>
                                    <p:set>
                                      <p:cBhvr>
                                        <p:cTn dur="1" fill="hold" id="38">
                                          <p:stCondLst>
                                            <p:cond delay="0"/>
                                          </p:stCondLst>
                                        </p:cTn>
                                        <p:tgtEl>
                                          <p:spTgt spid="31"/>
                                        </p:tgtEl>
                                        <p:attrNameLst>
                                          <p:attrName>style.visibility</p:attrName>
                                        </p:attrNameLst>
                                      </p:cBhvr>
                                      <p:to>
                                        <p:strVal val="visible"/>
                                      </p:to>
                                    </p:set>
                                    <p:animEffect filter="wipe(left)" transition="in">
                                      <p:cBhvr>
                                        <p:cTn dur="750" id="39"/>
                                        <p:tgtEl>
                                          <p:spTgt spid="31"/>
                                        </p:tgtEl>
                                      </p:cBhvr>
                                    </p:animEffect>
                                  </p:childTnLst>
                                </p:cTn>
                              </p:par>
                            </p:childTnLst>
                          </p:cTn>
                        </p:par>
                      </p:childTnLst>
                    </p:cTn>
                  </p:par>
                  <p:par>
                    <p:cTn fill="hold" id="40" nodeType="clickPar">
                      <p:stCondLst>
                        <p:cond delay="indefinite"/>
                      </p:stCondLst>
                      <p:childTnLst>
                        <p:par>
                          <p:cTn fill="hold" id="41" nodeType="afterGroup">
                            <p:stCondLst>
                              <p:cond delay="0"/>
                            </p:stCondLst>
                            <p:childTnLst>
                              <p:par>
                                <p:cTn fill="hold" grpId="0" id="42" nodeType="clickEffect" presetClass="entr" presetID="2" presetSubtype="4">
                                  <p:stCondLst>
                                    <p:cond delay="0"/>
                                  </p:stCondLst>
                                  <p:childTnLst>
                                    <p:set>
                                      <p:cBhvr>
                                        <p:cTn dur="1" fill="hold" id="43">
                                          <p:stCondLst>
                                            <p:cond delay="0"/>
                                          </p:stCondLst>
                                        </p:cTn>
                                        <p:tgtEl>
                                          <p:spTgt spid="38"/>
                                        </p:tgtEl>
                                        <p:attrNameLst>
                                          <p:attrName>style.visibility</p:attrName>
                                        </p:attrNameLst>
                                      </p:cBhvr>
                                      <p:to>
                                        <p:strVal val="visible"/>
                                      </p:to>
                                    </p:set>
                                    <p:anim calcmode="lin" valueType="num">
                                      <p:cBhvr additive="base">
                                        <p:cTn dur="750" fill="hold" id="44"/>
                                        <p:tgtEl>
                                          <p:spTgt spid="38"/>
                                        </p:tgtEl>
                                        <p:attrNameLst>
                                          <p:attrName>ppt_x</p:attrName>
                                        </p:attrNameLst>
                                      </p:cBhvr>
                                      <p:tavLst>
                                        <p:tav tm="0">
                                          <p:val>
                                            <p:strVal val="#ppt_x"/>
                                          </p:val>
                                        </p:tav>
                                        <p:tav tm="100000">
                                          <p:val>
                                            <p:strVal val="#ppt_x"/>
                                          </p:val>
                                        </p:tav>
                                      </p:tavLst>
                                    </p:anim>
                                    <p:anim calcmode="lin" valueType="num">
                                      <p:cBhvr additive="base">
                                        <p:cTn dur="750" fill="hold" id="45"/>
                                        <p:tgtEl>
                                          <p:spTgt spid="38"/>
                                        </p:tgtEl>
                                        <p:attrNameLst>
                                          <p:attrName>ppt_y</p:attrName>
                                        </p:attrNameLst>
                                      </p:cBhvr>
                                      <p:tavLst>
                                        <p:tav tm="0">
                                          <p:val>
                                            <p:strVal val="1+#ppt_h/2"/>
                                          </p:val>
                                        </p:tav>
                                        <p:tav tm="100000">
                                          <p:val>
                                            <p:strVal val="#ppt_y"/>
                                          </p:val>
                                        </p:tav>
                                      </p:tavLst>
                                    </p:anim>
                                  </p:childTnLst>
                                </p:cTn>
                              </p:par>
                              <p:par>
                                <p:cTn fill="hold" grpId="0" id="46" nodeType="withEffect" presetClass="entr" presetID="22" presetSubtype="8">
                                  <p:stCondLst>
                                    <p:cond delay="500"/>
                                  </p:stCondLst>
                                  <p:childTnLst>
                                    <p:set>
                                      <p:cBhvr>
                                        <p:cTn dur="1" fill="hold" id="47">
                                          <p:stCondLst>
                                            <p:cond delay="0"/>
                                          </p:stCondLst>
                                        </p:cTn>
                                        <p:tgtEl>
                                          <p:spTgt spid="39"/>
                                        </p:tgtEl>
                                        <p:attrNameLst>
                                          <p:attrName>style.visibility</p:attrName>
                                        </p:attrNameLst>
                                      </p:cBhvr>
                                      <p:to>
                                        <p:strVal val="visible"/>
                                      </p:to>
                                    </p:set>
                                    <p:animEffect filter="wipe(left)" transition="in">
                                      <p:cBhvr>
                                        <p:cTn dur="750" id="48"/>
                                        <p:tgtEl>
                                          <p:spTgt spid="39"/>
                                        </p:tgtEl>
                                      </p:cBhvr>
                                    </p:animEffect>
                                  </p:childTnLst>
                                </p:cTn>
                              </p:par>
                              <p:par>
                                <p:cTn fill="hold" grpId="0" id="49" nodeType="withEffect" presetClass="entr" presetID="22" presetSubtype="8">
                                  <p:stCondLst>
                                    <p:cond delay="500"/>
                                  </p:stCondLst>
                                  <p:childTnLst>
                                    <p:set>
                                      <p:cBhvr>
                                        <p:cTn dur="1" fill="hold" id="50">
                                          <p:stCondLst>
                                            <p:cond delay="0"/>
                                          </p:stCondLst>
                                        </p:cTn>
                                        <p:tgtEl>
                                          <p:spTgt spid="40"/>
                                        </p:tgtEl>
                                        <p:attrNameLst>
                                          <p:attrName>style.visibility</p:attrName>
                                        </p:attrNameLst>
                                      </p:cBhvr>
                                      <p:to>
                                        <p:strVal val="visible"/>
                                      </p:to>
                                    </p:set>
                                    <p:animEffect filter="wipe(left)" transition="in">
                                      <p:cBhvr>
                                        <p:cTn dur="750" id="51"/>
                                        <p:tgtEl>
                                          <p:spTgt spid="4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27"/>
      <p:bldP grpId="0" spid="28"/>
      <p:bldP grpId="0" spid="29"/>
      <p:bldP grpId="0" spid="11"/>
      <p:bldP grpId="0" spid="31"/>
      <p:bldP grpId="0" spid="32"/>
      <p:bldP grpId="0" spid="39"/>
      <p:bldP grpId="0" spid="40"/>
      <p:bldP grpId="0" spid="38"/>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1185232" y="1695450"/>
            <a:ext cx="2781300" cy="245745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矩形 2"/>
          <p:cNvSpPr/>
          <p:nvPr/>
        </p:nvSpPr>
        <p:spPr>
          <a:xfrm>
            <a:off x="1185232" y="4152900"/>
            <a:ext cx="2781300" cy="1866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a:solidFill>
                <a:schemeClr val="bg1">
                  <a:lumMod val="95000"/>
                </a:schemeClr>
              </a:solidFill>
            </a:endParaRPr>
          </a:p>
        </p:txBody>
      </p:sp>
      <p:sp>
        <p:nvSpPr>
          <p:cNvPr id="4" name="矩形: 圆角 3"/>
          <p:cNvSpPr/>
          <p:nvPr/>
        </p:nvSpPr>
        <p:spPr>
          <a:xfrm>
            <a:off x="1551314" y="3914776"/>
            <a:ext cx="2049136" cy="481010"/>
          </a:xfrm>
          <a:prstGeom prst="roundRect">
            <a:avLst>
              <a:gd fmla="val 50000" name="adj"/>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a:solidFill>
                  <a:schemeClr val="bg1">
                    <a:lumMod val="95000"/>
                  </a:schemeClr>
                </a:solidFill>
              </a:rPr>
              <a:t>Keyword</a:t>
            </a:r>
          </a:p>
        </p:txBody>
      </p:sp>
      <p:sp>
        <p:nvSpPr>
          <p:cNvPr id="6" name="矩形 5"/>
          <p:cNvSpPr/>
          <p:nvPr/>
        </p:nvSpPr>
        <p:spPr>
          <a:xfrm>
            <a:off x="1494002" y="4652385"/>
            <a:ext cx="2163761" cy="859536"/>
          </a:xfrm>
          <a:prstGeom prst="rect">
            <a:avLst/>
          </a:prstGeom>
        </p:spPr>
        <p:txBody>
          <a:bodyPr wrap="square">
            <a:spAutoFit/>
          </a:bodyPr>
          <a:lstStyle/>
          <a:p>
            <a:pPr algn="ctr" latinLnBrk="1">
              <a:lnSpc>
                <a:spcPct val="120000"/>
              </a:lnSpc>
              <a:spcBef>
                <a:spcPts val="300"/>
              </a:spcBef>
              <a:spcAft>
                <a:spcPts val="300"/>
              </a:spcAft>
            </a:pPr>
            <a:r>
              <a:rPr altLang="zh-CN" kern="100" lang="en-US" sz="1400">
                <a:solidFill>
                  <a:schemeClr val="bg1">
                    <a:lumMod val="95000"/>
                  </a:schemeClr>
                </a:solidFill>
                <a:latin charset="-122" panose="020b0503020204020204" pitchFamily="34" typeface="微软雅黑"/>
                <a:ea charset="-122" panose="020b0503020204020204" pitchFamily="34" typeface="微软雅黑"/>
              </a:rPr>
              <a:t>Lorem ipsum dolor sit amet, consectetur adipisicing elit</a:t>
            </a:r>
          </a:p>
        </p:txBody>
      </p:sp>
      <p:sp>
        <p:nvSpPr>
          <p:cNvPr id="7" name="矩形 6"/>
          <p:cNvSpPr/>
          <p:nvPr/>
        </p:nvSpPr>
        <p:spPr>
          <a:xfrm>
            <a:off x="4705351" y="1695450"/>
            <a:ext cx="2781300" cy="245745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矩形 7"/>
          <p:cNvSpPr/>
          <p:nvPr/>
        </p:nvSpPr>
        <p:spPr>
          <a:xfrm>
            <a:off x="4705351" y="4152900"/>
            <a:ext cx="2781300" cy="1866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a:solidFill>
                <a:schemeClr val="bg1">
                  <a:lumMod val="95000"/>
                </a:schemeClr>
              </a:solidFill>
            </a:endParaRPr>
          </a:p>
        </p:txBody>
      </p:sp>
      <p:sp>
        <p:nvSpPr>
          <p:cNvPr id="11" name="矩形 10"/>
          <p:cNvSpPr/>
          <p:nvPr/>
        </p:nvSpPr>
        <p:spPr>
          <a:xfrm>
            <a:off x="5014121" y="4652385"/>
            <a:ext cx="2163761" cy="859536"/>
          </a:xfrm>
          <a:prstGeom prst="rect">
            <a:avLst/>
          </a:prstGeom>
        </p:spPr>
        <p:txBody>
          <a:bodyPr wrap="square">
            <a:spAutoFit/>
          </a:bodyPr>
          <a:lstStyle/>
          <a:p>
            <a:pPr algn="ctr" latinLnBrk="1">
              <a:lnSpc>
                <a:spcPct val="120000"/>
              </a:lnSpc>
              <a:spcBef>
                <a:spcPts val="300"/>
              </a:spcBef>
              <a:spcAft>
                <a:spcPts val="300"/>
              </a:spcAft>
            </a:pPr>
            <a:r>
              <a:rPr altLang="zh-CN" kern="100" lang="en-US" sz="1400">
                <a:solidFill>
                  <a:schemeClr val="bg1">
                    <a:lumMod val="95000"/>
                  </a:schemeClr>
                </a:solidFill>
                <a:latin charset="-122" panose="020b0503020204020204" pitchFamily="34" typeface="微软雅黑"/>
                <a:ea charset="-122" panose="020b0503020204020204" pitchFamily="34" typeface="微软雅黑"/>
              </a:rPr>
              <a:t>Lorem ipsum dolor sit amet, consectetur adipisicing elit</a:t>
            </a:r>
          </a:p>
        </p:txBody>
      </p:sp>
      <p:sp>
        <p:nvSpPr>
          <p:cNvPr id="12" name="矩形 11"/>
          <p:cNvSpPr/>
          <p:nvPr/>
        </p:nvSpPr>
        <p:spPr>
          <a:xfrm>
            <a:off x="8225469" y="1695450"/>
            <a:ext cx="2781300" cy="245745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矩形 12"/>
          <p:cNvSpPr/>
          <p:nvPr/>
        </p:nvSpPr>
        <p:spPr>
          <a:xfrm>
            <a:off x="8225469" y="4152900"/>
            <a:ext cx="2781300" cy="1866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a:solidFill>
                <a:schemeClr val="bg1">
                  <a:lumMod val="95000"/>
                </a:schemeClr>
              </a:solidFill>
            </a:endParaRPr>
          </a:p>
        </p:txBody>
      </p:sp>
      <p:sp>
        <p:nvSpPr>
          <p:cNvPr id="16" name="矩形 15"/>
          <p:cNvSpPr/>
          <p:nvPr/>
        </p:nvSpPr>
        <p:spPr>
          <a:xfrm>
            <a:off x="8534239" y="4652385"/>
            <a:ext cx="2163761" cy="859536"/>
          </a:xfrm>
          <a:prstGeom prst="rect">
            <a:avLst/>
          </a:prstGeom>
        </p:spPr>
        <p:txBody>
          <a:bodyPr wrap="square">
            <a:spAutoFit/>
          </a:bodyPr>
          <a:lstStyle/>
          <a:p>
            <a:pPr algn="ctr" latinLnBrk="1">
              <a:lnSpc>
                <a:spcPct val="120000"/>
              </a:lnSpc>
              <a:spcBef>
                <a:spcPts val="300"/>
              </a:spcBef>
              <a:spcAft>
                <a:spcPts val="300"/>
              </a:spcAft>
            </a:pPr>
            <a:r>
              <a:rPr altLang="zh-CN" kern="100" lang="en-US" sz="1400">
                <a:solidFill>
                  <a:schemeClr val="bg1">
                    <a:lumMod val="95000"/>
                  </a:schemeClr>
                </a:solidFill>
                <a:latin charset="-122" panose="020b0503020204020204" pitchFamily="34" typeface="微软雅黑"/>
                <a:ea charset="-122" panose="020b0503020204020204" pitchFamily="34" typeface="微软雅黑"/>
              </a:rPr>
              <a:t>Lorem ipsum dolor sit amet, consectetur adipisicing elit</a:t>
            </a:r>
          </a:p>
        </p:txBody>
      </p:sp>
      <p:sp>
        <p:nvSpPr>
          <p:cNvPr id="17" name="矩形: 圆角 16"/>
          <p:cNvSpPr/>
          <p:nvPr/>
        </p:nvSpPr>
        <p:spPr>
          <a:xfrm>
            <a:off x="5071433" y="3914776"/>
            <a:ext cx="2049136" cy="481010"/>
          </a:xfrm>
          <a:prstGeom prst="roundRect">
            <a:avLst>
              <a:gd fmla="val 50000" name="adj"/>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a:solidFill>
                  <a:schemeClr val="bg1">
                    <a:lumMod val="95000"/>
                  </a:schemeClr>
                </a:solidFill>
              </a:rPr>
              <a:t>Keyword</a:t>
            </a:r>
          </a:p>
        </p:txBody>
      </p:sp>
      <p:sp>
        <p:nvSpPr>
          <p:cNvPr id="18" name="矩形: 圆角 17"/>
          <p:cNvSpPr/>
          <p:nvPr/>
        </p:nvSpPr>
        <p:spPr>
          <a:xfrm>
            <a:off x="8591551" y="3914776"/>
            <a:ext cx="2049136" cy="481010"/>
          </a:xfrm>
          <a:prstGeom prst="roundRect">
            <a:avLst>
              <a:gd fmla="val 50000" name="adj"/>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a:solidFill>
                  <a:schemeClr val="bg1">
                    <a:lumMod val="95000"/>
                  </a:schemeClr>
                </a:solidFill>
              </a:rPr>
              <a:t>Keyword</a:t>
            </a:r>
          </a:p>
        </p:txBody>
      </p:sp>
    </p:spTree>
    <p:extLst>
      <p:ext uri="{BB962C8B-B14F-4D97-AF65-F5344CB8AC3E}">
        <p14:creationId val="4175658485"/>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 presetSubtype="1">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750" fill="hold" id="7"/>
                                        <p:tgtEl>
                                          <p:spTgt spid="2"/>
                                        </p:tgtEl>
                                        <p:attrNameLst>
                                          <p:attrName>ppt_x</p:attrName>
                                        </p:attrNameLst>
                                      </p:cBhvr>
                                      <p:tavLst>
                                        <p:tav tm="0">
                                          <p:val>
                                            <p:strVal val="#ppt_x"/>
                                          </p:val>
                                        </p:tav>
                                        <p:tav tm="100000">
                                          <p:val>
                                            <p:strVal val="#ppt_x"/>
                                          </p:val>
                                        </p:tav>
                                      </p:tavLst>
                                    </p:anim>
                                    <p:anim calcmode="lin" valueType="num">
                                      <p:cBhvr additive="base">
                                        <p:cTn dur="750" fill="hold" id="8"/>
                                        <p:tgtEl>
                                          <p:spTgt spid="2"/>
                                        </p:tgtEl>
                                        <p:attrNameLst>
                                          <p:attrName>ppt_y</p:attrName>
                                        </p:attrNameLst>
                                      </p:cBhvr>
                                      <p:tavLst>
                                        <p:tav tm="0">
                                          <p:val>
                                            <p:strVal val="0-#ppt_h/2"/>
                                          </p:val>
                                        </p:tav>
                                        <p:tav tm="100000">
                                          <p:val>
                                            <p:strVal val="#ppt_y"/>
                                          </p:val>
                                        </p:tav>
                                      </p:tavLst>
                                    </p:anim>
                                  </p:childTnLst>
                                </p:cTn>
                              </p:par>
                              <p:par>
                                <p:cTn fill="hold" grpId="0" id="9" nodeType="withEffect" presetClass="entr" presetID="2" presetSubtype="4">
                                  <p:stCondLst>
                                    <p:cond delay="0"/>
                                  </p:stCondLst>
                                  <p:childTnLst>
                                    <p:set>
                                      <p:cBhvr>
                                        <p:cTn dur="1" fill="hold" id="10">
                                          <p:stCondLst>
                                            <p:cond delay="0"/>
                                          </p:stCondLst>
                                        </p:cTn>
                                        <p:tgtEl>
                                          <p:spTgt spid="3"/>
                                        </p:tgtEl>
                                        <p:attrNameLst>
                                          <p:attrName>style.visibility</p:attrName>
                                        </p:attrNameLst>
                                      </p:cBhvr>
                                      <p:to>
                                        <p:strVal val="visible"/>
                                      </p:to>
                                    </p:set>
                                    <p:anim calcmode="lin" valueType="num">
                                      <p:cBhvr additive="base">
                                        <p:cTn dur="750" fill="hold" id="11"/>
                                        <p:tgtEl>
                                          <p:spTgt spid="3"/>
                                        </p:tgtEl>
                                        <p:attrNameLst>
                                          <p:attrName>ppt_x</p:attrName>
                                        </p:attrNameLst>
                                      </p:cBhvr>
                                      <p:tavLst>
                                        <p:tav tm="0">
                                          <p:val>
                                            <p:strVal val="#ppt_x"/>
                                          </p:val>
                                        </p:tav>
                                        <p:tav tm="100000">
                                          <p:val>
                                            <p:strVal val="#ppt_x"/>
                                          </p:val>
                                        </p:tav>
                                      </p:tavLst>
                                    </p:anim>
                                    <p:anim calcmode="lin" valueType="num">
                                      <p:cBhvr additive="base">
                                        <p:cTn dur="750" fill="hold" id="12"/>
                                        <p:tgtEl>
                                          <p:spTgt spid="3"/>
                                        </p:tgtEl>
                                        <p:attrNameLst>
                                          <p:attrName>ppt_y</p:attrName>
                                        </p:attrNameLst>
                                      </p:cBhvr>
                                      <p:tavLst>
                                        <p:tav tm="0">
                                          <p:val>
                                            <p:strVal val="1+#ppt_h/2"/>
                                          </p:val>
                                        </p:tav>
                                        <p:tav tm="100000">
                                          <p:val>
                                            <p:strVal val="#ppt_y"/>
                                          </p:val>
                                        </p:tav>
                                      </p:tavLst>
                                    </p:anim>
                                  </p:childTnLst>
                                </p:cTn>
                              </p:par>
                              <p:par>
                                <p:cTn fill="hold" grpId="0" id="13" nodeType="withEffect" presetClass="entr" presetID="53" presetSubtype="0">
                                  <p:stCondLst>
                                    <p:cond delay="750"/>
                                  </p:stCondLst>
                                  <p:childTnLst>
                                    <p:set>
                                      <p:cBhvr>
                                        <p:cTn dur="1" fill="hold" id="14">
                                          <p:stCondLst>
                                            <p:cond delay="0"/>
                                          </p:stCondLst>
                                        </p:cTn>
                                        <p:tgtEl>
                                          <p:spTgt spid="4"/>
                                        </p:tgtEl>
                                        <p:attrNameLst>
                                          <p:attrName>style.visibility</p:attrName>
                                        </p:attrNameLst>
                                      </p:cBhvr>
                                      <p:to>
                                        <p:strVal val="visible"/>
                                      </p:to>
                                    </p:set>
                                    <p:anim calcmode="lin" valueType="num">
                                      <p:cBhvr>
                                        <p:cTn dur="750" fill="hold" id="15"/>
                                        <p:tgtEl>
                                          <p:spTgt spid="4"/>
                                        </p:tgtEl>
                                        <p:attrNameLst>
                                          <p:attrName>ppt_w</p:attrName>
                                        </p:attrNameLst>
                                      </p:cBhvr>
                                      <p:tavLst>
                                        <p:tav tm="0">
                                          <p:val>
                                            <p:fltVal val="0"/>
                                          </p:val>
                                        </p:tav>
                                        <p:tav tm="100000">
                                          <p:val>
                                            <p:strVal val="#ppt_w"/>
                                          </p:val>
                                        </p:tav>
                                      </p:tavLst>
                                    </p:anim>
                                    <p:anim calcmode="lin" valueType="num">
                                      <p:cBhvr>
                                        <p:cTn dur="750" fill="hold" id="16"/>
                                        <p:tgtEl>
                                          <p:spTgt spid="4"/>
                                        </p:tgtEl>
                                        <p:attrNameLst>
                                          <p:attrName>ppt_h</p:attrName>
                                        </p:attrNameLst>
                                      </p:cBhvr>
                                      <p:tavLst>
                                        <p:tav tm="0">
                                          <p:val>
                                            <p:fltVal val="0"/>
                                          </p:val>
                                        </p:tav>
                                        <p:tav tm="100000">
                                          <p:val>
                                            <p:strVal val="#ppt_h"/>
                                          </p:val>
                                        </p:tav>
                                      </p:tavLst>
                                    </p:anim>
                                    <p:animEffect filter="fade" transition="in">
                                      <p:cBhvr>
                                        <p:cTn dur="750" id="17"/>
                                        <p:tgtEl>
                                          <p:spTgt spid="4"/>
                                        </p:tgtEl>
                                      </p:cBhvr>
                                    </p:animEffect>
                                  </p:childTnLst>
                                </p:cTn>
                              </p:par>
                              <p:par>
                                <p:cTn fill="hold" grpId="0" id="18" nodeType="withEffect" presetClass="entr" presetID="22" presetSubtype="8">
                                  <p:stCondLst>
                                    <p:cond delay="750"/>
                                  </p:stCondLst>
                                  <p:childTnLst>
                                    <p:set>
                                      <p:cBhvr>
                                        <p:cTn dur="1" fill="hold" id="19">
                                          <p:stCondLst>
                                            <p:cond delay="0"/>
                                          </p:stCondLst>
                                        </p:cTn>
                                        <p:tgtEl>
                                          <p:spTgt spid="6"/>
                                        </p:tgtEl>
                                        <p:attrNameLst>
                                          <p:attrName>style.visibility</p:attrName>
                                        </p:attrNameLst>
                                      </p:cBhvr>
                                      <p:to>
                                        <p:strVal val="visible"/>
                                      </p:to>
                                    </p:set>
                                    <p:animEffect filter="wipe(left)" transition="in">
                                      <p:cBhvr>
                                        <p:cTn dur="750" id="20"/>
                                        <p:tgtEl>
                                          <p:spTgt spid="6"/>
                                        </p:tgtEl>
                                      </p:cBhvr>
                                    </p:animEffect>
                                  </p:childTnLst>
                                </p:cTn>
                              </p:par>
                            </p:childTnLst>
                          </p:cTn>
                        </p:par>
                      </p:childTnLst>
                    </p:cTn>
                  </p:par>
                  <p:par>
                    <p:cTn fill="hold" id="21" nodeType="clickPar">
                      <p:stCondLst>
                        <p:cond delay="indefinite"/>
                      </p:stCondLst>
                      <p:childTnLst>
                        <p:par>
                          <p:cTn fill="hold" id="22" nodeType="afterGroup">
                            <p:stCondLst>
                              <p:cond delay="0"/>
                            </p:stCondLst>
                            <p:childTnLst>
                              <p:par>
                                <p:cTn fill="hold" grpId="0" id="23" nodeType="clickEffect" presetClass="entr" presetID="2" presetSubtype="1">
                                  <p:stCondLst>
                                    <p:cond delay="0"/>
                                  </p:stCondLst>
                                  <p:childTnLst>
                                    <p:set>
                                      <p:cBhvr>
                                        <p:cTn dur="1" fill="hold" id="24">
                                          <p:stCondLst>
                                            <p:cond delay="0"/>
                                          </p:stCondLst>
                                        </p:cTn>
                                        <p:tgtEl>
                                          <p:spTgt spid="7"/>
                                        </p:tgtEl>
                                        <p:attrNameLst>
                                          <p:attrName>style.visibility</p:attrName>
                                        </p:attrNameLst>
                                      </p:cBhvr>
                                      <p:to>
                                        <p:strVal val="visible"/>
                                      </p:to>
                                    </p:set>
                                    <p:anim calcmode="lin" valueType="num">
                                      <p:cBhvr additive="base">
                                        <p:cTn dur="750" fill="hold" id="25"/>
                                        <p:tgtEl>
                                          <p:spTgt spid="7"/>
                                        </p:tgtEl>
                                        <p:attrNameLst>
                                          <p:attrName>ppt_x</p:attrName>
                                        </p:attrNameLst>
                                      </p:cBhvr>
                                      <p:tavLst>
                                        <p:tav tm="0">
                                          <p:val>
                                            <p:strVal val="#ppt_x"/>
                                          </p:val>
                                        </p:tav>
                                        <p:tav tm="100000">
                                          <p:val>
                                            <p:strVal val="#ppt_x"/>
                                          </p:val>
                                        </p:tav>
                                      </p:tavLst>
                                    </p:anim>
                                    <p:anim calcmode="lin" valueType="num">
                                      <p:cBhvr additive="base">
                                        <p:cTn dur="750" fill="hold" id="26"/>
                                        <p:tgtEl>
                                          <p:spTgt spid="7"/>
                                        </p:tgtEl>
                                        <p:attrNameLst>
                                          <p:attrName>ppt_y</p:attrName>
                                        </p:attrNameLst>
                                      </p:cBhvr>
                                      <p:tavLst>
                                        <p:tav tm="0">
                                          <p:val>
                                            <p:strVal val="0-#ppt_h/2"/>
                                          </p:val>
                                        </p:tav>
                                        <p:tav tm="100000">
                                          <p:val>
                                            <p:strVal val="#ppt_y"/>
                                          </p:val>
                                        </p:tav>
                                      </p:tavLst>
                                    </p:anim>
                                  </p:childTnLst>
                                </p:cTn>
                              </p:par>
                              <p:par>
                                <p:cTn fill="hold" grpId="0" id="27" nodeType="withEffect" presetClass="entr" presetID="2" presetSubtype="4">
                                  <p:stCondLst>
                                    <p:cond delay="0"/>
                                  </p:stCondLst>
                                  <p:childTnLst>
                                    <p:set>
                                      <p:cBhvr>
                                        <p:cTn dur="1" fill="hold" id="28">
                                          <p:stCondLst>
                                            <p:cond delay="0"/>
                                          </p:stCondLst>
                                        </p:cTn>
                                        <p:tgtEl>
                                          <p:spTgt spid="8"/>
                                        </p:tgtEl>
                                        <p:attrNameLst>
                                          <p:attrName>style.visibility</p:attrName>
                                        </p:attrNameLst>
                                      </p:cBhvr>
                                      <p:to>
                                        <p:strVal val="visible"/>
                                      </p:to>
                                    </p:set>
                                    <p:anim calcmode="lin" valueType="num">
                                      <p:cBhvr additive="base">
                                        <p:cTn dur="750" fill="hold" id="29"/>
                                        <p:tgtEl>
                                          <p:spTgt spid="8"/>
                                        </p:tgtEl>
                                        <p:attrNameLst>
                                          <p:attrName>ppt_x</p:attrName>
                                        </p:attrNameLst>
                                      </p:cBhvr>
                                      <p:tavLst>
                                        <p:tav tm="0">
                                          <p:val>
                                            <p:strVal val="#ppt_x"/>
                                          </p:val>
                                        </p:tav>
                                        <p:tav tm="100000">
                                          <p:val>
                                            <p:strVal val="#ppt_x"/>
                                          </p:val>
                                        </p:tav>
                                      </p:tavLst>
                                    </p:anim>
                                    <p:anim calcmode="lin" valueType="num">
                                      <p:cBhvr additive="base">
                                        <p:cTn dur="750" fill="hold" id="30"/>
                                        <p:tgtEl>
                                          <p:spTgt spid="8"/>
                                        </p:tgtEl>
                                        <p:attrNameLst>
                                          <p:attrName>ppt_y</p:attrName>
                                        </p:attrNameLst>
                                      </p:cBhvr>
                                      <p:tavLst>
                                        <p:tav tm="0">
                                          <p:val>
                                            <p:strVal val="1+#ppt_h/2"/>
                                          </p:val>
                                        </p:tav>
                                        <p:tav tm="100000">
                                          <p:val>
                                            <p:strVal val="#ppt_y"/>
                                          </p:val>
                                        </p:tav>
                                      </p:tavLst>
                                    </p:anim>
                                  </p:childTnLst>
                                </p:cTn>
                              </p:par>
                              <p:par>
                                <p:cTn fill="hold" grpId="0" id="31" nodeType="withEffect" presetClass="entr" presetID="53" presetSubtype="0">
                                  <p:stCondLst>
                                    <p:cond delay="750"/>
                                  </p:stCondLst>
                                  <p:childTnLst>
                                    <p:set>
                                      <p:cBhvr>
                                        <p:cTn dur="1" fill="hold" id="32">
                                          <p:stCondLst>
                                            <p:cond delay="0"/>
                                          </p:stCondLst>
                                        </p:cTn>
                                        <p:tgtEl>
                                          <p:spTgt spid="17"/>
                                        </p:tgtEl>
                                        <p:attrNameLst>
                                          <p:attrName>style.visibility</p:attrName>
                                        </p:attrNameLst>
                                      </p:cBhvr>
                                      <p:to>
                                        <p:strVal val="visible"/>
                                      </p:to>
                                    </p:set>
                                    <p:anim calcmode="lin" valueType="num">
                                      <p:cBhvr>
                                        <p:cTn dur="750" fill="hold" id="33"/>
                                        <p:tgtEl>
                                          <p:spTgt spid="17"/>
                                        </p:tgtEl>
                                        <p:attrNameLst>
                                          <p:attrName>ppt_w</p:attrName>
                                        </p:attrNameLst>
                                      </p:cBhvr>
                                      <p:tavLst>
                                        <p:tav tm="0">
                                          <p:val>
                                            <p:fltVal val="0"/>
                                          </p:val>
                                        </p:tav>
                                        <p:tav tm="100000">
                                          <p:val>
                                            <p:strVal val="#ppt_w"/>
                                          </p:val>
                                        </p:tav>
                                      </p:tavLst>
                                    </p:anim>
                                    <p:anim calcmode="lin" valueType="num">
                                      <p:cBhvr>
                                        <p:cTn dur="750" fill="hold" id="34"/>
                                        <p:tgtEl>
                                          <p:spTgt spid="17"/>
                                        </p:tgtEl>
                                        <p:attrNameLst>
                                          <p:attrName>ppt_h</p:attrName>
                                        </p:attrNameLst>
                                      </p:cBhvr>
                                      <p:tavLst>
                                        <p:tav tm="0">
                                          <p:val>
                                            <p:fltVal val="0"/>
                                          </p:val>
                                        </p:tav>
                                        <p:tav tm="100000">
                                          <p:val>
                                            <p:strVal val="#ppt_h"/>
                                          </p:val>
                                        </p:tav>
                                      </p:tavLst>
                                    </p:anim>
                                    <p:animEffect filter="fade" transition="in">
                                      <p:cBhvr>
                                        <p:cTn dur="750" id="35"/>
                                        <p:tgtEl>
                                          <p:spTgt spid="17"/>
                                        </p:tgtEl>
                                      </p:cBhvr>
                                    </p:animEffect>
                                  </p:childTnLst>
                                </p:cTn>
                              </p:par>
                              <p:par>
                                <p:cTn fill="hold" grpId="0" id="36" nodeType="withEffect" presetClass="entr" presetID="22" presetSubtype="8">
                                  <p:stCondLst>
                                    <p:cond delay="750"/>
                                  </p:stCondLst>
                                  <p:childTnLst>
                                    <p:set>
                                      <p:cBhvr>
                                        <p:cTn dur="1" fill="hold" id="37">
                                          <p:stCondLst>
                                            <p:cond delay="0"/>
                                          </p:stCondLst>
                                        </p:cTn>
                                        <p:tgtEl>
                                          <p:spTgt spid="11"/>
                                        </p:tgtEl>
                                        <p:attrNameLst>
                                          <p:attrName>style.visibility</p:attrName>
                                        </p:attrNameLst>
                                      </p:cBhvr>
                                      <p:to>
                                        <p:strVal val="visible"/>
                                      </p:to>
                                    </p:set>
                                    <p:animEffect filter="wipe(left)" transition="in">
                                      <p:cBhvr>
                                        <p:cTn dur="750" id="38"/>
                                        <p:tgtEl>
                                          <p:spTgt spid="11"/>
                                        </p:tgtEl>
                                      </p:cBhvr>
                                    </p:animEffect>
                                  </p:childTnLst>
                                </p:cTn>
                              </p:par>
                            </p:childTnLst>
                          </p:cTn>
                        </p:par>
                      </p:childTnLst>
                    </p:cTn>
                  </p:par>
                  <p:par>
                    <p:cTn fill="hold" id="39" nodeType="clickPar">
                      <p:stCondLst>
                        <p:cond delay="indefinite"/>
                      </p:stCondLst>
                      <p:childTnLst>
                        <p:par>
                          <p:cTn fill="hold" id="40" nodeType="afterGroup">
                            <p:stCondLst>
                              <p:cond delay="0"/>
                            </p:stCondLst>
                            <p:childTnLst>
                              <p:par>
                                <p:cTn fill="hold" grpId="0" id="41" nodeType="clickEffect" presetClass="entr" presetID="2" presetSubtype="1">
                                  <p:stCondLst>
                                    <p:cond delay="0"/>
                                  </p:stCondLst>
                                  <p:childTnLst>
                                    <p:set>
                                      <p:cBhvr>
                                        <p:cTn dur="1" fill="hold" id="42">
                                          <p:stCondLst>
                                            <p:cond delay="0"/>
                                          </p:stCondLst>
                                        </p:cTn>
                                        <p:tgtEl>
                                          <p:spTgt spid="12"/>
                                        </p:tgtEl>
                                        <p:attrNameLst>
                                          <p:attrName>style.visibility</p:attrName>
                                        </p:attrNameLst>
                                      </p:cBhvr>
                                      <p:to>
                                        <p:strVal val="visible"/>
                                      </p:to>
                                    </p:set>
                                    <p:anim calcmode="lin" valueType="num">
                                      <p:cBhvr additive="base">
                                        <p:cTn dur="750" fill="hold" id="43"/>
                                        <p:tgtEl>
                                          <p:spTgt spid="12"/>
                                        </p:tgtEl>
                                        <p:attrNameLst>
                                          <p:attrName>ppt_x</p:attrName>
                                        </p:attrNameLst>
                                      </p:cBhvr>
                                      <p:tavLst>
                                        <p:tav tm="0">
                                          <p:val>
                                            <p:strVal val="#ppt_x"/>
                                          </p:val>
                                        </p:tav>
                                        <p:tav tm="100000">
                                          <p:val>
                                            <p:strVal val="#ppt_x"/>
                                          </p:val>
                                        </p:tav>
                                      </p:tavLst>
                                    </p:anim>
                                    <p:anim calcmode="lin" valueType="num">
                                      <p:cBhvr additive="base">
                                        <p:cTn dur="750" fill="hold" id="44"/>
                                        <p:tgtEl>
                                          <p:spTgt spid="12"/>
                                        </p:tgtEl>
                                        <p:attrNameLst>
                                          <p:attrName>ppt_y</p:attrName>
                                        </p:attrNameLst>
                                      </p:cBhvr>
                                      <p:tavLst>
                                        <p:tav tm="0">
                                          <p:val>
                                            <p:strVal val="0-#ppt_h/2"/>
                                          </p:val>
                                        </p:tav>
                                        <p:tav tm="100000">
                                          <p:val>
                                            <p:strVal val="#ppt_y"/>
                                          </p:val>
                                        </p:tav>
                                      </p:tavLst>
                                    </p:anim>
                                  </p:childTnLst>
                                </p:cTn>
                              </p:par>
                              <p:par>
                                <p:cTn fill="hold" grpId="0" id="45" nodeType="withEffect" presetClass="entr" presetID="2" presetSubtype="4">
                                  <p:stCondLst>
                                    <p:cond delay="0"/>
                                  </p:stCondLst>
                                  <p:childTnLst>
                                    <p:set>
                                      <p:cBhvr>
                                        <p:cTn dur="1" fill="hold" id="46">
                                          <p:stCondLst>
                                            <p:cond delay="0"/>
                                          </p:stCondLst>
                                        </p:cTn>
                                        <p:tgtEl>
                                          <p:spTgt spid="13"/>
                                        </p:tgtEl>
                                        <p:attrNameLst>
                                          <p:attrName>style.visibility</p:attrName>
                                        </p:attrNameLst>
                                      </p:cBhvr>
                                      <p:to>
                                        <p:strVal val="visible"/>
                                      </p:to>
                                    </p:set>
                                    <p:anim calcmode="lin" valueType="num">
                                      <p:cBhvr additive="base">
                                        <p:cTn dur="750" fill="hold" id="47"/>
                                        <p:tgtEl>
                                          <p:spTgt spid="13"/>
                                        </p:tgtEl>
                                        <p:attrNameLst>
                                          <p:attrName>ppt_x</p:attrName>
                                        </p:attrNameLst>
                                      </p:cBhvr>
                                      <p:tavLst>
                                        <p:tav tm="0">
                                          <p:val>
                                            <p:strVal val="#ppt_x"/>
                                          </p:val>
                                        </p:tav>
                                        <p:tav tm="100000">
                                          <p:val>
                                            <p:strVal val="#ppt_x"/>
                                          </p:val>
                                        </p:tav>
                                      </p:tavLst>
                                    </p:anim>
                                    <p:anim calcmode="lin" valueType="num">
                                      <p:cBhvr additive="base">
                                        <p:cTn dur="750" fill="hold" id="48"/>
                                        <p:tgtEl>
                                          <p:spTgt spid="13"/>
                                        </p:tgtEl>
                                        <p:attrNameLst>
                                          <p:attrName>ppt_y</p:attrName>
                                        </p:attrNameLst>
                                      </p:cBhvr>
                                      <p:tavLst>
                                        <p:tav tm="0">
                                          <p:val>
                                            <p:strVal val="1+#ppt_h/2"/>
                                          </p:val>
                                        </p:tav>
                                        <p:tav tm="100000">
                                          <p:val>
                                            <p:strVal val="#ppt_y"/>
                                          </p:val>
                                        </p:tav>
                                      </p:tavLst>
                                    </p:anim>
                                  </p:childTnLst>
                                </p:cTn>
                              </p:par>
                              <p:par>
                                <p:cTn fill="hold" grpId="0" id="49" nodeType="withEffect" presetClass="entr" presetID="53" presetSubtype="0">
                                  <p:stCondLst>
                                    <p:cond delay="750"/>
                                  </p:stCondLst>
                                  <p:childTnLst>
                                    <p:set>
                                      <p:cBhvr>
                                        <p:cTn dur="1" fill="hold" id="50">
                                          <p:stCondLst>
                                            <p:cond delay="0"/>
                                          </p:stCondLst>
                                        </p:cTn>
                                        <p:tgtEl>
                                          <p:spTgt spid="18"/>
                                        </p:tgtEl>
                                        <p:attrNameLst>
                                          <p:attrName>style.visibility</p:attrName>
                                        </p:attrNameLst>
                                      </p:cBhvr>
                                      <p:to>
                                        <p:strVal val="visible"/>
                                      </p:to>
                                    </p:set>
                                    <p:anim calcmode="lin" valueType="num">
                                      <p:cBhvr>
                                        <p:cTn dur="750" fill="hold" id="51"/>
                                        <p:tgtEl>
                                          <p:spTgt spid="18"/>
                                        </p:tgtEl>
                                        <p:attrNameLst>
                                          <p:attrName>ppt_w</p:attrName>
                                        </p:attrNameLst>
                                      </p:cBhvr>
                                      <p:tavLst>
                                        <p:tav tm="0">
                                          <p:val>
                                            <p:fltVal val="0"/>
                                          </p:val>
                                        </p:tav>
                                        <p:tav tm="100000">
                                          <p:val>
                                            <p:strVal val="#ppt_w"/>
                                          </p:val>
                                        </p:tav>
                                      </p:tavLst>
                                    </p:anim>
                                    <p:anim calcmode="lin" valueType="num">
                                      <p:cBhvr>
                                        <p:cTn dur="750" fill="hold" id="52"/>
                                        <p:tgtEl>
                                          <p:spTgt spid="18"/>
                                        </p:tgtEl>
                                        <p:attrNameLst>
                                          <p:attrName>ppt_h</p:attrName>
                                        </p:attrNameLst>
                                      </p:cBhvr>
                                      <p:tavLst>
                                        <p:tav tm="0">
                                          <p:val>
                                            <p:fltVal val="0"/>
                                          </p:val>
                                        </p:tav>
                                        <p:tav tm="100000">
                                          <p:val>
                                            <p:strVal val="#ppt_h"/>
                                          </p:val>
                                        </p:tav>
                                      </p:tavLst>
                                    </p:anim>
                                    <p:animEffect filter="fade" transition="in">
                                      <p:cBhvr>
                                        <p:cTn dur="750" id="53"/>
                                        <p:tgtEl>
                                          <p:spTgt spid="18"/>
                                        </p:tgtEl>
                                      </p:cBhvr>
                                    </p:animEffect>
                                  </p:childTnLst>
                                </p:cTn>
                              </p:par>
                              <p:par>
                                <p:cTn fill="hold" grpId="0" id="54" nodeType="withEffect" presetClass="entr" presetID="22" presetSubtype="8">
                                  <p:stCondLst>
                                    <p:cond delay="750"/>
                                  </p:stCondLst>
                                  <p:childTnLst>
                                    <p:set>
                                      <p:cBhvr>
                                        <p:cTn dur="1" fill="hold" id="55">
                                          <p:stCondLst>
                                            <p:cond delay="0"/>
                                          </p:stCondLst>
                                        </p:cTn>
                                        <p:tgtEl>
                                          <p:spTgt spid="16"/>
                                        </p:tgtEl>
                                        <p:attrNameLst>
                                          <p:attrName>style.visibility</p:attrName>
                                        </p:attrNameLst>
                                      </p:cBhvr>
                                      <p:to>
                                        <p:strVal val="visible"/>
                                      </p:to>
                                    </p:set>
                                    <p:animEffect filter="wipe(left)" transition="in">
                                      <p:cBhvr>
                                        <p:cTn dur="750" id="56"/>
                                        <p:tgtEl>
                                          <p:spTgt spid="1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6"/>
      <p:bldP grpId="0" spid="7"/>
      <p:bldP grpId="0" spid="8"/>
      <p:bldP grpId="0" spid="11"/>
      <p:bldP grpId="0" spid="12"/>
      <p:bldP grpId="0" spid="13"/>
      <p:bldP grpId="0" spid="16"/>
      <p:bldP grpId="0" spid="17"/>
      <p:bldP grpId="0" spid="18"/>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8" name="矩形 17"/>
          <p:cNvSpPr/>
          <p:nvPr/>
        </p:nvSpPr>
        <p:spPr>
          <a:xfrm>
            <a:off x="3608362" y="2563451"/>
            <a:ext cx="2305840" cy="3451857"/>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85000"/>
                  <a:lumOff val="15000"/>
                </a:schemeClr>
              </a:solidFill>
            </a:endParaRPr>
          </a:p>
        </p:txBody>
      </p:sp>
      <p:sp>
        <p:nvSpPr>
          <p:cNvPr id="19" name="矩形 18"/>
          <p:cNvSpPr/>
          <p:nvPr/>
        </p:nvSpPr>
        <p:spPr>
          <a:xfrm>
            <a:off x="938926" y="1660881"/>
            <a:ext cx="2305840" cy="345185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85000"/>
                  <a:lumOff val="15000"/>
                </a:schemeClr>
              </a:solidFill>
            </a:endParaRPr>
          </a:p>
        </p:txBody>
      </p:sp>
      <p:sp>
        <p:nvSpPr>
          <p:cNvPr id="20" name="矩形 19"/>
          <p:cNvSpPr/>
          <p:nvPr/>
        </p:nvSpPr>
        <p:spPr>
          <a:xfrm>
            <a:off x="6277798" y="1015332"/>
            <a:ext cx="2305840" cy="345185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85000"/>
                  <a:lumOff val="15000"/>
                </a:schemeClr>
              </a:solidFill>
            </a:endParaRPr>
          </a:p>
        </p:txBody>
      </p:sp>
      <p:sp>
        <p:nvSpPr>
          <p:cNvPr id="21" name="矩形 20"/>
          <p:cNvSpPr/>
          <p:nvPr/>
        </p:nvSpPr>
        <p:spPr>
          <a:xfrm>
            <a:off x="8947234" y="2951978"/>
            <a:ext cx="2305840" cy="345185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85000"/>
                  <a:lumOff val="15000"/>
                </a:schemeClr>
              </a:solidFill>
            </a:endParaRPr>
          </a:p>
        </p:txBody>
      </p:sp>
      <p:sp>
        <p:nvSpPr>
          <p:cNvPr id="25" name="文本框 24"/>
          <p:cNvSpPr txBox="1"/>
          <p:nvPr/>
        </p:nvSpPr>
        <p:spPr>
          <a:xfrm>
            <a:off x="3608362" y="1483388"/>
            <a:ext cx="2086782" cy="457200"/>
          </a:xfrm>
          <a:prstGeom prst="rect">
            <a:avLst/>
          </a:prstGeom>
          <a:noFill/>
        </p:spPr>
        <p:txBody>
          <a:bodyPr rtlCol="0" wrap="square">
            <a:spAutoFit/>
          </a:bodyPr>
          <a:lstStyle/>
          <a:p>
            <a:pPr>
              <a:lnSpc>
                <a:spcPct val="120000"/>
              </a:lnSpc>
              <a:spcBef>
                <a:spcPts val="300"/>
              </a:spcBef>
              <a:spcAft>
                <a:spcPts val="300"/>
              </a:spcAft>
            </a:pPr>
            <a:r>
              <a:rPr altLang="zh-CN" kern="100" lang="en-US" sz="2000">
                <a:solidFill>
                  <a:schemeClr val="tx1">
                    <a:lumMod val="85000"/>
                    <a:lumOff val="15000"/>
                  </a:schemeClr>
                </a:solidFill>
                <a:latin charset="-122" panose="020b0503020204020204" pitchFamily="34" typeface="微软雅黑"/>
                <a:ea charset="-122" panose="020b0503020204020204" pitchFamily="34" typeface="微软雅黑"/>
              </a:rPr>
              <a:t>Keyword</a:t>
            </a:r>
          </a:p>
        </p:txBody>
      </p:sp>
      <p:sp>
        <p:nvSpPr>
          <p:cNvPr id="34" name="矩形 33"/>
          <p:cNvSpPr/>
          <p:nvPr/>
        </p:nvSpPr>
        <p:spPr>
          <a:xfrm>
            <a:off x="3608362" y="1853613"/>
            <a:ext cx="2057129" cy="603504"/>
          </a:xfrm>
          <a:prstGeom prst="rect">
            <a:avLst/>
          </a:prstGeom>
        </p:spPr>
        <p:txBody>
          <a:bodyPr wrap="square">
            <a:spAutoFit/>
          </a:bodyPr>
          <a:lstStyle/>
          <a:p>
            <a:pPr latinLnBrk="1">
              <a:lnSpc>
                <a:spcPct val="120000"/>
              </a:lnSpc>
              <a:spcBef>
                <a:spcPts val="300"/>
              </a:spcBef>
              <a:spcAft>
                <a:spcPts val="300"/>
              </a:spcAft>
            </a:pPr>
            <a:r>
              <a:rPr altLang="zh-CN" kern="100" lang="en-US" sz="1400">
                <a:solidFill>
                  <a:schemeClr val="tx1">
                    <a:lumMod val="85000"/>
                    <a:lumOff val="15000"/>
                  </a:schemeClr>
                </a:solidFill>
                <a:latin charset="-122" panose="020b0503020204020204" pitchFamily="34" typeface="微软雅黑"/>
                <a:ea charset="-122" panose="020b0503020204020204" pitchFamily="34" typeface="微软雅黑"/>
              </a:rPr>
              <a:t>Lorem ipsum dolor sit amet.</a:t>
            </a:r>
          </a:p>
        </p:txBody>
      </p:sp>
      <p:sp>
        <p:nvSpPr>
          <p:cNvPr id="37" name="文本框 36"/>
          <p:cNvSpPr txBox="1"/>
          <p:nvPr/>
        </p:nvSpPr>
        <p:spPr>
          <a:xfrm>
            <a:off x="938926" y="5176238"/>
            <a:ext cx="2086782" cy="457200"/>
          </a:xfrm>
          <a:prstGeom prst="rect">
            <a:avLst/>
          </a:prstGeom>
          <a:noFill/>
        </p:spPr>
        <p:txBody>
          <a:bodyPr rtlCol="0" wrap="square">
            <a:spAutoFit/>
          </a:bodyPr>
          <a:lstStyle/>
          <a:p>
            <a:pPr>
              <a:lnSpc>
                <a:spcPct val="120000"/>
              </a:lnSpc>
              <a:spcBef>
                <a:spcPts val="300"/>
              </a:spcBef>
              <a:spcAft>
                <a:spcPts val="300"/>
              </a:spcAft>
            </a:pPr>
            <a:r>
              <a:rPr altLang="zh-CN" kern="100" lang="en-US" sz="2000">
                <a:solidFill>
                  <a:schemeClr val="tx1">
                    <a:lumMod val="85000"/>
                    <a:lumOff val="15000"/>
                  </a:schemeClr>
                </a:solidFill>
                <a:latin charset="-122" panose="020b0503020204020204" pitchFamily="34" typeface="微软雅黑"/>
                <a:ea charset="-122" panose="020b0503020204020204" pitchFamily="34" typeface="微软雅黑"/>
              </a:rPr>
              <a:t>Keyword</a:t>
            </a:r>
          </a:p>
        </p:txBody>
      </p:sp>
      <p:sp>
        <p:nvSpPr>
          <p:cNvPr id="38" name="矩形 37"/>
          <p:cNvSpPr/>
          <p:nvPr/>
        </p:nvSpPr>
        <p:spPr>
          <a:xfrm>
            <a:off x="938926" y="5546463"/>
            <a:ext cx="2057129" cy="603504"/>
          </a:xfrm>
          <a:prstGeom prst="rect">
            <a:avLst/>
          </a:prstGeom>
        </p:spPr>
        <p:txBody>
          <a:bodyPr wrap="square">
            <a:spAutoFit/>
          </a:bodyPr>
          <a:lstStyle/>
          <a:p>
            <a:pPr latinLnBrk="1">
              <a:lnSpc>
                <a:spcPct val="120000"/>
              </a:lnSpc>
              <a:spcBef>
                <a:spcPts val="300"/>
              </a:spcBef>
              <a:spcAft>
                <a:spcPts val="300"/>
              </a:spcAft>
            </a:pPr>
            <a:r>
              <a:rPr altLang="zh-CN" kern="100" lang="en-US" sz="1400">
                <a:solidFill>
                  <a:schemeClr val="tx1">
                    <a:lumMod val="85000"/>
                    <a:lumOff val="15000"/>
                  </a:schemeClr>
                </a:solidFill>
                <a:latin charset="-122" panose="020b0503020204020204" pitchFamily="34" typeface="微软雅黑"/>
                <a:ea charset="-122" panose="020b0503020204020204" pitchFamily="34" typeface="微软雅黑"/>
              </a:rPr>
              <a:t>Lorem ipsum dolor sit amet.</a:t>
            </a:r>
          </a:p>
        </p:txBody>
      </p:sp>
      <p:sp>
        <p:nvSpPr>
          <p:cNvPr id="44" name="文本框 43"/>
          <p:cNvSpPr txBox="1"/>
          <p:nvPr/>
        </p:nvSpPr>
        <p:spPr>
          <a:xfrm>
            <a:off x="6277798" y="4576306"/>
            <a:ext cx="2086782" cy="457200"/>
          </a:xfrm>
          <a:prstGeom prst="rect">
            <a:avLst/>
          </a:prstGeom>
          <a:noFill/>
        </p:spPr>
        <p:txBody>
          <a:bodyPr rtlCol="0" wrap="square">
            <a:spAutoFit/>
          </a:bodyPr>
          <a:lstStyle/>
          <a:p>
            <a:pPr>
              <a:lnSpc>
                <a:spcPct val="120000"/>
              </a:lnSpc>
              <a:spcBef>
                <a:spcPts val="300"/>
              </a:spcBef>
              <a:spcAft>
                <a:spcPts val="300"/>
              </a:spcAft>
            </a:pPr>
            <a:r>
              <a:rPr altLang="zh-CN" kern="100" lang="en-US" sz="2000">
                <a:solidFill>
                  <a:schemeClr val="tx1">
                    <a:lumMod val="85000"/>
                    <a:lumOff val="15000"/>
                  </a:schemeClr>
                </a:solidFill>
                <a:latin charset="-122" panose="020b0503020204020204" pitchFamily="34" typeface="微软雅黑"/>
                <a:ea charset="-122" panose="020b0503020204020204" pitchFamily="34" typeface="微软雅黑"/>
              </a:rPr>
              <a:t>Keyword</a:t>
            </a:r>
          </a:p>
        </p:txBody>
      </p:sp>
      <p:sp>
        <p:nvSpPr>
          <p:cNvPr id="45" name="矩形 44"/>
          <p:cNvSpPr/>
          <p:nvPr/>
        </p:nvSpPr>
        <p:spPr>
          <a:xfrm>
            <a:off x="6277798" y="4946531"/>
            <a:ext cx="2057129" cy="603504"/>
          </a:xfrm>
          <a:prstGeom prst="rect">
            <a:avLst/>
          </a:prstGeom>
        </p:spPr>
        <p:txBody>
          <a:bodyPr wrap="square">
            <a:spAutoFit/>
          </a:bodyPr>
          <a:lstStyle/>
          <a:p>
            <a:pPr latinLnBrk="1">
              <a:lnSpc>
                <a:spcPct val="120000"/>
              </a:lnSpc>
              <a:spcBef>
                <a:spcPts val="300"/>
              </a:spcBef>
              <a:spcAft>
                <a:spcPts val="300"/>
              </a:spcAft>
            </a:pPr>
            <a:r>
              <a:rPr altLang="zh-CN" kern="100" lang="en-US" sz="1400">
                <a:solidFill>
                  <a:schemeClr val="tx1">
                    <a:lumMod val="85000"/>
                    <a:lumOff val="15000"/>
                  </a:schemeClr>
                </a:solidFill>
                <a:latin charset="-122" panose="020b0503020204020204" pitchFamily="34" typeface="微软雅黑"/>
                <a:ea charset="-122" panose="020b0503020204020204" pitchFamily="34" typeface="微软雅黑"/>
              </a:rPr>
              <a:t>Lorem ipsum dolor sit amet.</a:t>
            </a:r>
          </a:p>
        </p:txBody>
      </p:sp>
      <p:sp>
        <p:nvSpPr>
          <p:cNvPr id="47" name="文本框 46"/>
          <p:cNvSpPr txBox="1"/>
          <p:nvPr/>
        </p:nvSpPr>
        <p:spPr>
          <a:xfrm>
            <a:off x="8947234" y="1870755"/>
            <a:ext cx="2086782" cy="457200"/>
          </a:xfrm>
          <a:prstGeom prst="rect">
            <a:avLst/>
          </a:prstGeom>
          <a:noFill/>
        </p:spPr>
        <p:txBody>
          <a:bodyPr rtlCol="0" wrap="square">
            <a:spAutoFit/>
          </a:bodyPr>
          <a:lstStyle/>
          <a:p>
            <a:pPr>
              <a:lnSpc>
                <a:spcPct val="120000"/>
              </a:lnSpc>
              <a:spcBef>
                <a:spcPts val="300"/>
              </a:spcBef>
              <a:spcAft>
                <a:spcPts val="300"/>
              </a:spcAft>
            </a:pPr>
            <a:r>
              <a:rPr altLang="zh-CN" kern="100" lang="en-US" sz="2000">
                <a:solidFill>
                  <a:schemeClr val="tx1">
                    <a:lumMod val="85000"/>
                    <a:lumOff val="15000"/>
                  </a:schemeClr>
                </a:solidFill>
                <a:latin charset="-122" panose="020b0503020204020204" pitchFamily="34" typeface="微软雅黑"/>
                <a:ea charset="-122" panose="020b0503020204020204" pitchFamily="34" typeface="微软雅黑"/>
              </a:rPr>
              <a:t>Keyword</a:t>
            </a:r>
          </a:p>
        </p:txBody>
      </p:sp>
      <p:sp>
        <p:nvSpPr>
          <p:cNvPr id="48" name="矩形 47"/>
          <p:cNvSpPr/>
          <p:nvPr/>
        </p:nvSpPr>
        <p:spPr>
          <a:xfrm>
            <a:off x="8947233" y="2240980"/>
            <a:ext cx="2057129" cy="603504"/>
          </a:xfrm>
          <a:prstGeom prst="rect">
            <a:avLst/>
          </a:prstGeom>
        </p:spPr>
        <p:txBody>
          <a:bodyPr wrap="square">
            <a:spAutoFit/>
          </a:bodyPr>
          <a:lstStyle/>
          <a:p>
            <a:pPr latinLnBrk="1">
              <a:lnSpc>
                <a:spcPct val="120000"/>
              </a:lnSpc>
              <a:spcBef>
                <a:spcPts val="300"/>
              </a:spcBef>
              <a:spcAft>
                <a:spcPts val="300"/>
              </a:spcAft>
            </a:pPr>
            <a:r>
              <a:rPr altLang="zh-CN" kern="100" lang="en-US" sz="1400">
                <a:solidFill>
                  <a:schemeClr val="tx1">
                    <a:lumMod val="85000"/>
                    <a:lumOff val="15000"/>
                  </a:schemeClr>
                </a:solidFill>
                <a:latin charset="-122" panose="020b0503020204020204" pitchFamily="34" typeface="微软雅黑"/>
                <a:ea charset="-122" panose="020b0503020204020204" pitchFamily="34" typeface="微软雅黑"/>
              </a:rPr>
              <a:t>Lorem ipsum dolor sit amet.</a:t>
            </a:r>
          </a:p>
        </p:txBody>
      </p:sp>
      <p:sp>
        <p:nvSpPr>
          <p:cNvPr id="54" name="矩形 53"/>
          <p:cNvSpPr/>
          <p:nvPr/>
        </p:nvSpPr>
        <p:spPr>
          <a:xfrm>
            <a:off x="2707204" y="4917202"/>
            <a:ext cx="368259" cy="36825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5" name="矩形 54"/>
          <p:cNvSpPr/>
          <p:nvPr/>
        </p:nvSpPr>
        <p:spPr>
          <a:xfrm>
            <a:off x="5376640" y="2379321"/>
            <a:ext cx="368259" cy="36825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6" name="矩形 55"/>
          <p:cNvSpPr/>
          <p:nvPr/>
        </p:nvSpPr>
        <p:spPr>
          <a:xfrm>
            <a:off x="7993990" y="4283059"/>
            <a:ext cx="368259" cy="36825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7" name="矩形 56"/>
          <p:cNvSpPr/>
          <p:nvPr/>
        </p:nvSpPr>
        <p:spPr>
          <a:xfrm>
            <a:off x="11068944" y="2767848"/>
            <a:ext cx="368259" cy="36825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4180784725"/>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 presetSubtype="4">
                                  <p:stCondLst>
                                    <p:cond delay="0"/>
                                  </p:stCondLst>
                                  <p:childTnLst>
                                    <p:set>
                                      <p:cBhvr>
                                        <p:cTn dur="1" fill="hold" id="6">
                                          <p:stCondLst>
                                            <p:cond delay="0"/>
                                          </p:stCondLst>
                                        </p:cTn>
                                        <p:tgtEl>
                                          <p:spTgt spid="19"/>
                                        </p:tgtEl>
                                        <p:attrNameLst>
                                          <p:attrName>style.visibility</p:attrName>
                                        </p:attrNameLst>
                                      </p:cBhvr>
                                      <p:to>
                                        <p:strVal val="visible"/>
                                      </p:to>
                                    </p:set>
                                    <p:anim calcmode="lin" valueType="num">
                                      <p:cBhvr additive="base">
                                        <p:cTn dur="750" fill="hold" id="7"/>
                                        <p:tgtEl>
                                          <p:spTgt spid="19"/>
                                        </p:tgtEl>
                                        <p:attrNameLst>
                                          <p:attrName>ppt_x</p:attrName>
                                        </p:attrNameLst>
                                      </p:cBhvr>
                                      <p:tavLst>
                                        <p:tav tm="0">
                                          <p:val>
                                            <p:strVal val="#ppt_x"/>
                                          </p:val>
                                        </p:tav>
                                        <p:tav tm="100000">
                                          <p:val>
                                            <p:strVal val="#ppt_x"/>
                                          </p:val>
                                        </p:tav>
                                      </p:tavLst>
                                    </p:anim>
                                    <p:anim calcmode="lin" valueType="num">
                                      <p:cBhvr additive="base">
                                        <p:cTn dur="750" fill="hold" id="8"/>
                                        <p:tgtEl>
                                          <p:spTgt spid="19"/>
                                        </p:tgtEl>
                                        <p:attrNameLst>
                                          <p:attrName>ppt_y</p:attrName>
                                        </p:attrNameLst>
                                      </p:cBhvr>
                                      <p:tavLst>
                                        <p:tav tm="0">
                                          <p:val>
                                            <p:strVal val="1+#ppt_h/2"/>
                                          </p:val>
                                        </p:tav>
                                        <p:tav tm="100000">
                                          <p:val>
                                            <p:strVal val="#ppt_y"/>
                                          </p:val>
                                        </p:tav>
                                      </p:tavLst>
                                    </p:anim>
                                  </p:childTnLst>
                                </p:cTn>
                              </p:par>
                              <p:par>
                                <p:cTn fill="hold" grpId="0" id="9" nodeType="withEffect" presetClass="entr" presetID="53" presetSubtype="0">
                                  <p:stCondLst>
                                    <p:cond delay="750"/>
                                  </p:stCondLst>
                                  <p:childTnLst>
                                    <p:set>
                                      <p:cBhvr>
                                        <p:cTn dur="1" fill="hold" id="10">
                                          <p:stCondLst>
                                            <p:cond delay="0"/>
                                          </p:stCondLst>
                                        </p:cTn>
                                        <p:tgtEl>
                                          <p:spTgt spid="54"/>
                                        </p:tgtEl>
                                        <p:attrNameLst>
                                          <p:attrName>style.visibility</p:attrName>
                                        </p:attrNameLst>
                                      </p:cBhvr>
                                      <p:to>
                                        <p:strVal val="visible"/>
                                      </p:to>
                                    </p:set>
                                    <p:anim calcmode="lin" valueType="num">
                                      <p:cBhvr>
                                        <p:cTn dur="500" fill="hold" id="11"/>
                                        <p:tgtEl>
                                          <p:spTgt spid="54"/>
                                        </p:tgtEl>
                                        <p:attrNameLst>
                                          <p:attrName>ppt_w</p:attrName>
                                        </p:attrNameLst>
                                      </p:cBhvr>
                                      <p:tavLst>
                                        <p:tav tm="0">
                                          <p:val>
                                            <p:fltVal val="0"/>
                                          </p:val>
                                        </p:tav>
                                        <p:tav tm="100000">
                                          <p:val>
                                            <p:strVal val="#ppt_w"/>
                                          </p:val>
                                        </p:tav>
                                      </p:tavLst>
                                    </p:anim>
                                    <p:anim calcmode="lin" valueType="num">
                                      <p:cBhvr>
                                        <p:cTn dur="500" fill="hold" id="12"/>
                                        <p:tgtEl>
                                          <p:spTgt spid="54"/>
                                        </p:tgtEl>
                                        <p:attrNameLst>
                                          <p:attrName>ppt_h</p:attrName>
                                        </p:attrNameLst>
                                      </p:cBhvr>
                                      <p:tavLst>
                                        <p:tav tm="0">
                                          <p:val>
                                            <p:fltVal val="0"/>
                                          </p:val>
                                        </p:tav>
                                        <p:tav tm="100000">
                                          <p:val>
                                            <p:strVal val="#ppt_h"/>
                                          </p:val>
                                        </p:tav>
                                      </p:tavLst>
                                    </p:anim>
                                    <p:animEffect filter="fade" transition="in">
                                      <p:cBhvr>
                                        <p:cTn dur="500" id="13"/>
                                        <p:tgtEl>
                                          <p:spTgt spid="54"/>
                                        </p:tgtEl>
                                      </p:cBhvr>
                                    </p:animEffect>
                                  </p:childTnLst>
                                </p:cTn>
                              </p:par>
                              <p:par>
                                <p:cTn fill="hold" grpId="0" id="14" nodeType="withEffect" presetClass="entr" presetID="22" presetSubtype="8">
                                  <p:stCondLst>
                                    <p:cond delay="750"/>
                                  </p:stCondLst>
                                  <p:childTnLst>
                                    <p:set>
                                      <p:cBhvr>
                                        <p:cTn dur="1" fill="hold" id="15">
                                          <p:stCondLst>
                                            <p:cond delay="0"/>
                                          </p:stCondLst>
                                        </p:cTn>
                                        <p:tgtEl>
                                          <p:spTgt spid="37"/>
                                        </p:tgtEl>
                                        <p:attrNameLst>
                                          <p:attrName>style.visibility</p:attrName>
                                        </p:attrNameLst>
                                      </p:cBhvr>
                                      <p:to>
                                        <p:strVal val="visible"/>
                                      </p:to>
                                    </p:set>
                                    <p:animEffect filter="wipe(left)" transition="in">
                                      <p:cBhvr>
                                        <p:cTn dur="750" id="16"/>
                                        <p:tgtEl>
                                          <p:spTgt spid="37"/>
                                        </p:tgtEl>
                                      </p:cBhvr>
                                    </p:animEffect>
                                  </p:childTnLst>
                                </p:cTn>
                              </p:par>
                              <p:par>
                                <p:cTn fill="hold" grpId="0" id="17" nodeType="withEffect" presetClass="entr" presetID="22" presetSubtype="8">
                                  <p:stCondLst>
                                    <p:cond delay="750"/>
                                  </p:stCondLst>
                                  <p:childTnLst>
                                    <p:set>
                                      <p:cBhvr>
                                        <p:cTn dur="1" fill="hold" id="18">
                                          <p:stCondLst>
                                            <p:cond delay="0"/>
                                          </p:stCondLst>
                                        </p:cTn>
                                        <p:tgtEl>
                                          <p:spTgt spid="38"/>
                                        </p:tgtEl>
                                        <p:attrNameLst>
                                          <p:attrName>style.visibility</p:attrName>
                                        </p:attrNameLst>
                                      </p:cBhvr>
                                      <p:to>
                                        <p:strVal val="visible"/>
                                      </p:to>
                                    </p:set>
                                    <p:animEffect filter="wipe(left)" transition="in">
                                      <p:cBhvr>
                                        <p:cTn dur="750" id="19"/>
                                        <p:tgtEl>
                                          <p:spTgt spid="38"/>
                                        </p:tgtEl>
                                      </p:cBhvr>
                                    </p:animEffect>
                                  </p:childTnLst>
                                </p:cTn>
                              </p:par>
                            </p:childTnLst>
                          </p:cTn>
                        </p:par>
                      </p:childTnLst>
                    </p:cTn>
                  </p:par>
                  <p:par>
                    <p:cTn fill="hold" id="20" nodeType="clickPar">
                      <p:stCondLst>
                        <p:cond delay="indefinite"/>
                      </p:stCondLst>
                      <p:childTnLst>
                        <p:par>
                          <p:cTn fill="hold" id="21" nodeType="afterGroup">
                            <p:stCondLst>
                              <p:cond delay="0"/>
                            </p:stCondLst>
                            <p:childTnLst>
                              <p:par>
                                <p:cTn fill="hold" grpId="0" id="22" nodeType="clickEffect" presetClass="entr" presetID="2" presetSubtype="4">
                                  <p:stCondLst>
                                    <p:cond delay="0"/>
                                  </p:stCondLst>
                                  <p:childTnLst>
                                    <p:set>
                                      <p:cBhvr>
                                        <p:cTn dur="1" fill="hold" id="23">
                                          <p:stCondLst>
                                            <p:cond delay="0"/>
                                          </p:stCondLst>
                                        </p:cTn>
                                        <p:tgtEl>
                                          <p:spTgt spid="18"/>
                                        </p:tgtEl>
                                        <p:attrNameLst>
                                          <p:attrName>style.visibility</p:attrName>
                                        </p:attrNameLst>
                                      </p:cBhvr>
                                      <p:to>
                                        <p:strVal val="visible"/>
                                      </p:to>
                                    </p:set>
                                    <p:anim calcmode="lin" valueType="num">
                                      <p:cBhvr additive="base">
                                        <p:cTn dur="750" fill="hold" id="24"/>
                                        <p:tgtEl>
                                          <p:spTgt spid="18"/>
                                        </p:tgtEl>
                                        <p:attrNameLst>
                                          <p:attrName>ppt_x</p:attrName>
                                        </p:attrNameLst>
                                      </p:cBhvr>
                                      <p:tavLst>
                                        <p:tav tm="0">
                                          <p:val>
                                            <p:strVal val="#ppt_x"/>
                                          </p:val>
                                        </p:tav>
                                        <p:tav tm="100000">
                                          <p:val>
                                            <p:strVal val="#ppt_x"/>
                                          </p:val>
                                        </p:tav>
                                      </p:tavLst>
                                    </p:anim>
                                    <p:anim calcmode="lin" valueType="num">
                                      <p:cBhvr additive="base">
                                        <p:cTn dur="750" fill="hold" id="25"/>
                                        <p:tgtEl>
                                          <p:spTgt spid="18"/>
                                        </p:tgtEl>
                                        <p:attrNameLst>
                                          <p:attrName>ppt_y</p:attrName>
                                        </p:attrNameLst>
                                      </p:cBhvr>
                                      <p:tavLst>
                                        <p:tav tm="0">
                                          <p:val>
                                            <p:strVal val="1+#ppt_h/2"/>
                                          </p:val>
                                        </p:tav>
                                        <p:tav tm="100000">
                                          <p:val>
                                            <p:strVal val="#ppt_y"/>
                                          </p:val>
                                        </p:tav>
                                      </p:tavLst>
                                    </p:anim>
                                  </p:childTnLst>
                                </p:cTn>
                              </p:par>
                              <p:par>
                                <p:cTn fill="hold" grpId="0" id="26" nodeType="withEffect" presetClass="entr" presetID="53" presetSubtype="0">
                                  <p:stCondLst>
                                    <p:cond delay="750"/>
                                  </p:stCondLst>
                                  <p:childTnLst>
                                    <p:set>
                                      <p:cBhvr>
                                        <p:cTn dur="1" fill="hold" id="27">
                                          <p:stCondLst>
                                            <p:cond delay="0"/>
                                          </p:stCondLst>
                                        </p:cTn>
                                        <p:tgtEl>
                                          <p:spTgt spid="55"/>
                                        </p:tgtEl>
                                        <p:attrNameLst>
                                          <p:attrName>style.visibility</p:attrName>
                                        </p:attrNameLst>
                                      </p:cBhvr>
                                      <p:to>
                                        <p:strVal val="visible"/>
                                      </p:to>
                                    </p:set>
                                    <p:anim calcmode="lin" valueType="num">
                                      <p:cBhvr>
                                        <p:cTn dur="500" fill="hold" id="28"/>
                                        <p:tgtEl>
                                          <p:spTgt spid="55"/>
                                        </p:tgtEl>
                                        <p:attrNameLst>
                                          <p:attrName>ppt_w</p:attrName>
                                        </p:attrNameLst>
                                      </p:cBhvr>
                                      <p:tavLst>
                                        <p:tav tm="0">
                                          <p:val>
                                            <p:fltVal val="0"/>
                                          </p:val>
                                        </p:tav>
                                        <p:tav tm="100000">
                                          <p:val>
                                            <p:strVal val="#ppt_w"/>
                                          </p:val>
                                        </p:tav>
                                      </p:tavLst>
                                    </p:anim>
                                    <p:anim calcmode="lin" valueType="num">
                                      <p:cBhvr>
                                        <p:cTn dur="500" fill="hold" id="29"/>
                                        <p:tgtEl>
                                          <p:spTgt spid="55"/>
                                        </p:tgtEl>
                                        <p:attrNameLst>
                                          <p:attrName>ppt_h</p:attrName>
                                        </p:attrNameLst>
                                      </p:cBhvr>
                                      <p:tavLst>
                                        <p:tav tm="0">
                                          <p:val>
                                            <p:fltVal val="0"/>
                                          </p:val>
                                        </p:tav>
                                        <p:tav tm="100000">
                                          <p:val>
                                            <p:strVal val="#ppt_h"/>
                                          </p:val>
                                        </p:tav>
                                      </p:tavLst>
                                    </p:anim>
                                    <p:animEffect filter="fade" transition="in">
                                      <p:cBhvr>
                                        <p:cTn dur="500" id="30"/>
                                        <p:tgtEl>
                                          <p:spTgt spid="55"/>
                                        </p:tgtEl>
                                      </p:cBhvr>
                                    </p:animEffect>
                                  </p:childTnLst>
                                </p:cTn>
                              </p:par>
                              <p:par>
                                <p:cTn fill="hold" grpId="0" id="31" nodeType="withEffect" presetClass="entr" presetID="22" presetSubtype="8">
                                  <p:stCondLst>
                                    <p:cond delay="750"/>
                                  </p:stCondLst>
                                  <p:childTnLst>
                                    <p:set>
                                      <p:cBhvr>
                                        <p:cTn dur="1" fill="hold" id="32">
                                          <p:stCondLst>
                                            <p:cond delay="0"/>
                                          </p:stCondLst>
                                        </p:cTn>
                                        <p:tgtEl>
                                          <p:spTgt spid="25"/>
                                        </p:tgtEl>
                                        <p:attrNameLst>
                                          <p:attrName>style.visibility</p:attrName>
                                        </p:attrNameLst>
                                      </p:cBhvr>
                                      <p:to>
                                        <p:strVal val="visible"/>
                                      </p:to>
                                    </p:set>
                                    <p:animEffect filter="wipe(left)" transition="in">
                                      <p:cBhvr>
                                        <p:cTn dur="750" id="33"/>
                                        <p:tgtEl>
                                          <p:spTgt spid="25"/>
                                        </p:tgtEl>
                                      </p:cBhvr>
                                    </p:animEffect>
                                  </p:childTnLst>
                                </p:cTn>
                              </p:par>
                              <p:par>
                                <p:cTn fill="hold" grpId="0" id="34" nodeType="withEffect" presetClass="entr" presetID="22" presetSubtype="8">
                                  <p:stCondLst>
                                    <p:cond delay="750"/>
                                  </p:stCondLst>
                                  <p:childTnLst>
                                    <p:set>
                                      <p:cBhvr>
                                        <p:cTn dur="1" fill="hold" id="35">
                                          <p:stCondLst>
                                            <p:cond delay="0"/>
                                          </p:stCondLst>
                                        </p:cTn>
                                        <p:tgtEl>
                                          <p:spTgt spid="34"/>
                                        </p:tgtEl>
                                        <p:attrNameLst>
                                          <p:attrName>style.visibility</p:attrName>
                                        </p:attrNameLst>
                                      </p:cBhvr>
                                      <p:to>
                                        <p:strVal val="visible"/>
                                      </p:to>
                                    </p:set>
                                    <p:animEffect filter="wipe(left)" transition="in">
                                      <p:cBhvr>
                                        <p:cTn dur="750" id="36"/>
                                        <p:tgtEl>
                                          <p:spTgt spid="34"/>
                                        </p:tgtEl>
                                      </p:cBhvr>
                                    </p:animEffect>
                                  </p:childTnLst>
                                </p:cTn>
                              </p:par>
                            </p:childTnLst>
                          </p:cTn>
                        </p:par>
                      </p:childTnLst>
                    </p:cTn>
                  </p:par>
                  <p:par>
                    <p:cTn fill="hold" id="37" nodeType="clickPar">
                      <p:stCondLst>
                        <p:cond delay="indefinite"/>
                      </p:stCondLst>
                      <p:childTnLst>
                        <p:par>
                          <p:cTn fill="hold" id="38" nodeType="afterGroup">
                            <p:stCondLst>
                              <p:cond delay="0"/>
                            </p:stCondLst>
                            <p:childTnLst>
                              <p:par>
                                <p:cTn fill="hold" grpId="0" id="39" nodeType="clickEffect" presetClass="entr" presetID="2" presetSubtype="4">
                                  <p:stCondLst>
                                    <p:cond delay="0"/>
                                  </p:stCondLst>
                                  <p:childTnLst>
                                    <p:set>
                                      <p:cBhvr>
                                        <p:cTn dur="1" fill="hold" id="40">
                                          <p:stCondLst>
                                            <p:cond delay="0"/>
                                          </p:stCondLst>
                                        </p:cTn>
                                        <p:tgtEl>
                                          <p:spTgt spid="20"/>
                                        </p:tgtEl>
                                        <p:attrNameLst>
                                          <p:attrName>style.visibility</p:attrName>
                                        </p:attrNameLst>
                                      </p:cBhvr>
                                      <p:to>
                                        <p:strVal val="visible"/>
                                      </p:to>
                                    </p:set>
                                    <p:anim calcmode="lin" valueType="num">
                                      <p:cBhvr additive="base">
                                        <p:cTn dur="750" fill="hold" id="41"/>
                                        <p:tgtEl>
                                          <p:spTgt spid="20"/>
                                        </p:tgtEl>
                                        <p:attrNameLst>
                                          <p:attrName>ppt_x</p:attrName>
                                        </p:attrNameLst>
                                      </p:cBhvr>
                                      <p:tavLst>
                                        <p:tav tm="0">
                                          <p:val>
                                            <p:strVal val="#ppt_x"/>
                                          </p:val>
                                        </p:tav>
                                        <p:tav tm="100000">
                                          <p:val>
                                            <p:strVal val="#ppt_x"/>
                                          </p:val>
                                        </p:tav>
                                      </p:tavLst>
                                    </p:anim>
                                    <p:anim calcmode="lin" valueType="num">
                                      <p:cBhvr additive="base">
                                        <p:cTn dur="750" fill="hold" id="42"/>
                                        <p:tgtEl>
                                          <p:spTgt spid="20"/>
                                        </p:tgtEl>
                                        <p:attrNameLst>
                                          <p:attrName>ppt_y</p:attrName>
                                        </p:attrNameLst>
                                      </p:cBhvr>
                                      <p:tavLst>
                                        <p:tav tm="0">
                                          <p:val>
                                            <p:strVal val="1+#ppt_h/2"/>
                                          </p:val>
                                        </p:tav>
                                        <p:tav tm="100000">
                                          <p:val>
                                            <p:strVal val="#ppt_y"/>
                                          </p:val>
                                        </p:tav>
                                      </p:tavLst>
                                    </p:anim>
                                  </p:childTnLst>
                                </p:cTn>
                              </p:par>
                              <p:par>
                                <p:cTn fill="hold" grpId="0" id="43" nodeType="withEffect" presetClass="entr" presetID="53" presetSubtype="0">
                                  <p:stCondLst>
                                    <p:cond delay="750"/>
                                  </p:stCondLst>
                                  <p:childTnLst>
                                    <p:set>
                                      <p:cBhvr>
                                        <p:cTn dur="1" fill="hold" id="44">
                                          <p:stCondLst>
                                            <p:cond delay="0"/>
                                          </p:stCondLst>
                                        </p:cTn>
                                        <p:tgtEl>
                                          <p:spTgt spid="56"/>
                                        </p:tgtEl>
                                        <p:attrNameLst>
                                          <p:attrName>style.visibility</p:attrName>
                                        </p:attrNameLst>
                                      </p:cBhvr>
                                      <p:to>
                                        <p:strVal val="visible"/>
                                      </p:to>
                                    </p:set>
                                    <p:anim calcmode="lin" valueType="num">
                                      <p:cBhvr>
                                        <p:cTn dur="500" fill="hold" id="45"/>
                                        <p:tgtEl>
                                          <p:spTgt spid="56"/>
                                        </p:tgtEl>
                                        <p:attrNameLst>
                                          <p:attrName>ppt_w</p:attrName>
                                        </p:attrNameLst>
                                      </p:cBhvr>
                                      <p:tavLst>
                                        <p:tav tm="0">
                                          <p:val>
                                            <p:fltVal val="0"/>
                                          </p:val>
                                        </p:tav>
                                        <p:tav tm="100000">
                                          <p:val>
                                            <p:strVal val="#ppt_w"/>
                                          </p:val>
                                        </p:tav>
                                      </p:tavLst>
                                    </p:anim>
                                    <p:anim calcmode="lin" valueType="num">
                                      <p:cBhvr>
                                        <p:cTn dur="500" fill="hold" id="46"/>
                                        <p:tgtEl>
                                          <p:spTgt spid="56"/>
                                        </p:tgtEl>
                                        <p:attrNameLst>
                                          <p:attrName>ppt_h</p:attrName>
                                        </p:attrNameLst>
                                      </p:cBhvr>
                                      <p:tavLst>
                                        <p:tav tm="0">
                                          <p:val>
                                            <p:fltVal val="0"/>
                                          </p:val>
                                        </p:tav>
                                        <p:tav tm="100000">
                                          <p:val>
                                            <p:strVal val="#ppt_h"/>
                                          </p:val>
                                        </p:tav>
                                      </p:tavLst>
                                    </p:anim>
                                    <p:animEffect filter="fade" transition="in">
                                      <p:cBhvr>
                                        <p:cTn dur="500" id="47"/>
                                        <p:tgtEl>
                                          <p:spTgt spid="56"/>
                                        </p:tgtEl>
                                      </p:cBhvr>
                                    </p:animEffect>
                                  </p:childTnLst>
                                </p:cTn>
                              </p:par>
                              <p:par>
                                <p:cTn fill="hold" grpId="0" id="48" nodeType="withEffect" presetClass="entr" presetID="22" presetSubtype="8">
                                  <p:stCondLst>
                                    <p:cond delay="750"/>
                                  </p:stCondLst>
                                  <p:childTnLst>
                                    <p:set>
                                      <p:cBhvr>
                                        <p:cTn dur="1" fill="hold" id="49">
                                          <p:stCondLst>
                                            <p:cond delay="0"/>
                                          </p:stCondLst>
                                        </p:cTn>
                                        <p:tgtEl>
                                          <p:spTgt spid="44"/>
                                        </p:tgtEl>
                                        <p:attrNameLst>
                                          <p:attrName>style.visibility</p:attrName>
                                        </p:attrNameLst>
                                      </p:cBhvr>
                                      <p:to>
                                        <p:strVal val="visible"/>
                                      </p:to>
                                    </p:set>
                                    <p:animEffect filter="wipe(left)" transition="in">
                                      <p:cBhvr>
                                        <p:cTn dur="750" id="50"/>
                                        <p:tgtEl>
                                          <p:spTgt spid="44"/>
                                        </p:tgtEl>
                                      </p:cBhvr>
                                    </p:animEffect>
                                  </p:childTnLst>
                                </p:cTn>
                              </p:par>
                              <p:par>
                                <p:cTn fill="hold" grpId="0" id="51" nodeType="withEffect" presetClass="entr" presetID="22" presetSubtype="8">
                                  <p:stCondLst>
                                    <p:cond delay="750"/>
                                  </p:stCondLst>
                                  <p:childTnLst>
                                    <p:set>
                                      <p:cBhvr>
                                        <p:cTn dur="1" fill="hold" id="52">
                                          <p:stCondLst>
                                            <p:cond delay="0"/>
                                          </p:stCondLst>
                                        </p:cTn>
                                        <p:tgtEl>
                                          <p:spTgt spid="45"/>
                                        </p:tgtEl>
                                        <p:attrNameLst>
                                          <p:attrName>style.visibility</p:attrName>
                                        </p:attrNameLst>
                                      </p:cBhvr>
                                      <p:to>
                                        <p:strVal val="visible"/>
                                      </p:to>
                                    </p:set>
                                    <p:animEffect filter="wipe(left)" transition="in">
                                      <p:cBhvr>
                                        <p:cTn dur="750" id="53"/>
                                        <p:tgtEl>
                                          <p:spTgt spid="45"/>
                                        </p:tgtEl>
                                      </p:cBhvr>
                                    </p:animEffect>
                                  </p:childTnLst>
                                </p:cTn>
                              </p:par>
                            </p:childTnLst>
                          </p:cTn>
                        </p:par>
                      </p:childTnLst>
                    </p:cTn>
                  </p:par>
                  <p:par>
                    <p:cTn fill="hold" id="54" nodeType="clickPar">
                      <p:stCondLst>
                        <p:cond delay="indefinite"/>
                      </p:stCondLst>
                      <p:childTnLst>
                        <p:par>
                          <p:cTn fill="hold" id="55" nodeType="afterGroup">
                            <p:stCondLst>
                              <p:cond delay="0"/>
                            </p:stCondLst>
                            <p:childTnLst>
                              <p:par>
                                <p:cTn fill="hold" grpId="0" id="56" nodeType="clickEffect" presetClass="entr" presetID="2" presetSubtype="4">
                                  <p:stCondLst>
                                    <p:cond delay="0"/>
                                  </p:stCondLst>
                                  <p:childTnLst>
                                    <p:set>
                                      <p:cBhvr>
                                        <p:cTn dur="1" fill="hold" id="57">
                                          <p:stCondLst>
                                            <p:cond delay="0"/>
                                          </p:stCondLst>
                                        </p:cTn>
                                        <p:tgtEl>
                                          <p:spTgt spid="21"/>
                                        </p:tgtEl>
                                        <p:attrNameLst>
                                          <p:attrName>style.visibility</p:attrName>
                                        </p:attrNameLst>
                                      </p:cBhvr>
                                      <p:to>
                                        <p:strVal val="visible"/>
                                      </p:to>
                                    </p:set>
                                    <p:anim calcmode="lin" valueType="num">
                                      <p:cBhvr additive="base">
                                        <p:cTn dur="750" fill="hold" id="58"/>
                                        <p:tgtEl>
                                          <p:spTgt spid="21"/>
                                        </p:tgtEl>
                                        <p:attrNameLst>
                                          <p:attrName>ppt_x</p:attrName>
                                        </p:attrNameLst>
                                      </p:cBhvr>
                                      <p:tavLst>
                                        <p:tav tm="0">
                                          <p:val>
                                            <p:strVal val="#ppt_x"/>
                                          </p:val>
                                        </p:tav>
                                        <p:tav tm="100000">
                                          <p:val>
                                            <p:strVal val="#ppt_x"/>
                                          </p:val>
                                        </p:tav>
                                      </p:tavLst>
                                    </p:anim>
                                    <p:anim calcmode="lin" valueType="num">
                                      <p:cBhvr additive="base">
                                        <p:cTn dur="750" fill="hold" id="59"/>
                                        <p:tgtEl>
                                          <p:spTgt spid="21"/>
                                        </p:tgtEl>
                                        <p:attrNameLst>
                                          <p:attrName>ppt_y</p:attrName>
                                        </p:attrNameLst>
                                      </p:cBhvr>
                                      <p:tavLst>
                                        <p:tav tm="0">
                                          <p:val>
                                            <p:strVal val="1+#ppt_h/2"/>
                                          </p:val>
                                        </p:tav>
                                        <p:tav tm="100000">
                                          <p:val>
                                            <p:strVal val="#ppt_y"/>
                                          </p:val>
                                        </p:tav>
                                      </p:tavLst>
                                    </p:anim>
                                  </p:childTnLst>
                                </p:cTn>
                              </p:par>
                              <p:par>
                                <p:cTn fill="hold" grpId="0" id="60" nodeType="withEffect" presetClass="entr" presetID="53" presetSubtype="0">
                                  <p:stCondLst>
                                    <p:cond delay="750"/>
                                  </p:stCondLst>
                                  <p:childTnLst>
                                    <p:set>
                                      <p:cBhvr>
                                        <p:cTn dur="1" fill="hold" id="61">
                                          <p:stCondLst>
                                            <p:cond delay="0"/>
                                          </p:stCondLst>
                                        </p:cTn>
                                        <p:tgtEl>
                                          <p:spTgt spid="57"/>
                                        </p:tgtEl>
                                        <p:attrNameLst>
                                          <p:attrName>style.visibility</p:attrName>
                                        </p:attrNameLst>
                                      </p:cBhvr>
                                      <p:to>
                                        <p:strVal val="visible"/>
                                      </p:to>
                                    </p:set>
                                    <p:anim calcmode="lin" valueType="num">
                                      <p:cBhvr>
                                        <p:cTn dur="500" fill="hold" id="62"/>
                                        <p:tgtEl>
                                          <p:spTgt spid="57"/>
                                        </p:tgtEl>
                                        <p:attrNameLst>
                                          <p:attrName>ppt_w</p:attrName>
                                        </p:attrNameLst>
                                      </p:cBhvr>
                                      <p:tavLst>
                                        <p:tav tm="0">
                                          <p:val>
                                            <p:fltVal val="0"/>
                                          </p:val>
                                        </p:tav>
                                        <p:tav tm="100000">
                                          <p:val>
                                            <p:strVal val="#ppt_w"/>
                                          </p:val>
                                        </p:tav>
                                      </p:tavLst>
                                    </p:anim>
                                    <p:anim calcmode="lin" valueType="num">
                                      <p:cBhvr>
                                        <p:cTn dur="500" fill="hold" id="63"/>
                                        <p:tgtEl>
                                          <p:spTgt spid="57"/>
                                        </p:tgtEl>
                                        <p:attrNameLst>
                                          <p:attrName>ppt_h</p:attrName>
                                        </p:attrNameLst>
                                      </p:cBhvr>
                                      <p:tavLst>
                                        <p:tav tm="0">
                                          <p:val>
                                            <p:fltVal val="0"/>
                                          </p:val>
                                        </p:tav>
                                        <p:tav tm="100000">
                                          <p:val>
                                            <p:strVal val="#ppt_h"/>
                                          </p:val>
                                        </p:tav>
                                      </p:tavLst>
                                    </p:anim>
                                    <p:animEffect filter="fade" transition="in">
                                      <p:cBhvr>
                                        <p:cTn dur="500" id="64"/>
                                        <p:tgtEl>
                                          <p:spTgt spid="57"/>
                                        </p:tgtEl>
                                      </p:cBhvr>
                                    </p:animEffect>
                                  </p:childTnLst>
                                </p:cTn>
                              </p:par>
                              <p:par>
                                <p:cTn fill="hold" grpId="0" id="65" nodeType="withEffect" presetClass="entr" presetID="22" presetSubtype="8">
                                  <p:stCondLst>
                                    <p:cond delay="750"/>
                                  </p:stCondLst>
                                  <p:childTnLst>
                                    <p:set>
                                      <p:cBhvr>
                                        <p:cTn dur="1" fill="hold" id="66">
                                          <p:stCondLst>
                                            <p:cond delay="0"/>
                                          </p:stCondLst>
                                        </p:cTn>
                                        <p:tgtEl>
                                          <p:spTgt spid="47"/>
                                        </p:tgtEl>
                                        <p:attrNameLst>
                                          <p:attrName>style.visibility</p:attrName>
                                        </p:attrNameLst>
                                      </p:cBhvr>
                                      <p:to>
                                        <p:strVal val="visible"/>
                                      </p:to>
                                    </p:set>
                                    <p:animEffect filter="wipe(left)" transition="in">
                                      <p:cBhvr>
                                        <p:cTn dur="750" id="67"/>
                                        <p:tgtEl>
                                          <p:spTgt spid="47"/>
                                        </p:tgtEl>
                                      </p:cBhvr>
                                    </p:animEffect>
                                  </p:childTnLst>
                                </p:cTn>
                              </p:par>
                              <p:par>
                                <p:cTn fill="hold" grpId="0" id="68" nodeType="withEffect" presetClass="entr" presetID="22" presetSubtype="8">
                                  <p:stCondLst>
                                    <p:cond delay="750"/>
                                  </p:stCondLst>
                                  <p:childTnLst>
                                    <p:set>
                                      <p:cBhvr>
                                        <p:cTn dur="1" fill="hold" id="69">
                                          <p:stCondLst>
                                            <p:cond delay="0"/>
                                          </p:stCondLst>
                                        </p:cTn>
                                        <p:tgtEl>
                                          <p:spTgt spid="48"/>
                                        </p:tgtEl>
                                        <p:attrNameLst>
                                          <p:attrName>style.visibility</p:attrName>
                                        </p:attrNameLst>
                                      </p:cBhvr>
                                      <p:to>
                                        <p:strVal val="visible"/>
                                      </p:to>
                                    </p:set>
                                    <p:animEffect filter="wipe(left)" transition="in">
                                      <p:cBhvr>
                                        <p:cTn dur="750" id="70"/>
                                        <p:tgtEl>
                                          <p:spTgt spid="4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
      <p:bldP grpId="0" spid="19"/>
      <p:bldP grpId="0" spid="20"/>
      <p:bldP grpId="0" spid="21"/>
      <p:bldP grpId="0" spid="25"/>
      <p:bldP grpId="0" spid="34"/>
      <p:bldP grpId="0" spid="37"/>
      <p:bldP grpId="0" spid="38"/>
      <p:bldP grpId="0" spid="44"/>
      <p:bldP grpId="0" spid="45"/>
      <p:bldP grpId="0" spid="47"/>
      <p:bldP grpId="0" spid="48"/>
      <p:bldP grpId="0" spid="54"/>
      <p:bldP grpId="0" spid="55"/>
      <p:bldP grpId="0" spid="56"/>
      <p:bldP grpId="0" spid="57"/>
    </p:bld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自定义 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002B91"/>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宽屏</PresentationFormat>
  <Paragraphs>230</Paragraphs>
  <Slides>29</Slides>
  <Notes>0</Notes>
  <TotalTime>921</TotalTime>
  <HiddenSlides>0</HiddenSlides>
  <MMClips>0</MMClips>
  <ScaleCrop>0</ScaleCrop>
  <HeadingPairs>
    <vt:vector baseType="variant" size="6">
      <vt:variant>
        <vt:lpstr>Fonts used</vt:lpstr>
      </vt:variant>
      <vt:variant>
        <vt:i4>9</vt:i4>
      </vt:variant>
      <vt:variant>
        <vt:lpstr>Theme</vt:lpstr>
      </vt:variant>
      <vt:variant>
        <vt:i4>1</vt:i4>
      </vt:variant>
      <vt:variant>
        <vt:lpstr>Slide Titles</vt:lpstr>
      </vt:variant>
      <vt:variant>
        <vt:i4>29</vt:i4>
      </vt:variant>
    </vt:vector>
  </HeadingPairs>
  <TitlesOfParts>
    <vt:vector baseType="lpstr" size="39">
      <vt:lpstr>Arial</vt:lpstr>
      <vt:lpstr>等线 Light</vt:lpstr>
      <vt:lpstr>等线</vt:lpstr>
      <vt:lpstr>Agency FB</vt:lpstr>
      <vt:lpstr>微软雅黑</vt:lpstr>
      <vt:lpstr>Calibri Light</vt:lpstr>
      <vt:lpstr>Calibri</vt:lpstr>
      <vt:lpstr>楷体</vt:lpstr>
      <vt:lpstr>Microsoft YaHei</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2017-01-05T07:56:57Z</dcterms:created>
  <cp:lastModifiedBy>Administrator</cp:lastModifiedBy>
  <dcterms:modified xsi:type="dcterms:W3CDTF">2021-08-20T11:11:22Z</dcterms:modified>
  <cp:revision>312</cp:revision>
  <dc:title>PowerPoint 演示文稿</dc:title>
</cp:coreProperties>
</file>