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8" r:id="rId2"/>
  </p:sldMasterIdLst>
  <p:notesMasterIdLst>
    <p:notesMasterId r:id="rId3"/>
  </p:notesMasterIdLst>
  <p:sldIdLst>
    <p:sldId id="287" r:id="rId4"/>
    <p:sldId id="258" r:id="rId5"/>
    <p:sldId id="259" r:id="rId6"/>
    <p:sldId id="264" r:id="rId7"/>
    <p:sldId id="300" r:id="rId8"/>
    <p:sldId id="270" r:id="rId9"/>
    <p:sldId id="268" r:id="rId10"/>
    <p:sldId id="262" r:id="rId11"/>
    <p:sldId id="275" r:id="rId12"/>
    <p:sldId id="271" r:id="rId13"/>
    <p:sldId id="263" r:id="rId14"/>
    <p:sldId id="293" r:id="rId15"/>
    <p:sldId id="282" r:id="rId16"/>
    <p:sldId id="273" r:id="rId17"/>
    <p:sldId id="269" r:id="rId18"/>
    <p:sldId id="265" r:id="rId19"/>
    <p:sldId id="267" r:id="rId20"/>
    <p:sldId id="283" r:id="rId21"/>
    <p:sldId id="266" r:id="rId22"/>
    <p:sldId id="297" r:id="rId23"/>
    <p:sldId id="261" r:id="rId24"/>
    <p:sldId id="299" r:id="rId25"/>
    <p:sldId id="257" r:id="rId26"/>
    <p:sldId id="295" r:id="rId27"/>
    <p:sldId id="284" r:id="rId28"/>
    <p:sldId id="296" r:id="rId29"/>
    <p:sldId id="298" r:id="rId30"/>
    <p:sldId id="288" r:id="rId31"/>
    <p:sldId id="290" r:id="rId32"/>
    <p:sldId id="272" r:id="rId33"/>
    <p:sldId id="274" r:id="rId34"/>
    <p:sldId id="302" r:id="rId35"/>
    <p:sldId id="285" r:id="rId36"/>
    <p:sldId id="260" r:id="rId37"/>
    <p:sldId id="286"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6429" autoAdjust="0"/>
  </p:normalViewPr>
  <p:slideViewPr>
    <p:cSldViewPr snapToGrid="0" showGuides="1">
      <p:cViewPr varScale="1">
        <p:scale>
          <a:sx n="109" d="100"/>
          <a:sy n="109" d="100"/>
        </p:scale>
        <p:origin x="678" y="78"/>
      </p:cViewPr>
      <p:guideLst>
        <p:guide orient="horz" pos="1253"/>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5.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chemeClr val="tx1">
                <a:lumMod val="75000"/>
                <a:lumOff val="25000"/>
              </a:schemeClr>
            </a:solidFill>
            <a:ln>
              <a:noFill/>
            </a:ln>
            <a:effectLst>
              <a:outerShdw blurRad="50800" dist="38100" dir="2700000" algn="tl" rotWithShape="0">
                <a:prstClr val="black">
                  <a:alpha val="40000"/>
                </a:prstClr>
              </a:outerShdw>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53-4AE2-B638-E0C5CD8CBBC0}"/>
            </c:ext>
          </c:extLst>
        </c:ser>
        <c:ser>
          <c:idx val="1"/>
          <c:order val="1"/>
          <c:tx>
            <c:strRef>
              <c:f>Sheet1!$C$1</c:f>
              <c:strCache>
                <c:ptCount val="1"/>
                <c:pt idx="0">
                  <c:v>系列 2</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ED53-4AE2-B638-E0C5CD8CBBC0}"/>
            </c:ext>
          </c:extLst>
        </c:ser>
        <c:ser>
          <c:idx val="2"/>
          <c:order val="2"/>
          <c:tx>
            <c:strRef>
              <c:f>Sheet1!$D$1</c:f>
              <c:strCache>
                <c:ptCount val="1"/>
                <c:pt idx="0">
                  <c:v>系列 3</c:v>
                </c:pt>
              </c:strCache>
            </c:strRef>
          </c:tx>
          <c:spPr>
            <a:solidFill>
              <a:schemeClr val="bg1"/>
            </a:solidFill>
            <a:ln>
              <a:noFill/>
            </a:ln>
            <a:effectLst>
              <a:outerShdw blurRad="50800" dist="38100" dir="2700000" algn="tl" rotWithShape="0">
                <a:prstClr val="black">
                  <a:alpha val="40000"/>
                </a:prstClr>
              </a:outerShdw>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D53-4AE2-B638-E0C5CD8CBBC0}"/>
            </c:ext>
          </c:extLst>
        </c:ser>
        <c:dLbls>
          <c:showLegendKey val="0"/>
          <c:showVal val="0"/>
          <c:showCatName val="0"/>
          <c:showSerName val="0"/>
          <c:showPercent val="0"/>
          <c:showBubbleSize val="0"/>
          <c:showLeaderLines val="0"/>
        </c:dLbls>
        <c:gapWidth val="219"/>
        <c:overlap val="-27"/>
        <c:axId val="292666736"/>
        <c:axId val="292667296"/>
      </c:barChart>
      <c:catAx>
        <c:axId val="29266673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92667296"/>
        <c:crosses val="autoZero"/>
        <c:auto val="0"/>
        <c:lblAlgn val="ctr"/>
        <c:lblOffset/>
        <c:noMultiLvlLbl val="0"/>
      </c:catAx>
      <c:valAx>
        <c:axId val="29266729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9266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98034-7DAB-4BA7-9402-30FF9D9F5726}" type="datetimeFigureOut">
              <a:rPr lang="zh-CN" altLang="en-US" smtClean="0"/>
              <a:t>2020/3/31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16975-1D4D-491B-8EC5-CCC6AF49DF07}" type="slidenum">
              <a:rPr lang="zh-CN" altLang="en-US" smtClean="0"/>
              <a:t>‹#›</a:t>
            </a:fld>
            <a:endParaRPr lang="zh-CN" altLang="en-US"/>
          </a:p>
        </p:txBody>
      </p:sp>
    </p:spTree>
    <p:extLst>
      <p:ext uri="{BB962C8B-B14F-4D97-AF65-F5344CB8AC3E}">
        <p14:creationId val="193967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243881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11628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602071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698468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583205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041617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75924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245046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807173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586468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45099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27732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554199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136564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49567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532922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916256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408767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331488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187311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473391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50991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501958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693027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731515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83027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8779976"/>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110671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023433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5767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044187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650582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89707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28423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584395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spTree>
      <p:nvGrpSpPr>
        <p:cNvPr id="1" name=""/>
        <p:cNvGrpSpPr/>
        <p:nvPr/>
      </p:nvGrpSpPr>
      <p:grpSpPr>
        <a:xfrm>
          <a:off x="0" y="0"/>
          <a:ext cx="0" cy="0"/>
        </a:xfrm>
      </p:grpSpPr>
    </p:spTree>
    <p:extLst>
      <p:ext uri="{BB962C8B-B14F-4D97-AF65-F5344CB8AC3E}">
        <p14:creationId val="297062994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3875314" y="2226156"/>
            <a:ext cx="4441372" cy="3367314"/>
          </a:xfrm>
          <a:custGeom>
            <a:gdLst>
              <a:gd name="connsiteX0" fmla="*/ 0 w 4441372"/>
              <a:gd name="connsiteY0" fmla="*/ 0 h 3367314"/>
              <a:gd name="connsiteX1" fmla="*/ 4441372 w 4441372"/>
              <a:gd name="connsiteY1" fmla="*/ 0 h 3367314"/>
              <a:gd name="connsiteX2" fmla="*/ 4441372 w 4441372"/>
              <a:gd name="connsiteY2" fmla="*/ 3367314 h 3367314"/>
              <a:gd name="connsiteX3" fmla="*/ 0 w 4441372"/>
              <a:gd name="connsiteY3" fmla="*/ 3367314 h 3367314"/>
            </a:gdLst>
            <a:cxnLst>
              <a:cxn ang="0">
                <a:pos x="connsiteX0" y="connsiteY0"/>
              </a:cxn>
              <a:cxn ang="0">
                <a:pos x="connsiteX1" y="connsiteY1"/>
              </a:cxn>
              <a:cxn ang="0">
                <a:pos x="connsiteX2" y="connsiteY2"/>
              </a:cxn>
              <a:cxn ang="0">
                <a:pos x="connsiteX3" y="connsiteY3"/>
              </a:cxn>
            </a:cxnLst>
            <a:rect l="l" t="t" r="r" b="b"/>
            <a:pathLst>
              <a:path w="4441372" h="3367313">
                <a:moveTo>
                  <a:pt x="0" y="0"/>
                </a:moveTo>
                <a:lnTo>
                  <a:pt x="4441372" y="0"/>
                </a:lnTo>
                <a:lnTo>
                  <a:pt x="4441372" y="3367314"/>
                </a:lnTo>
                <a:lnTo>
                  <a:pt x="0" y="3367314"/>
                </a:lnTo>
                <a:close/>
              </a:path>
            </a:pathLst>
          </a:custGeom>
        </p:spPr>
        <p:txBody>
          <a:bodyPr wrap="square">
            <a:noAutofit/>
          </a:bodyPr>
          <a:lstStyle/>
          <a:p>
            <a:endParaRPr lang="zh-CN" altLang="en-US"/>
          </a:p>
        </p:txBody>
      </p:sp>
    </p:spTree>
    <p:extLst>
      <p:ext uri="{BB962C8B-B14F-4D97-AF65-F5344CB8AC3E}">
        <p14:creationId val="6141912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3" name="图片占位符 12"/>
          <p:cNvSpPr>
            <a:spLocks noGrp="1"/>
          </p:cNvSpPr>
          <p:nvPr>
            <p:ph type="pic" sz="quarter" idx="11"/>
          </p:nvPr>
        </p:nvSpPr>
        <p:spPr>
          <a:xfrm>
            <a:off x="1393372" y="2293258"/>
            <a:ext cx="2504777" cy="2583543"/>
          </a:xfrm>
          <a:custGeom>
            <a:gdLst>
              <a:gd name="connsiteX0" fmla="*/ 0 w 2504777"/>
              <a:gd name="connsiteY0" fmla="*/ 0 h 2583543"/>
              <a:gd name="connsiteX1" fmla="*/ 2504777 w 2504777"/>
              <a:gd name="connsiteY1" fmla="*/ 0 h 2583543"/>
              <a:gd name="connsiteX2" fmla="*/ 2504777 w 2504777"/>
              <a:gd name="connsiteY2" fmla="*/ 2583543 h 2583543"/>
              <a:gd name="connsiteX3" fmla="*/ 0 w 2504777"/>
              <a:gd name="connsiteY3" fmla="*/ 2583543 h 2583543"/>
            </a:gdLst>
            <a:cxnLst>
              <a:cxn ang="0">
                <a:pos x="connsiteX0" y="connsiteY0"/>
              </a:cxn>
              <a:cxn ang="0">
                <a:pos x="connsiteX1" y="connsiteY1"/>
              </a:cxn>
              <a:cxn ang="0">
                <a:pos x="connsiteX2" y="connsiteY2"/>
              </a:cxn>
              <a:cxn ang="0">
                <a:pos x="connsiteX3" y="connsiteY3"/>
              </a:cxn>
            </a:cxnLst>
            <a:rect l="l" t="t" r="r" b="b"/>
            <a:pathLst>
              <a:path w="2504777" h="2583543">
                <a:moveTo>
                  <a:pt x="0" y="0"/>
                </a:moveTo>
                <a:lnTo>
                  <a:pt x="2504777" y="0"/>
                </a:lnTo>
                <a:lnTo>
                  <a:pt x="2504777" y="2583543"/>
                </a:lnTo>
                <a:lnTo>
                  <a:pt x="0" y="2583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71041" y="3346833"/>
            <a:ext cx="1552845" cy="1601676"/>
          </a:xfrm>
          <a:custGeom>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890127" y="3346833"/>
            <a:ext cx="1552845" cy="1601676"/>
          </a:xfrm>
          <a:custGeom>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9009212" y="3346833"/>
            <a:ext cx="1552845" cy="1601676"/>
          </a:xfrm>
          <a:custGeom>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Tree>
    <p:extLst>
      <p:ext uri="{BB962C8B-B14F-4D97-AF65-F5344CB8AC3E}">
        <p14:creationId val="596827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3878606" y="2151403"/>
            <a:ext cx="4434789" cy="3634695"/>
          </a:xfrm>
          <a:custGeom>
            <a:gdLst>
              <a:gd name="connsiteX0" fmla="*/ 3625868 w 4434789"/>
              <a:gd name="connsiteY0" fmla="*/ 2781942 h 3634695"/>
              <a:gd name="connsiteX1" fmla="*/ 4434789 w 4434789"/>
              <a:gd name="connsiteY1" fmla="*/ 2781942 h 3634695"/>
              <a:gd name="connsiteX2" fmla="*/ 4434789 w 4434789"/>
              <a:gd name="connsiteY2" fmla="*/ 3634695 h 3634695"/>
              <a:gd name="connsiteX3" fmla="*/ 3625868 w 4434789"/>
              <a:gd name="connsiteY3" fmla="*/ 3634695 h 3634695"/>
              <a:gd name="connsiteX4" fmla="*/ 2719403 w 4434789"/>
              <a:gd name="connsiteY4" fmla="*/ 2781942 h 3634695"/>
              <a:gd name="connsiteX5" fmla="*/ 3528324 w 4434789"/>
              <a:gd name="connsiteY5" fmla="*/ 2781942 h 3634695"/>
              <a:gd name="connsiteX6" fmla="*/ 3528324 w 4434789"/>
              <a:gd name="connsiteY6" fmla="*/ 3634695 h 3634695"/>
              <a:gd name="connsiteX7" fmla="*/ 2719403 w 4434789"/>
              <a:gd name="connsiteY7" fmla="*/ 3634695 h 3634695"/>
              <a:gd name="connsiteX8" fmla="*/ 1812935 w 4434789"/>
              <a:gd name="connsiteY8" fmla="*/ 2781942 h 3634695"/>
              <a:gd name="connsiteX9" fmla="*/ 2621856 w 4434789"/>
              <a:gd name="connsiteY9" fmla="*/ 2781942 h 3634695"/>
              <a:gd name="connsiteX10" fmla="*/ 2621856 w 4434789"/>
              <a:gd name="connsiteY10" fmla="*/ 3634695 h 3634695"/>
              <a:gd name="connsiteX11" fmla="*/ 1812935 w 4434789"/>
              <a:gd name="connsiteY11" fmla="*/ 3634695 h 3634695"/>
              <a:gd name="connsiteX12" fmla="*/ 2719403 w 4434789"/>
              <a:gd name="connsiteY12" fmla="*/ 1854628 h 3634695"/>
              <a:gd name="connsiteX13" fmla="*/ 3528323 w 4434789"/>
              <a:gd name="connsiteY13" fmla="*/ 1854628 h 3634695"/>
              <a:gd name="connsiteX14" fmla="*/ 3528323 w 4434789"/>
              <a:gd name="connsiteY14" fmla="*/ 2707381 h 3634695"/>
              <a:gd name="connsiteX15" fmla="*/ 2719403 w 4434789"/>
              <a:gd name="connsiteY15" fmla="*/ 2707381 h 3634695"/>
              <a:gd name="connsiteX16" fmla="*/ 1812935 w 4434789"/>
              <a:gd name="connsiteY16" fmla="*/ 1854628 h 3634695"/>
              <a:gd name="connsiteX17" fmla="*/ 2621855 w 4434789"/>
              <a:gd name="connsiteY17" fmla="*/ 1854628 h 3634695"/>
              <a:gd name="connsiteX18" fmla="*/ 2621855 w 4434789"/>
              <a:gd name="connsiteY18" fmla="*/ 2707381 h 3634695"/>
              <a:gd name="connsiteX19" fmla="*/ 1812935 w 4434789"/>
              <a:gd name="connsiteY19" fmla="*/ 2707381 h 3634695"/>
              <a:gd name="connsiteX20" fmla="*/ 906468 w 4434789"/>
              <a:gd name="connsiteY20" fmla="*/ 1854628 h 3634695"/>
              <a:gd name="connsiteX21" fmla="*/ 1715388 w 4434789"/>
              <a:gd name="connsiteY21" fmla="*/ 1854628 h 3634695"/>
              <a:gd name="connsiteX22" fmla="*/ 1715388 w 4434789"/>
              <a:gd name="connsiteY22" fmla="*/ 2707381 h 3634695"/>
              <a:gd name="connsiteX23" fmla="*/ 906468 w 4434789"/>
              <a:gd name="connsiteY23" fmla="*/ 2707381 h 3634695"/>
              <a:gd name="connsiteX24" fmla="*/ 0 w 4434789"/>
              <a:gd name="connsiteY24" fmla="*/ 1854628 h 3634695"/>
              <a:gd name="connsiteX25" fmla="*/ 808920 w 4434789"/>
              <a:gd name="connsiteY25" fmla="*/ 1854628 h 3634695"/>
              <a:gd name="connsiteX26" fmla="*/ 808920 w 4434789"/>
              <a:gd name="connsiteY26" fmla="*/ 2707381 h 3634695"/>
              <a:gd name="connsiteX27" fmla="*/ 0 w 4434789"/>
              <a:gd name="connsiteY27" fmla="*/ 2707381 h 3634695"/>
              <a:gd name="connsiteX28" fmla="*/ 3625868 w 4434789"/>
              <a:gd name="connsiteY28" fmla="*/ 927314 h 3634695"/>
              <a:gd name="connsiteX29" fmla="*/ 4434788 w 4434789"/>
              <a:gd name="connsiteY29" fmla="*/ 927314 h 3634695"/>
              <a:gd name="connsiteX30" fmla="*/ 4434788 w 4434789"/>
              <a:gd name="connsiteY30" fmla="*/ 1780067 h 3634695"/>
              <a:gd name="connsiteX31" fmla="*/ 3625868 w 4434789"/>
              <a:gd name="connsiteY31" fmla="*/ 1780067 h 3634695"/>
              <a:gd name="connsiteX32" fmla="*/ 2719402 w 4434789"/>
              <a:gd name="connsiteY32" fmla="*/ 927314 h 3634695"/>
              <a:gd name="connsiteX33" fmla="*/ 3528322 w 4434789"/>
              <a:gd name="connsiteY33" fmla="*/ 927314 h 3634695"/>
              <a:gd name="connsiteX34" fmla="*/ 3528322 w 4434789"/>
              <a:gd name="connsiteY34" fmla="*/ 1780067 h 3634695"/>
              <a:gd name="connsiteX35" fmla="*/ 2719402 w 4434789"/>
              <a:gd name="connsiteY35" fmla="*/ 1780067 h 3634695"/>
              <a:gd name="connsiteX36" fmla="*/ 1812934 w 4434789"/>
              <a:gd name="connsiteY36" fmla="*/ 927314 h 3634695"/>
              <a:gd name="connsiteX37" fmla="*/ 2621854 w 4434789"/>
              <a:gd name="connsiteY37" fmla="*/ 927314 h 3634695"/>
              <a:gd name="connsiteX38" fmla="*/ 2621854 w 4434789"/>
              <a:gd name="connsiteY38" fmla="*/ 1780067 h 3634695"/>
              <a:gd name="connsiteX39" fmla="*/ 1812934 w 4434789"/>
              <a:gd name="connsiteY39" fmla="*/ 1780067 h 3634695"/>
              <a:gd name="connsiteX40" fmla="*/ 906467 w 4434789"/>
              <a:gd name="connsiteY40" fmla="*/ 927314 h 3634695"/>
              <a:gd name="connsiteX41" fmla="*/ 1715387 w 4434789"/>
              <a:gd name="connsiteY41" fmla="*/ 927314 h 3634695"/>
              <a:gd name="connsiteX42" fmla="*/ 1715387 w 4434789"/>
              <a:gd name="connsiteY42" fmla="*/ 1780067 h 3634695"/>
              <a:gd name="connsiteX43" fmla="*/ 906467 w 4434789"/>
              <a:gd name="connsiteY43" fmla="*/ 1780067 h 3634695"/>
              <a:gd name="connsiteX44" fmla="*/ 1812935 w 4434789"/>
              <a:gd name="connsiteY44" fmla="*/ 0 h 3634695"/>
              <a:gd name="connsiteX45" fmla="*/ 2621855 w 4434789"/>
              <a:gd name="connsiteY45" fmla="*/ 0 h 3634695"/>
              <a:gd name="connsiteX46" fmla="*/ 2621855 w 4434789"/>
              <a:gd name="connsiteY46" fmla="*/ 852753 h 3634695"/>
              <a:gd name="connsiteX47" fmla="*/ 1812935 w 4434789"/>
              <a:gd name="connsiteY47" fmla="*/ 852753 h 3634695"/>
              <a:gd name="connsiteX48" fmla="*/ 906467 w 4434789"/>
              <a:gd name="connsiteY48" fmla="*/ 0 h 3634695"/>
              <a:gd name="connsiteX49" fmla="*/ 1715387 w 4434789"/>
              <a:gd name="connsiteY49" fmla="*/ 0 h 3634695"/>
              <a:gd name="connsiteX50" fmla="*/ 1715387 w 4434789"/>
              <a:gd name="connsiteY50" fmla="*/ 852753 h 3634695"/>
              <a:gd name="connsiteX51" fmla="*/ 906467 w 4434789"/>
              <a:gd name="connsiteY51" fmla="*/ 852753 h 3634695"/>
              <a:gd name="connsiteX52" fmla="*/ 0 w 4434789"/>
              <a:gd name="connsiteY52" fmla="*/ 0 h 3634695"/>
              <a:gd name="connsiteX53" fmla="*/ 808920 w 4434789"/>
              <a:gd name="connsiteY53" fmla="*/ 0 h 3634695"/>
              <a:gd name="connsiteX54" fmla="*/ 808920 w 4434789"/>
              <a:gd name="connsiteY54" fmla="*/ 852753 h 3634695"/>
              <a:gd name="connsiteX55" fmla="*/ 0 w 4434789"/>
              <a:gd name="connsiteY55" fmla="*/ 852753 h 36346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4789" h="3634695">
                <a:moveTo>
                  <a:pt x="3625868" y="2781942"/>
                </a:moveTo>
                <a:lnTo>
                  <a:pt x="4434789" y="2781942"/>
                </a:lnTo>
                <a:lnTo>
                  <a:pt x="4434789" y="3634695"/>
                </a:lnTo>
                <a:lnTo>
                  <a:pt x="3625868" y="3634695"/>
                </a:lnTo>
                <a:close/>
                <a:moveTo>
                  <a:pt x="2719403" y="2781942"/>
                </a:moveTo>
                <a:lnTo>
                  <a:pt x="3528324" y="2781942"/>
                </a:lnTo>
                <a:lnTo>
                  <a:pt x="3528324" y="3634695"/>
                </a:lnTo>
                <a:lnTo>
                  <a:pt x="2719403" y="3634695"/>
                </a:lnTo>
                <a:close/>
                <a:moveTo>
                  <a:pt x="1812935" y="2781942"/>
                </a:moveTo>
                <a:lnTo>
                  <a:pt x="2621856" y="2781942"/>
                </a:lnTo>
                <a:lnTo>
                  <a:pt x="2621856" y="3634695"/>
                </a:lnTo>
                <a:lnTo>
                  <a:pt x="1812935" y="3634695"/>
                </a:lnTo>
                <a:close/>
                <a:moveTo>
                  <a:pt x="2719403" y="1854628"/>
                </a:moveTo>
                <a:lnTo>
                  <a:pt x="3528323" y="1854628"/>
                </a:lnTo>
                <a:lnTo>
                  <a:pt x="3528323" y="2707381"/>
                </a:lnTo>
                <a:lnTo>
                  <a:pt x="2719403" y="2707381"/>
                </a:lnTo>
                <a:close/>
                <a:moveTo>
                  <a:pt x="1812935" y="1854628"/>
                </a:moveTo>
                <a:lnTo>
                  <a:pt x="2621855" y="1854628"/>
                </a:lnTo>
                <a:lnTo>
                  <a:pt x="2621855" y="2707381"/>
                </a:lnTo>
                <a:lnTo>
                  <a:pt x="1812935" y="2707381"/>
                </a:lnTo>
                <a:close/>
                <a:moveTo>
                  <a:pt x="906468" y="1854628"/>
                </a:moveTo>
                <a:lnTo>
                  <a:pt x="1715388" y="1854628"/>
                </a:lnTo>
                <a:lnTo>
                  <a:pt x="1715388" y="2707381"/>
                </a:lnTo>
                <a:lnTo>
                  <a:pt x="906468" y="2707381"/>
                </a:lnTo>
                <a:close/>
                <a:moveTo>
                  <a:pt x="0" y="1854628"/>
                </a:moveTo>
                <a:lnTo>
                  <a:pt x="808920" y="1854628"/>
                </a:lnTo>
                <a:lnTo>
                  <a:pt x="808920" y="2707381"/>
                </a:lnTo>
                <a:lnTo>
                  <a:pt x="0" y="2707381"/>
                </a:lnTo>
                <a:close/>
                <a:moveTo>
                  <a:pt x="3625868" y="927314"/>
                </a:moveTo>
                <a:lnTo>
                  <a:pt x="4434788" y="927314"/>
                </a:lnTo>
                <a:lnTo>
                  <a:pt x="4434788" y="1780067"/>
                </a:lnTo>
                <a:lnTo>
                  <a:pt x="3625868" y="1780067"/>
                </a:lnTo>
                <a:close/>
                <a:moveTo>
                  <a:pt x="2719402" y="927314"/>
                </a:moveTo>
                <a:lnTo>
                  <a:pt x="3528322" y="927314"/>
                </a:lnTo>
                <a:lnTo>
                  <a:pt x="3528322" y="1780067"/>
                </a:lnTo>
                <a:lnTo>
                  <a:pt x="2719402" y="1780067"/>
                </a:lnTo>
                <a:close/>
                <a:moveTo>
                  <a:pt x="1812934" y="927314"/>
                </a:moveTo>
                <a:lnTo>
                  <a:pt x="2621854" y="927314"/>
                </a:lnTo>
                <a:lnTo>
                  <a:pt x="2621854" y="1780067"/>
                </a:lnTo>
                <a:lnTo>
                  <a:pt x="1812934" y="1780067"/>
                </a:lnTo>
                <a:close/>
                <a:moveTo>
                  <a:pt x="906467" y="927314"/>
                </a:moveTo>
                <a:lnTo>
                  <a:pt x="1715387" y="927314"/>
                </a:lnTo>
                <a:lnTo>
                  <a:pt x="1715387" y="1780067"/>
                </a:lnTo>
                <a:lnTo>
                  <a:pt x="906467" y="1780067"/>
                </a:lnTo>
                <a:close/>
                <a:moveTo>
                  <a:pt x="1812935" y="0"/>
                </a:moveTo>
                <a:lnTo>
                  <a:pt x="2621855" y="0"/>
                </a:lnTo>
                <a:lnTo>
                  <a:pt x="2621855" y="852753"/>
                </a:lnTo>
                <a:lnTo>
                  <a:pt x="1812935" y="852753"/>
                </a:lnTo>
                <a:close/>
                <a:moveTo>
                  <a:pt x="906467" y="0"/>
                </a:moveTo>
                <a:lnTo>
                  <a:pt x="1715387" y="0"/>
                </a:lnTo>
                <a:lnTo>
                  <a:pt x="1715387" y="852753"/>
                </a:lnTo>
                <a:lnTo>
                  <a:pt x="906467" y="852753"/>
                </a:lnTo>
                <a:close/>
                <a:moveTo>
                  <a:pt x="0" y="0"/>
                </a:moveTo>
                <a:lnTo>
                  <a:pt x="808920" y="0"/>
                </a:lnTo>
                <a:lnTo>
                  <a:pt x="808920" y="852753"/>
                </a:lnTo>
                <a:lnTo>
                  <a:pt x="0" y="852753"/>
                </a:lnTo>
                <a:close/>
              </a:path>
            </a:pathLst>
          </a:custGeom>
        </p:spPr>
        <p:txBody>
          <a:bodyPr wrap="square">
            <a:noAutofit/>
          </a:bodyPr>
          <a:lstStyle/>
          <a:p>
            <a:endParaRPr lang="zh-CN" altLang="en-US"/>
          </a:p>
        </p:txBody>
      </p:sp>
    </p:spTree>
    <p:extLst>
      <p:ext uri="{BB962C8B-B14F-4D97-AF65-F5344CB8AC3E}">
        <p14:creationId val="22666475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1317172" y="2275389"/>
            <a:ext cx="4383315" cy="2634343"/>
          </a:xfrm>
          <a:custGeom>
            <a:gdLst>
              <a:gd name="connsiteX0" fmla="*/ 0 w 4383315"/>
              <a:gd name="connsiteY0" fmla="*/ 0 h 2634343"/>
              <a:gd name="connsiteX1" fmla="*/ 4383315 w 4383315"/>
              <a:gd name="connsiteY1" fmla="*/ 0 h 2634343"/>
              <a:gd name="connsiteX2" fmla="*/ 4383315 w 4383315"/>
              <a:gd name="connsiteY2" fmla="*/ 2634343 h 2634343"/>
              <a:gd name="connsiteX3" fmla="*/ 0 w 4383315"/>
              <a:gd name="connsiteY3" fmla="*/ 2634343 h 2634343"/>
            </a:gdLst>
            <a:cxnLst>
              <a:cxn ang="0">
                <a:pos x="connsiteX0" y="connsiteY0"/>
              </a:cxn>
              <a:cxn ang="0">
                <a:pos x="connsiteX1" y="connsiteY1"/>
              </a:cxn>
              <a:cxn ang="0">
                <a:pos x="connsiteX2" y="connsiteY2"/>
              </a:cxn>
              <a:cxn ang="0">
                <a:pos x="connsiteX3" y="connsiteY3"/>
              </a:cxn>
            </a:cxnLst>
            <a:rect l="l" t="t" r="r" b="b"/>
            <a:pathLst>
              <a:path w="4383315" h="2634343">
                <a:moveTo>
                  <a:pt x="0" y="0"/>
                </a:moveTo>
                <a:lnTo>
                  <a:pt x="4383315" y="0"/>
                </a:lnTo>
                <a:lnTo>
                  <a:pt x="4383315" y="2634343"/>
                </a:lnTo>
                <a:lnTo>
                  <a:pt x="0" y="2634343"/>
                </a:lnTo>
                <a:close/>
              </a:path>
            </a:pathLst>
          </a:custGeom>
        </p:spPr>
        <p:txBody>
          <a:bodyPr wrap="square">
            <a:noAutofit/>
          </a:bodyPr>
          <a:lstStyle/>
          <a:p>
            <a:endParaRPr lang="zh-CN" altLang="en-US"/>
          </a:p>
        </p:txBody>
      </p:sp>
    </p:spTree>
    <p:extLst>
      <p:ext uri="{BB962C8B-B14F-4D97-AF65-F5344CB8AC3E}">
        <p14:creationId val="32318333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5448297" y="3663155"/>
            <a:ext cx="5353054" cy="1753394"/>
          </a:xfrm>
          <a:custGeom>
            <a:gdLst>
              <a:gd name="connsiteX0" fmla="*/ 0 w 5353054"/>
              <a:gd name="connsiteY0" fmla="*/ 0 h 1753394"/>
              <a:gd name="connsiteX1" fmla="*/ 5353054 w 5353054"/>
              <a:gd name="connsiteY1" fmla="*/ 0 h 1753394"/>
              <a:gd name="connsiteX2" fmla="*/ 5353054 w 5353054"/>
              <a:gd name="connsiteY2" fmla="*/ 1753394 h 1753394"/>
              <a:gd name="connsiteX3" fmla="*/ 0 w 5353054"/>
              <a:gd name="connsiteY3" fmla="*/ 1753394 h 1753394"/>
            </a:gdLst>
            <a:cxnLst>
              <a:cxn ang="0">
                <a:pos x="connsiteX0" y="connsiteY0"/>
              </a:cxn>
              <a:cxn ang="0">
                <a:pos x="connsiteX1" y="connsiteY1"/>
              </a:cxn>
              <a:cxn ang="0">
                <a:pos x="connsiteX2" y="connsiteY2"/>
              </a:cxn>
              <a:cxn ang="0">
                <a:pos x="connsiteX3" y="connsiteY3"/>
              </a:cxn>
            </a:cxnLst>
            <a:rect l="l" t="t" r="r" b="b"/>
            <a:pathLst>
              <a:path w="5353054" h="1753394">
                <a:moveTo>
                  <a:pt x="0" y="0"/>
                </a:moveTo>
                <a:lnTo>
                  <a:pt x="5353054" y="0"/>
                </a:lnTo>
                <a:lnTo>
                  <a:pt x="5353054" y="1753394"/>
                </a:lnTo>
                <a:lnTo>
                  <a:pt x="0" y="1753394"/>
                </a:lnTo>
                <a:close/>
              </a:path>
            </a:pathLst>
          </a:custGeom>
        </p:spPr>
        <p:txBody>
          <a:bodyPr wrap="square">
            <a:noAutofit/>
          </a:bodyPr>
          <a:lstStyle/>
          <a:p>
            <a:endParaRPr lang="zh-CN" altLang="en-US"/>
          </a:p>
        </p:txBody>
      </p:sp>
    </p:spTree>
    <p:extLst>
      <p:ext uri="{BB962C8B-B14F-4D97-AF65-F5344CB8AC3E}">
        <p14:creationId val="46837548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856778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332817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8608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94373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151760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仅标题">
    <p:spTree>
      <p:nvGrpSpPr>
        <p:cNvPr id="1" name=""/>
        <p:cNvGrpSpPr/>
        <p:nvPr/>
      </p:nvGrpSpPr>
      <p:grpSpPr>
        <a:xfrm>
          <a:off x="0" y="0"/>
          <a:ext cx="0" cy="0"/>
        </a:xfrm>
      </p:grpSpPr>
      <p:sp>
        <p:nvSpPr>
          <p:cNvPr id="9" name="图片占位符 8"/>
          <p:cNvSpPr>
            <a:spLocks noGrp="1"/>
          </p:cNvSpPr>
          <p:nvPr>
            <p:ph type="pic" sz="quarter" idx="10"/>
          </p:nvPr>
        </p:nvSpPr>
        <p:spPr>
          <a:xfrm>
            <a:off x="561975" y="561975"/>
            <a:ext cx="3257550" cy="1729317"/>
          </a:xfrm>
          <a:custGeom>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cxnLst>
              <a:cxn ang="0">
                <a:pos x="connsiteX0" y="connsiteY0"/>
              </a:cxn>
              <a:cxn ang="0">
                <a:pos x="connsiteX1" y="connsiteY1"/>
              </a:cxn>
              <a:cxn ang="0">
                <a:pos x="connsiteX2" y="connsiteY2"/>
              </a:cxn>
              <a:cxn ang="0">
                <a:pos x="connsiteX3" y="connsiteY3"/>
              </a:cxn>
            </a:cxnLst>
            <a:rect l="l" t="t" r="r" b="b"/>
            <a:pathLst>
              <a:path w="3257550" h="1729316">
                <a:moveTo>
                  <a:pt x="0" y="0"/>
                </a:moveTo>
                <a:lnTo>
                  <a:pt x="3257550" y="0"/>
                </a:lnTo>
                <a:lnTo>
                  <a:pt x="3257550" y="1729317"/>
                </a:lnTo>
                <a:lnTo>
                  <a:pt x="0" y="1729317"/>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561975" y="2564342"/>
            <a:ext cx="3257550" cy="1729317"/>
          </a:xfrm>
          <a:custGeom>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cxnLst>
              <a:cxn ang="0">
                <a:pos x="connsiteX0" y="connsiteY0"/>
              </a:cxn>
              <a:cxn ang="0">
                <a:pos x="connsiteX1" y="connsiteY1"/>
              </a:cxn>
              <a:cxn ang="0">
                <a:pos x="connsiteX2" y="connsiteY2"/>
              </a:cxn>
              <a:cxn ang="0">
                <a:pos x="connsiteX3" y="connsiteY3"/>
              </a:cxn>
            </a:cxnLst>
            <a:rect l="l" t="t" r="r" b="b"/>
            <a:pathLst>
              <a:path w="3257550" h="1729316">
                <a:moveTo>
                  <a:pt x="0" y="0"/>
                </a:moveTo>
                <a:lnTo>
                  <a:pt x="3257550" y="0"/>
                </a:lnTo>
                <a:lnTo>
                  <a:pt x="3257550" y="1729317"/>
                </a:lnTo>
                <a:lnTo>
                  <a:pt x="0" y="1729317"/>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561975" y="4566708"/>
            <a:ext cx="3257550" cy="1729317"/>
          </a:xfrm>
          <a:custGeom>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cxnLst>
              <a:cxn ang="0">
                <a:pos x="connsiteX0" y="connsiteY0"/>
              </a:cxn>
              <a:cxn ang="0">
                <a:pos x="connsiteX1" y="connsiteY1"/>
              </a:cxn>
              <a:cxn ang="0">
                <a:pos x="connsiteX2" y="connsiteY2"/>
              </a:cxn>
              <a:cxn ang="0">
                <a:pos x="connsiteX3" y="connsiteY3"/>
              </a:cxn>
            </a:cxnLst>
            <a:rect l="l" t="t" r="r" b="b"/>
            <a:pathLst>
              <a:path w="3257550" h="1729316">
                <a:moveTo>
                  <a:pt x="0" y="0"/>
                </a:moveTo>
                <a:lnTo>
                  <a:pt x="3257550" y="0"/>
                </a:lnTo>
                <a:lnTo>
                  <a:pt x="3257550" y="1729317"/>
                </a:lnTo>
                <a:lnTo>
                  <a:pt x="0" y="1729317"/>
                </a:lnTo>
                <a:close/>
              </a:path>
            </a:pathLst>
          </a:custGeom>
        </p:spPr>
        <p:txBody>
          <a:bodyPr wrap="square">
            <a:noAutofit/>
          </a:bodyPr>
          <a:lstStyle/>
          <a:p>
            <a:endParaRPr lang="zh-CN" altLang="en-US"/>
          </a:p>
        </p:txBody>
      </p:sp>
    </p:spTree>
    <p:extLst>
      <p:ext uri="{BB962C8B-B14F-4D97-AF65-F5344CB8AC3E}">
        <p14:creationId val="29223713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605749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56278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802826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233548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043893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834319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7" name="图片占位符 6"/>
          <p:cNvSpPr>
            <a:spLocks noGrp="1"/>
          </p:cNvSpPr>
          <p:nvPr>
            <p:ph type="pic" sz="quarter" idx="10"/>
          </p:nvPr>
        </p:nvSpPr>
        <p:spPr>
          <a:xfrm>
            <a:off x="457200" y="381000"/>
            <a:ext cx="11277600" cy="6096000"/>
          </a:xfrm>
          <a:custGeom>
            <a:gdLst>
              <a:gd name="connsiteX0" fmla="*/ 0 w 11277600"/>
              <a:gd name="connsiteY0" fmla="*/ 0 h 6096000"/>
              <a:gd name="connsiteX1" fmla="*/ 11277600 w 11277600"/>
              <a:gd name="connsiteY1" fmla="*/ 0 h 6096000"/>
              <a:gd name="connsiteX2" fmla="*/ 11277600 w 11277600"/>
              <a:gd name="connsiteY2" fmla="*/ 6096000 h 6096000"/>
              <a:gd name="connsiteX3" fmla="*/ 0 w 11277600"/>
              <a:gd name="connsiteY3" fmla="*/ 6096000 h 6096000"/>
            </a:gdLst>
            <a:cxnLst>
              <a:cxn ang="0">
                <a:pos x="connsiteX0" y="connsiteY0"/>
              </a:cxn>
              <a:cxn ang="0">
                <a:pos x="connsiteX1" y="connsiteY1"/>
              </a:cxn>
              <a:cxn ang="0">
                <a:pos x="connsiteX2" y="connsiteY2"/>
              </a:cxn>
              <a:cxn ang="0">
                <a:pos x="connsiteX3" y="connsiteY3"/>
              </a:cxn>
            </a:cxnLst>
            <a:rect l="l" t="t" r="r" b="b"/>
            <a:pathLst>
              <a:path w="11277600" h="6096000">
                <a:moveTo>
                  <a:pt x="0" y="0"/>
                </a:moveTo>
                <a:lnTo>
                  <a:pt x="11277600" y="0"/>
                </a:lnTo>
                <a:lnTo>
                  <a:pt x="11277600" y="6096000"/>
                </a:lnTo>
                <a:lnTo>
                  <a:pt x="0" y="6096000"/>
                </a:lnTo>
                <a:close/>
              </a:path>
            </a:pathLst>
          </a:custGeom>
        </p:spPr>
        <p:txBody>
          <a:bodyPr wrap="square">
            <a:noAutofit/>
          </a:bodyPr>
          <a:lstStyle/>
          <a:p>
            <a:endParaRPr lang="zh-CN" altLang="en-US"/>
          </a:p>
        </p:txBody>
      </p:sp>
    </p:spTree>
    <p:extLst>
      <p:ext uri="{BB962C8B-B14F-4D97-AF65-F5344CB8AC3E}">
        <p14:creationId val="19441584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3652609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11" name="图片占位符 10"/>
          <p:cNvSpPr>
            <a:spLocks noGrp="1"/>
          </p:cNvSpPr>
          <p:nvPr>
            <p:ph type="pic" sz="quarter" idx="11"/>
          </p:nvPr>
        </p:nvSpPr>
        <p:spPr>
          <a:xfrm>
            <a:off x="3889828" y="1956366"/>
            <a:ext cx="4209145" cy="4024768"/>
          </a:xfrm>
          <a:custGeom>
            <a:gdLst>
              <a:gd name="connsiteX0" fmla="*/ 2191659 w 4209145"/>
              <a:gd name="connsiteY0" fmla="*/ 0 h 4024768"/>
              <a:gd name="connsiteX1" fmla="*/ 4209145 w 4209145"/>
              <a:gd name="connsiteY1" fmla="*/ 0 h 4024768"/>
              <a:gd name="connsiteX2" fmla="*/ 4209145 w 4209145"/>
              <a:gd name="connsiteY2" fmla="*/ 4024768 h 4024768"/>
              <a:gd name="connsiteX3" fmla="*/ 2191659 w 4209145"/>
              <a:gd name="connsiteY3" fmla="*/ 4024768 h 4024768"/>
              <a:gd name="connsiteX4" fmla="*/ 0 w 4209145"/>
              <a:gd name="connsiteY4" fmla="*/ 0 h 4024768"/>
              <a:gd name="connsiteX5" fmla="*/ 2017486 w 4209145"/>
              <a:gd name="connsiteY5" fmla="*/ 0 h 4024768"/>
              <a:gd name="connsiteX6" fmla="*/ 2017486 w 4209145"/>
              <a:gd name="connsiteY6" fmla="*/ 4024768 h 4024768"/>
              <a:gd name="connsiteX7" fmla="*/ 0 w 4209145"/>
              <a:gd name="connsiteY7" fmla="*/ 4024768 h 40247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5" h="4024768">
                <a:moveTo>
                  <a:pt x="2191659" y="0"/>
                </a:moveTo>
                <a:lnTo>
                  <a:pt x="4209145" y="0"/>
                </a:lnTo>
                <a:lnTo>
                  <a:pt x="4209145" y="4024768"/>
                </a:lnTo>
                <a:lnTo>
                  <a:pt x="2191659" y="4024768"/>
                </a:lnTo>
                <a:close/>
                <a:moveTo>
                  <a:pt x="0" y="0"/>
                </a:moveTo>
                <a:lnTo>
                  <a:pt x="2017486" y="0"/>
                </a:lnTo>
                <a:lnTo>
                  <a:pt x="2017486" y="4024768"/>
                </a:lnTo>
                <a:lnTo>
                  <a:pt x="0" y="4024768"/>
                </a:lnTo>
                <a:close/>
              </a:path>
            </a:pathLst>
          </a:custGeom>
        </p:spPr>
        <p:txBody>
          <a:bodyPr wrap="square">
            <a:noAutofit/>
          </a:bodyPr>
          <a:lstStyle/>
          <a:p>
            <a:endParaRPr lang="zh-CN" altLang="en-US"/>
          </a:p>
        </p:txBody>
      </p:sp>
    </p:spTree>
    <p:extLst>
      <p:ext uri="{BB962C8B-B14F-4D97-AF65-F5344CB8AC3E}">
        <p14:creationId val="11967396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13" name="图片占位符 12"/>
          <p:cNvSpPr>
            <a:spLocks noGrp="1"/>
          </p:cNvSpPr>
          <p:nvPr>
            <p:ph type="pic" sz="quarter" idx="11"/>
          </p:nvPr>
        </p:nvSpPr>
        <p:spPr>
          <a:xfrm>
            <a:off x="1930401" y="2255678"/>
            <a:ext cx="1383336" cy="1383334"/>
          </a:xfrm>
          <a:custGeom>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46356" y="2255678"/>
            <a:ext cx="1383336" cy="1383334"/>
          </a:xfrm>
          <a:custGeom>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62311" y="2255678"/>
            <a:ext cx="1383336" cy="1383334"/>
          </a:xfrm>
          <a:custGeom>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8878265" y="2255678"/>
            <a:ext cx="1383336" cy="1383334"/>
          </a:xfrm>
          <a:custGeom>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Tree>
    <p:extLst>
      <p:ext uri="{BB962C8B-B14F-4D97-AF65-F5344CB8AC3E}">
        <p14:creationId val="6089368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1171804" y="1945532"/>
            <a:ext cx="4401683" cy="4183806"/>
          </a:xfrm>
          <a:custGeom>
            <a:gdLst>
              <a:gd name="connsiteX0" fmla="*/ 0 w 4401683"/>
              <a:gd name="connsiteY0" fmla="*/ 3634077 h 4183806"/>
              <a:gd name="connsiteX1" fmla="*/ 4401683 w 4401683"/>
              <a:gd name="connsiteY1" fmla="*/ 3634077 h 4183806"/>
              <a:gd name="connsiteX2" fmla="*/ 4401683 w 4401683"/>
              <a:gd name="connsiteY2" fmla="*/ 4183806 h 4183806"/>
              <a:gd name="connsiteX3" fmla="*/ 0 w 4401683"/>
              <a:gd name="connsiteY3" fmla="*/ 4183806 h 4183806"/>
              <a:gd name="connsiteX4" fmla="*/ 0 w 4401683"/>
              <a:gd name="connsiteY4" fmla="*/ 0 h 4183806"/>
              <a:gd name="connsiteX5" fmla="*/ 4401683 w 4401683"/>
              <a:gd name="connsiteY5" fmla="*/ 0 h 4183806"/>
              <a:gd name="connsiteX6" fmla="*/ 4401683 w 4401683"/>
              <a:gd name="connsiteY6" fmla="*/ 2515899 h 4183806"/>
              <a:gd name="connsiteX7" fmla="*/ 0 w 4401683"/>
              <a:gd name="connsiteY7" fmla="*/ 2515899 h 41838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1683" h="4183806">
                <a:moveTo>
                  <a:pt x="0" y="3634077"/>
                </a:moveTo>
                <a:lnTo>
                  <a:pt x="4401683" y="3634077"/>
                </a:lnTo>
                <a:lnTo>
                  <a:pt x="4401683" y="4183806"/>
                </a:lnTo>
                <a:lnTo>
                  <a:pt x="0" y="4183806"/>
                </a:lnTo>
                <a:close/>
                <a:moveTo>
                  <a:pt x="0" y="0"/>
                </a:moveTo>
                <a:lnTo>
                  <a:pt x="4401683" y="0"/>
                </a:lnTo>
                <a:lnTo>
                  <a:pt x="4401683" y="2515899"/>
                </a:lnTo>
                <a:lnTo>
                  <a:pt x="0" y="2515899"/>
                </a:lnTo>
                <a:close/>
              </a:path>
            </a:pathLst>
          </a:custGeom>
        </p:spPr>
        <p:txBody>
          <a:bodyPr wrap="square">
            <a:noAutofit/>
          </a:bodyPr>
          <a:lstStyle/>
          <a:p>
            <a:endParaRPr lang="zh-CN" altLang="en-US"/>
          </a:p>
        </p:txBody>
      </p:sp>
    </p:spTree>
    <p:extLst>
      <p:ext uri="{BB962C8B-B14F-4D97-AF65-F5344CB8AC3E}">
        <p14:creationId val="355764267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13" name="图片占位符 12"/>
          <p:cNvSpPr>
            <a:spLocks noGrp="1"/>
          </p:cNvSpPr>
          <p:nvPr>
            <p:ph type="pic" sz="quarter" idx="11"/>
          </p:nvPr>
        </p:nvSpPr>
        <p:spPr>
          <a:xfrm>
            <a:off x="1262742" y="2220685"/>
            <a:ext cx="1611085" cy="1631950"/>
          </a:xfrm>
          <a:custGeom>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262742" y="4093028"/>
            <a:ext cx="1611085" cy="1631950"/>
          </a:xfrm>
          <a:custGeom>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70173" y="2220685"/>
            <a:ext cx="1611085" cy="1631950"/>
          </a:xfrm>
          <a:custGeom>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6270173" y="4093028"/>
            <a:ext cx="1611085" cy="1631950"/>
          </a:xfrm>
          <a:custGeom>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Tree>
    <p:extLst>
      <p:ext uri="{BB962C8B-B14F-4D97-AF65-F5344CB8AC3E}">
        <p14:creationId val="23548095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7039430" y="2459266"/>
            <a:ext cx="3628571" cy="2132895"/>
          </a:xfrm>
          <a:custGeom>
            <a:gdLst>
              <a:gd name="connsiteX0" fmla="*/ 0 w 3628571"/>
              <a:gd name="connsiteY0" fmla="*/ 0 h 2132895"/>
              <a:gd name="connsiteX1" fmla="*/ 3628571 w 3628571"/>
              <a:gd name="connsiteY1" fmla="*/ 0 h 2132895"/>
              <a:gd name="connsiteX2" fmla="*/ 3628571 w 3628571"/>
              <a:gd name="connsiteY2" fmla="*/ 2132895 h 2132895"/>
              <a:gd name="connsiteX3" fmla="*/ 0 w 3628571"/>
              <a:gd name="connsiteY3" fmla="*/ 2132895 h 2132895"/>
            </a:gdLst>
            <a:cxnLst>
              <a:cxn ang="0">
                <a:pos x="connsiteX0" y="connsiteY0"/>
              </a:cxn>
              <a:cxn ang="0">
                <a:pos x="connsiteX1" y="connsiteY1"/>
              </a:cxn>
              <a:cxn ang="0">
                <a:pos x="connsiteX2" y="connsiteY2"/>
              </a:cxn>
              <a:cxn ang="0">
                <a:pos x="connsiteX3" y="connsiteY3"/>
              </a:cxn>
            </a:cxnLst>
            <a:rect l="l" t="t" r="r" b="b"/>
            <a:pathLst>
              <a:path w="3628571" h="2132895">
                <a:moveTo>
                  <a:pt x="0" y="0"/>
                </a:moveTo>
                <a:lnTo>
                  <a:pt x="3628571" y="0"/>
                </a:lnTo>
                <a:lnTo>
                  <a:pt x="3628571" y="2132895"/>
                </a:lnTo>
                <a:lnTo>
                  <a:pt x="0" y="2132895"/>
                </a:lnTo>
                <a:close/>
              </a:path>
            </a:pathLst>
          </a:custGeom>
        </p:spPr>
        <p:txBody>
          <a:bodyPr wrap="square">
            <a:noAutofit/>
          </a:bodyPr>
          <a:lstStyle/>
          <a:p>
            <a:endParaRPr lang="zh-CN" altLang="en-US"/>
          </a:p>
        </p:txBody>
      </p:sp>
    </p:spTree>
    <p:extLst>
      <p:ext uri="{BB962C8B-B14F-4D97-AF65-F5344CB8AC3E}">
        <p14:creationId val="429304648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EEEEE"/>
        </a:solidFill>
        <a:effectLst/>
      </p:bgPr>
    </p:bg>
    <p:spTree>
      <p:nvGrpSpPr>
        <p:cNvPr id="1" name=""/>
        <p:cNvGrpSpPr/>
        <p:nvPr/>
      </p:nvGrpSpPr>
      <p:grpSpPr>
        <a:xfrm>
          <a:off x="0" y="0"/>
          <a:ext cx="0" cy="0"/>
        </a:xfrm>
      </p:grpSpPr>
    </p:spTree>
    <p:extLst>
      <p:ext uri="{BB962C8B-B14F-4D97-AF65-F5344CB8AC3E}">
        <p14:creationId val="329527049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6" r:id="rId3"/>
    <p:sldLayoutId id="2147483655"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2020/3/31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72019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0.jpe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 Id="rId3"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 Id="rId3"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9.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 Id="rId3" Target="../media/image2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tags/tag1.xml" Type="http://schemas.openxmlformats.org/officeDocument/2006/relationships/tags"/><Relationship Id="rId4" Target="../media/image2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3.xml" Type="http://schemas.openxmlformats.org/officeDocument/2006/relationships/notesSlide"/><Relationship Id="rId3" Target="../media/image2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7.xml" Type="http://schemas.openxmlformats.org/officeDocument/2006/relationships/notesSlide"/><Relationship Id="rId3" Target="../tags/tag2.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 Id="rId3" Target="../tags/tag3.xml" Type="http://schemas.openxmlformats.org/officeDocument/2006/relationships/tags"/><Relationship Id="rId4" Target="../media/image2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9.xml" Type="http://schemas.openxmlformats.org/officeDocument/2006/relationships/notesSlide"/><Relationship Id="rId3" Target="../tags/tag4.xml" Type="http://schemas.openxmlformats.org/officeDocument/2006/relationships/tags"/><Relationship Id="rId4" Target="../media/image2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4.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4.xml" Type="http://schemas.openxmlformats.org/officeDocument/2006/relationships/notesSlide"/><Relationship Id="rId3" Target="../media/image26.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6" name="文本框 5"/>
          <p:cNvSpPr txBox="1"/>
          <p:nvPr/>
        </p:nvSpPr>
        <p:spPr>
          <a:xfrm>
            <a:off x="6473740" y="3016143"/>
            <a:ext cx="4653280" cy="762000"/>
          </a:xfrm>
          <a:prstGeom prst="rect">
            <a:avLst/>
          </a:prstGeom>
          <a:noFill/>
        </p:spPr>
        <p:txBody>
          <a:bodyPr rtlCol="0" wrap="none">
            <a:spAutoFit/>
            <a:scene3d>
              <a:camera prst="orthographicFront"/>
              <a:lightRig dir="t" rig="threePt"/>
            </a:scene3d>
            <a:sp3d contourW="12700"/>
          </a:bodyPr>
          <a:lstStyle/>
          <a:p>
            <a:pPr algn="r"/>
            <a:r>
              <a:rPr altLang="en-US" lang="zh-CN" smtClean="0" sz="4400">
                <a:solidFill>
                  <a:srgbClr val="191919"/>
                </a:solidFill>
              </a:rPr>
              <a:t>工作总结述职报告</a:t>
            </a:r>
          </a:p>
        </p:txBody>
      </p:sp>
      <p:sp>
        <p:nvSpPr>
          <p:cNvPr id="7" name="文本框 6"/>
          <p:cNvSpPr txBox="1"/>
          <p:nvPr/>
        </p:nvSpPr>
        <p:spPr>
          <a:xfrm>
            <a:off x="9634175" y="2217699"/>
            <a:ext cx="1484630" cy="792480"/>
          </a:xfrm>
          <a:prstGeom prst="rect">
            <a:avLst/>
          </a:prstGeom>
          <a:noFill/>
        </p:spPr>
        <p:txBody>
          <a:bodyPr rtlCol="0" wrap="none">
            <a:spAutoFit/>
            <a:scene3d>
              <a:camera prst="orthographicFront"/>
              <a:lightRig dir="t" rig="threePt"/>
            </a:scene3d>
            <a:sp3d contourW="12700"/>
          </a:bodyPr>
          <a:lstStyle/>
          <a:p>
            <a:pPr algn="r"/>
            <a:r>
              <a:rPr altLang="zh-CN" lang="en-US" sz="4600">
                <a:solidFill>
                  <a:srgbClr val="191919"/>
                </a:solidFill>
              </a:rPr>
              <a:t>2020</a:t>
            </a:r>
          </a:p>
        </p:txBody>
      </p:sp>
      <p:cxnSp>
        <p:nvCxnSpPr>
          <p:cNvPr id="8" name="直接连接符 7"/>
          <p:cNvCxnSpPr/>
          <p:nvPr/>
        </p:nvCxnSpPr>
        <p:spPr>
          <a:xfrm>
            <a:off x="6970640" y="4213375"/>
            <a:ext cx="404396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792609" y="3858438"/>
            <a:ext cx="4348480" cy="335280"/>
          </a:xfrm>
          <a:prstGeom prst="rect">
            <a:avLst/>
          </a:prstGeom>
          <a:noFill/>
        </p:spPr>
        <p:txBody>
          <a:bodyPr rtlCol="0" wrap="none">
            <a:spAutoFit/>
            <a:scene3d>
              <a:camera prst="orthographicFront"/>
              <a:lightRig dir="t" rig="threePt"/>
            </a:scene3d>
            <a:sp3d contourW="12700"/>
          </a:bodyPr>
          <a:lstStyle/>
          <a:p>
            <a:pPr algn="r"/>
            <a:r>
              <a:rPr altLang="en-US" lang="zh-CN" sz="1600">
                <a:solidFill>
                  <a:schemeClr val="tx1">
                    <a:lumMod val="75000"/>
                    <a:lumOff val="25000"/>
                  </a:schemeClr>
                </a:solidFill>
              </a:rPr>
              <a:t>汇报人：优页PPT      时间：2020年XX月XX日</a:t>
            </a:r>
          </a:p>
        </p:txBody>
      </p:sp>
      <p:sp>
        <p:nvSpPr>
          <p:cNvPr id="10" name="文本框 9"/>
          <p:cNvSpPr txBox="1"/>
          <p:nvPr/>
        </p:nvSpPr>
        <p:spPr>
          <a:xfrm>
            <a:off x="7069051" y="4380430"/>
            <a:ext cx="4029898" cy="640080"/>
          </a:xfrm>
          <a:prstGeom prst="rect">
            <a:avLst/>
          </a:prstGeom>
          <a:noFill/>
        </p:spPr>
        <p:txBody>
          <a:bodyPr rtlCol="0" wrap="square">
            <a:spAutoFit/>
            <a:scene3d>
              <a:camera prst="orthographicFront"/>
              <a:lightRig dir="t" rig="threePt"/>
            </a:scene3d>
            <a:sp3d contourW="12700"/>
          </a:bodyPr>
          <a:lstStyle/>
          <a:p>
            <a:pPr algn="r"/>
            <a:r>
              <a:rPr altLang="zh-CN" lang="en-US" sz="1200">
                <a:solidFill>
                  <a:schemeClr val="tx1">
                    <a:lumMod val="75000"/>
                    <a:lumOff val="25000"/>
                  </a:schemeClr>
                </a:solidFill>
              </a:rPr>
              <a:t>The user can demonstrate on a projector orThe user can demonstrate on a projector or computer, or print the presentation</a:t>
            </a:r>
          </a:p>
        </p:txBody>
      </p:sp>
      <p:pic>
        <p:nvPicPr>
          <p:cNvPr id="12" name="图片 11"/>
          <p:cNvPicPr>
            <a:picLocks noChangeAspect="1"/>
          </p:cNvPicPr>
          <p:nvPr/>
        </p:nvPicPr>
        <p:blipFill>
          <a:blip r:embed="rId4">
            <a:extLst>
              <a:ext uri="{28A0092B-C50C-407E-A947-70E740481C1C}">
                <a14:useLocalDpi val="0"/>
              </a:ext>
            </a:extLst>
          </a:blip>
          <a:stretch>
            <a:fillRect/>
          </a:stretch>
        </p:blipFill>
        <p:spPr>
          <a:xfrm>
            <a:off x="10773460" y="5853452"/>
            <a:ext cx="2279853" cy="1551240"/>
          </a:xfrm>
          <a:prstGeom prst="rect">
            <a:avLst/>
          </a:prstGeom>
        </p:spPr>
      </p:pic>
    </p:spTree>
    <p:extLst>
      <p:ext uri="{BB962C8B-B14F-4D97-AF65-F5344CB8AC3E}">
        <p14:creationId val="114982026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
                                        </p:tgtEl>
                                        <p:attrNameLst>
                                          <p:attrName>ppt_y</p:attrName>
                                        </p:attrNameLst>
                                      </p:cBhvr>
                                      <p:tavLst>
                                        <p:tav tm="0">
                                          <p:val>
                                            <p:strVal val="#ppt_y"/>
                                          </p:val>
                                        </p:tav>
                                        <p:tav tm="100000">
                                          <p:val>
                                            <p:strVal val="#ppt_y"/>
                                          </p:val>
                                        </p:tav>
                                      </p:tavLst>
                                    </p:anim>
                                    <p:anim calcmode="lin" valueType="num">
                                      <p:cBhvr>
                                        <p:cTn dur="500" fill="hold" id="1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
                                        </p:tgtEl>
                                      </p:cBhvr>
                                    </p:animEffect>
                                  </p:childTnLst>
                                </p:cTn>
                              </p:par>
                            </p:childTnLst>
                          </p:cTn>
                        </p:par>
                        <p:par>
                          <p:cTn fill="hold" id="18" nodeType="afterGroup">
                            <p:stCondLst>
                              <p:cond delay="1000"/>
                            </p:stCondLst>
                            <p:childTnLst>
                              <p:par>
                                <p:cTn fill="hold" grpId="0" id="19" nodeType="afterEffect" presetClass="entr" presetID="22" presetSubtype="2">
                                  <p:stCondLst>
                                    <p:cond delay="0"/>
                                  </p:stCondLst>
                                  <p:childTnLst>
                                    <p:set>
                                      <p:cBhvr>
                                        <p:cTn dur="1" fill="hold" id="20">
                                          <p:stCondLst>
                                            <p:cond delay="0"/>
                                          </p:stCondLst>
                                        </p:cTn>
                                        <p:tgtEl>
                                          <p:spTgt spid="9"/>
                                        </p:tgtEl>
                                        <p:attrNameLst>
                                          <p:attrName>style.visibility</p:attrName>
                                        </p:attrNameLst>
                                      </p:cBhvr>
                                      <p:to>
                                        <p:strVal val="visible"/>
                                      </p:to>
                                    </p:set>
                                    <p:animEffect filter="wipe(right)" transition="in">
                                      <p:cBhvr>
                                        <p:cTn dur="500" id="21"/>
                                        <p:tgtEl>
                                          <p:spTgt spid="9"/>
                                        </p:tgtEl>
                                      </p:cBhvr>
                                    </p:animEffect>
                                  </p:childTnLst>
                                </p:cTn>
                              </p:par>
                            </p:childTnLst>
                          </p:cTn>
                        </p:par>
                        <p:par>
                          <p:cTn fill="hold" id="22" nodeType="afterGroup">
                            <p:stCondLst>
                              <p:cond delay="1500"/>
                            </p:stCondLst>
                            <p:childTnLst>
                              <p:par>
                                <p:cTn fill="hold" id="23" nodeType="afterEffect" presetClass="entr" presetID="22" presetSubtype="2">
                                  <p:stCondLst>
                                    <p:cond delay="0"/>
                                  </p:stCondLst>
                                  <p:childTnLst>
                                    <p:set>
                                      <p:cBhvr>
                                        <p:cTn dur="1" fill="hold" id="24">
                                          <p:stCondLst>
                                            <p:cond delay="0"/>
                                          </p:stCondLst>
                                        </p:cTn>
                                        <p:tgtEl>
                                          <p:spTgt spid="8"/>
                                        </p:tgtEl>
                                        <p:attrNameLst>
                                          <p:attrName>style.visibility</p:attrName>
                                        </p:attrNameLst>
                                      </p:cBhvr>
                                      <p:to>
                                        <p:strVal val="visible"/>
                                      </p:to>
                                    </p:set>
                                    <p:animEffect filter="wipe(right)" transition="in">
                                      <p:cBhvr>
                                        <p:cTn dur="500" id="25"/>
                                        <p:tgtEl>
                                          <p:spTgt spid="8"/>
                                        </p:tgtEl>
                                      </p:cBhvr>
                                    </p:animEffect>
                                  </p:childTnLst>
                                </p:cTn>
                              </p:par>
                            </p:childTnLst>
                          </p:cTn>
                        </p:par>
                        <p:par>
                          <p:cTn fill="hold" id="26" nodeType="afterGroup">
                            <p:stCondLst>
                              <p:cond delay="20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10">
                                            <p:txEl>
                                              <p:pRg end="0" st="0"/>
                                            </p:txEl>
                                          </p:spTgt>
                                        </p:tgtEl>
                                        <p:attrNameLst>
                                          <p:attrName>style.visibility</p:attrName>
                                        </p:attrNameLst>
                                      </p:cBhvr>
                                      <p:to>
                                        <p:strVal val="visible"/>
                                      </p:to>
                                    </p:set>
                                    <p:anim calcmode="lin" valueType="num">
                                      <p:cBhvr>
                                        <p:cTn dur="500" fill="hold" id="29"/>
                                        <p:tgtEl>
                                          <p:spTgt spid="10">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10">
                                            <p:txEl>
                                              <p:pRg end="0" st="0"/>
                                            </p:txEl>
                                          </p:spTgt>
                                        </p:tgtEl>
                                        <p:attrNameLst>
                                          <p:attrName>ppt_y</p:attrName>
                                        </p:attrNameLst>
                                      </p:cBhvr>
                                      <p:tavLst>
                                        <p:tav tm="0">
                                          <p:val>
                                            <p:strVal val="#ppt_y"/>
                                          </p:val>
                                        </p:tav>
                                        <p:tav tm="100000">
                                          <p:val>
                                            <p:strVal val="#ppt_y"/>
                                          </p:val>
                                        </p:tav>
                                      </p:tavLst>
                                    </p:anim>
                                    <p:anim calcmode="lin" valueType="num">
                                      <p:cBhvr>
                                        <p:cTn dur="500" fill="hold" id="31"/>
                                        <p:tgtEl>
                                          <p:spTgt spid="10">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10">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10">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build="allAtOnce"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占位符 32"/>
          <p:cNvPicPr>
            <a:picLocks noChangeAspect="1" noGrp="1"/>
          </p:cNvPicPr>
          <p:nvPr>
            <p:ph idx="11" sz="quarter" type="pic"/>
          </p:nvPr>
        </p:nvPicPr>
        <p:blipFill>
          <a:blip r:embed="rId3">
            <a:extLst>
              <a:ext uri="{28A0092B-C50C-407E-A947-70E740481C1C}">
                <a14:useLocalDpi val="0"/>
              </a:ext>
            </a:extLst>
          </a:blip>
          <a:srcRect b="14794" l="-103" r="41103"/>
          <a:stretch>
            <a:fillRect/>
          </a:stretch>
        </p:blipFill>
        <p:spPr>
          <a:xfrm>
            <a:off x="1930401" y="2016370"/>
            <a:ext cx="1383336" cy="1368464"/>
          </a:xfrm>
        </p:spPr>
      </p:pic>
      <p:pic>
        <p:nvPicPr>
          <p:cNvPr id="35" name="图片占位符 34"/>
          <p:cNvPicPr>
            <a:picLocks noChangeAspect="1" noGrp="1"/>
          </p:cNvPicPr>
          <p:nvPr>
            <p:ph idx="12" sz="quarter" type="pic"/>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3202" l="13197" r="43070"/>
          <a:stretch>
            <a:fillRect/>
          </a:stretch>
        </p:blipFill>
        <p:spPr>
          <a:xfrm>
            <a:off x="4246356" y="2016370"/>
            <a:ext cx="1383336" cy="1368464"/>
          </a:xfrm>
        </p:spPr>
      </p:pic>
      <p:pic>
        <p:nvPicPr>
          <p:cNvPr id="37" name="图片占位符 36"/>
          <p:cNvPicPr>
            <a:picLocks noChangeAspect="1" noGrp="1"/>
          </p:cNvPicPr>
          <p:nvPr>
            <p:ph idx="13" sz="quarter" type="pic"/>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21727" l="47741" r="2307"/>
          <a:stretch>
            <a:fillRect/>
          </a:stretch>
        </p:blipFill>
        <p:spPr>
          <a:xfrm>
            <a:off x="6562311" y="1978066"/>
            <a:ext cx="1383336" cy="1445072"/>
          </a:xfrm>
        </p:spPr>
      </p:pic>
      <p:pic>
        <p:nvPicPr>
          <p:cNvPr id="39" name="图片占位符 38"/>
          <p:cNvPicPr>
            <a:picLocks noChangeAspect="1" noGrp="1"/>
          </p:cNvPicPr>
          <p:nvPr>
            <p:ph idx="14" sz="quarter" type="pic"/>
          </p:nvPr>
        </p:nvPicPr>
        <p:blipFill>
          <a:blip r:embed="rId6">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17227" r="17227"/>
          <a:stretch>
            <a:fillRect/>
          </a:stretch>
        </p:blipFill>
        <p:spPr>
          <a:xfrm>
            <a:off x="8878265" y="2001512"/>
            <a:ext cx="1383336" cy="1398180"/>
          </a:xfrm>
        </p:spPr>
      </p:pic>
      <p:sp>
        <p:nvSpPr>
          <p:cNvPr id="7" name="椭圆 6"/>
          <p:cNvSpPr/>
          <p:nvPr/>
        </p:nvSpPr>
        <p:spPr>
          <a:xfrm>
            <a:off x="2836639"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000"/>
              <a:t>CEO</a:t>
            </a:r>
          </a:p>
        </p:txBody>
      </p:sp>
      <p:sp>
        <p:nvSpPr>
          <p:cNvPr id="8" name="椭圆 7"/>
          <p:cNvSpPr/>
          <p:nvPr/>
        </p:nvSpPr>
        <p:spPr>
          <a:xfrm>
            <a:off x="5152594"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000"/>
              <a:t>CCO</a:t>
            </a:r>
          </a:p>
        </p:txBody>
      </p:sp>
      <p:sp>
        <p:nvSpPr>
          <p:cNvPr id="9" name="椭圆 8"/>
          <p:cNvSpPr/>
          <p:nvPr/>
        </p:nvSpPr>
        <p:spPr>
          <a:xfrm>
            <a:off x="7468549"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000"/>
              <a:t>CTO</a:t>
            </a:r>
          </a:p>
        </p:txBody>
      </p:sp>
      <p:sp>
        <p:nvSpPr>
          <p:cNvPr id="10" name="椭圆 9"/>
          <p:cNvSpPr/>
          <p:nvPr/>
        </p:nvSpPr>
        <p:spPr>
          <a:xfrm>
            <a:off x="9784503"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z="1000"/>
              <a:t>CCT</a:t>
            </a:r>
          </a:p>
        </p:txBody>
      </p:sp>
      <p:grpSp>
        <p:nvGrpSpPr>
          <p:cNvPr id="11" name="组合 10"/>
          <p:cNvGrpSpPr/>
          <p:nvPr/>
        </p:nvGrpSpPr>
        <p:grpSpPr>
          <a:xfrm>
            <a:off x="1399852" y="3913987"/>
            <a:ext cx="2444433" cy="1360213"/>
            <a:chOff x="5482252" y="1317507"/>
            <a:chExt cx="2444433" cy="1360213"/>
          </a:xfrm>
        </p:grpSpPr>
        <p:sp>
          <p:nvSpPr>
            <p:cNvPr id="12" name="TextBox 19"/>
            <p:cNvSpPr txBox="1"/>
            <p:nvPr/>
          </p:nvSpPr>
          <p:spPr>
            <a:xfrm>
              <a:off x="5482252"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latin typeface="+mn-ea"/>
                </a:rPr>
                <a:t>张女士</a:t>
              </a:r>
            </a:p>
          </p:txBody>
        </p:sp>
        <p:sp>
          <p:nvSpPr>
            <p:cNvPr id="13" name="文本框 12"/>
            <p:cNvSpPr txBox="1"/>
            <p:nvPr/>
          </p:nvSpPr>
          <p:spPr>
            <a:xfrm>
              <a:off x="5654423" y="1662057"/>
              <a:ext cx="2100092"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17" name="组合 16"/>
          <p:cNvGrpSpPr/>
          <p:nvPr/>
        </p:nvGrpSpPr>
        <p:grpSpPr>
          <a:xfrm>
            <a:off x="3715807" y="3913987"/>
            <a:ext cx="2444433" cy="1360213"/>
            <a:chOff x="5482252" y="1317507"/>
            <a:chExt cx="2444433" cy="1360213"/>
          </a:xfrm>
        </p:grpSpPr>
        <p:sp>
          <p:nvSpPr>
            <p:cNvPr id="18" name="TextBox 19"/>
            <p:cNvSpPr txBox="1"/>
            <p:nvPr/>
          </p:nvSpPr>
          <p:spPr>
            <a:xfrm>
              <a:off x="548225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latin typeface="+mn-ea"/>
                </a:rPr>
                <a:t>张女士</a:t>
              </a:r>
            </a:p>
          </p:txBody>
        </p:sp>
        <p:sp>
          <p:nvSpPr>
            <p:cNvPr id="19" name="文本框 18"/>
            <p:cNvSpPr txBox="1"/>
            <p:nvPr/>
          </p:nvSpPr>
          <p:spPr>
            <a:xfrm>
              <a:off x="5654423" y="1662057"/>
              <a:ext cx="2100092"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20" name="组合 19"/>
          <p:cNvGrpSpPr/>
          <p:nvPr/>
        </p:nvGrpSpPr>
        <p:grpSpPr>
          <a:xfrm>
            <a:off x="6031762" y="3913987"/>
            <a:ext cx="2444433" cy="1360213"/>
            <a:chOff x="5482252" y="1317507"/>
            <a:chExt cx="2444433" cy="1360213"/>
          </a:xfrm>
        </p:grpSpPr>
        <p:sp>
          <p:nvSpPr>
            <p:cNvPr id="21" name="TextBox 19"/>
            <p:cNvSpPr txBox="1"/>
            <p:nvPr/>
          </p:nvSpPr>
          <p:spPr>
            <a:xfrm>
              <a:off x="5482253"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latin typeface="+mn-ea"/>
                </a:rPr>
                <a:t>张先生</a:t>
              </a:r>
            </a:p>
          </p:txBody>
        </p:sp>
        <p:sp>
          <p:nvSpPr>
            <p:cNvPr id="22" name="文本框 21"/>
            <p:cNvSpPr txBox="1"/>
            <p:nvPr/>
          </p:nvSpPr>
          <p:spPr>
            <a:xfrm>
              <a:off x="5654424" y="1662057"/>
              <a:ext cx="2100092"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23" name="组合 22"/>
          <p:cNvGrpSpPr/>
          <p:nvPr/>
        </p:nvGrpSpPr>
        <p:grpSpPr>
          <a:xfrm>
            <a:off x="8347716" y="3913987"/>
            <a:ext cx="2444433" cy="1360213"/>
            <a:chOff x="5482252" y="1317507"/>
            <a:chExt cx="2444433" cy="1360213"/>
          </a:xfrm>
        </p:grpSpPr>
        <p:sp>
          <p:nvSpPr>
            <p:cNvPr id="24" name="TextBox 19"/>
            <p:cNvSpPr txBox="1"/>
            <p:nvPr/>
          </p:nvSpPr>
          <p:spPr>
            <a:xfrm>
              <a:off x="5482252"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latin typeface="+mn-ea"/>
                </a:rPr>
                <a:t>张先生</a:t>
              </a:r>
            </a:p>
          </p:txBody>
        </p:sp>
        <p:sp>
          <p:nvSpPr>
            <p:cNvPr id="25" name="文本框 24"/>
            <p:cNvSpPr txBox="1"/>
            <p:nvPr/>
          </p:nvSpPr>
          <p:spPr>
            <a:xfrm>
              <a:off x="5654422" y="1662057"/>
              <a:ext cx="2100092"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grpSp>
      <p:cxnSp>
        <p:nvCxnSpPr>
          <p:cNvPr id="27" name="直接连接符 26"/>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部门团队介绍</a:t>
            </a:r>
          </a:p>
        </p:txBody>
      </p:sp>
      <p:cxnSp>
        <p:nvCxnSpPr>
          <p:cNvPr id="29" name="直接连接符 2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864226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ppt_w</p:attrName>
                                        </p:attrNameLst>
                                      </p:cBhvr>
                                      <p:tavLst>
                                        <p:tav tm="0">
                                          <p:val>
                                            <p:fltVal val="0"/>
                                          </p:val>
                                        </p:tav>
                                        <p:tav tm="100000">
                                          <p:val>
                                            <p:strVal val="#ppt_w"/>
                                          </p:val>
                                        </p:tav>
                                      </p:tavLst>
                                    </p:anim>
                                    <p:anim calcmode="lin" valueType="num">
                                      <p:cBhvr>
                                        <p:cTn dur="500" fill="hold" id="8"/>
                                        <p:tgtEl>
                                          <p:spTgt spid="33"/>
                                        </p:tgtEl>
                                        <p:attrNameLst>
                                          <p:attrName>ppt_h</p:attrName>
                                        </p:attrNameLst>
                                      </p:cBhvr>
                                      <p:tavLst>
                                        <p:tav tm="0">
                                          <p:val>
                                            <p:fltVal val="0"/>
                                          </p:val>
                                        </p:tav>
                                        <p:tav tm="100000">
                                          <p:val>
                                            <p:strVal val="#ppt_h"/>
                                          </p:val>
                                        </p:tav>
                                      </p:tavLst>
                                    </p:anim>
                                    <p:animEffect filter="fade" transition="in">
                                      <p:cBhvr>
                                        <p:cTn dur="500" id="9"/>
                                        <p:tgtEl>
                                          <p:spTgt spid="33"/>
                                        </p:tgtEl>
                                      </p:cBhvr>
                                    </p:animEffect>
                                  </p:childTnLst>
                                </p:cTn>
                              </p:par>
                              <p:par>
                                <p:cTn fill="hold" id="10" nodeType="withEffect" presetClass="entr" presetID="53" presetSubtype="0">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p:cTn dur="500" fill="hold" id="12"/>
                                        <p:tgtEl>
                                          <p:spTgt spid="35"/>
                                        </p:tgtEl>
                                        <p:attrNameLst>
                                          <p:attrName>ppt_w</p:attrName>
                                        </p:attrNameLst>
                                      </p:cBhvr>
                                      <p:tavLst>
                                        <p:tav tm="0">
                                          <p:val>
                                            <p:fltVal val="0"/>
                                          </p:val>
                                        </p:tav>
                                        <p:tav tm="100000">
                                          <p:val>
                                            <p:strVal val="#ppt_w"/>
                                          </p:val>
                                        </p:tav>
                                      </p:tavLst>
                                    </p:anim>
                                    <p:anim calcmode="lin" valueType="num">
                                      <p:cBhvr>
                                        <p:cTn dur="500" fill="hold" id="13"/>
                                        <p:tgtEl>
                                          <p:spTgt spid="35"/>
                                        </p:tgtEl>
                                        <p:attrNameLst>
                                          <p:attrName>ppt_h</p:attrName>
                                        </p:attrNameLst>
                                      </p:cBhvr>
                                      <p:tavLst>
                                        <p:tav tm="0">
                                          <p:val>
                                            <p:fltVal val="0"/>
                                          </p:val>
                                        </p:tav>
                                        <p:tav tm="100000">
                                          <p:val>
                                            <p:strVal val="#ppt_h"/>
                                          </p:val>
                                        </p:tav>
                                      </p:tavLst>
                                    </p:anim>
                                    <p:animEffect filter="fade" transition="in">
                                      <p:cBhvr>
                                        <p:cTn dur="500" id="14"/>
                                        <p:tgtEl>
                                          <p:spTgt spid="35"/>
                                        </p:tgtEl>
                                      </p:cBhvr>
                                    </p:animEffect>
                                  </p:childTnLst>
                                </p:cTn>
                              </p:par>
                              <p:par>
                                <p:cTn fill="hold" id="15" nodeType="withEffect" presetClass="entr" presetID="53" presetSubtype="0">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p:cTn dur="500" fill="hold" id="17"/>
                                        <p:tgtEl>
                                          <p:spTgt spid="37"/>
                                        </p:tgtEl>
                                        <p:attrNameLst>
                                          <p:attrName>ppt_w</p:attrName>
                                        </p:attrNameLst>
                                      </p:cBhvr>
                                      <p:tavLst>
                                        <p:tav tm="0">
                                          <p:val>
                                            <p:fltVal val="0"/>
                                          </p:val>
                                        </p:tav>
                                        <p:tav tm="100000">
                                          <p:val>
                                            <p:strVal val="#ppt_w"/>
                                          </p:val>
                                        </p:tav>
                                      </p:tavLst>
                                    </p:anim>
                                    <p:anim calcmode="lin" valueType="num">
                                      <p:cBhvr>
                                        <p:cTn dur="500" fill="hold" id="18"/>
                                        <p:tgtEl>
                                          <p:spTgt spid="37"/>
                                        </p:tgtEl>
                                        <p:attrNameLst>
                                          <p:attrName>ppt_h</p:attrName>
                                        </p:attrNameLst>
                                      </p:cBhvr>
                                      <p:tavLst>
                                        <p:tav tm="0">
                                          <p:val>
                                            <p:fltVal val="0"/>
                                          </p:val>
                                        </p:tav>
                                        <p:tav tm="100000">
                                          <p:val>
                                            <p:strVal val="#ppt_h"/>
                                          </p:val>
                                        </p:tav>
                                      </p:tavLst>
                                    </p:anim>
                                    <p:animEffect filter="fade" transition="in">
                                      <p:cBhvr>
                                        <p:cTn dur="500" id="19"/>
                                        <p:tgtEl>
                                          <p:spTgt spid="37"/>
                                        </p:tgtEl>
                                      </p:cBhvr>
                                    </p:animEffect>
                                  </p:childTnLst>
                                </p:cTn>
                              </p:par>
                              <p:par>
                                <p:cTn fill="hold" id="20" nodeType="withEffect" presetClass="entr" presetID="53" presetSubtype="0">
                                  <p:stCondLst>
                                    <p:cond delay="0"/>
                                  </p:stCondLst>
                                  <p:childTnLst>
                                    <p:set>
                                      <p:cBhvr>
                                        <p:cTn dur="1" fill="hold" id="21">
                                          <p:stCondLst>
                                            <p:cond delay="0"/>
                                          </p:stCondLst>
                                        </p:cTn>
                                        <p:tgtEl>
                                          <p:spTgt spid="39"/>
                                        </p:tgtEl>
                                        <p:attrNameLst>
                                          <p:attrName>style.visibility</p:attrName>
                                        </p:attrNameLst>
                                      </p:cBhvr>
                                      <p:to>
                                        <p:strVal val="visible"/>
                                      </p:to>
                                    </p:set>
                                    <p:anim calcmode="lin" valueType="num">
                                      <p:cBhvr>
                                        <p:cTn dur="500" fill="hold" id="22"/>
                                        <p:tgtEl>
                                          <p:spTgt spid="39"/>
                                        </p:tgtEl>
                                        <p:attrNameLst>
                                          <p:attrName>ppt_w</p:attrName>
                                        </p:attrNameLst>
                                      </p:cBhvr>
                                      <p:tavLst>
                                        <p:tav tm="0">
                                          <p:val>
                                            <p:fltVal val="0"/>
                                          </p:val>
                                        </p:tav>
                                        <p:tav tm="100000">
                                          <p:val>
                                            <p:strVal val="#ppt_w"/>
                                          </p:val>
                                        </p:tav>
                                      </p:tavLst>
                                    </p:anim>
                                    <p:anim calcmode="lin" valueType="num">
                                      <p:cBhvr>
                                        <p:cTn dur="500" fill="hold" id="23"/>
                                        <p:tgtEl>
                                          <p:spTgt spid="39"/>
                                        </p:tgtEl>
                                        <p:attrNameLst>
                                          <p:attrName>ppt_h</p:attrName>
                                        </p:attrNameLst>
                                      </p:cBhvr>
                                      <p:tavLst>
                                        <p:tav tm="0">
                                          <p:val>
                                            <p:fltVal val="0"/>
                                          </p:val>
                                        </p:tav>
                                        <p:tav tm="100000">
                                          <p:val>
                                            <p:strVal val="#ppt_h"/>
                                          </p:val>
                                        </p:tav>
                                      </p:tavLst>
                                    </p:anim>
                                    <p:animEffect filter="fade" transition="in">
                                      <p:cBhvr>
                                        <p:cTn dur="500" id="24"/>
                                        <p:tgtEl>
                                          <p:spTgt spid="39"/>
                                        </p:tgtEl>
                                      </p:cBhvr>
                                    </p:animEffect>
                                  </p:childTnLst>
                                </p:cTn>
                              </p:par>
                            </p:childTnLst>
                          </p:cTn>
                        </p:par>
                        <p:par>
                          <p:cTn fill="hold" id="25" nodeType="afterGroup">
                            <p:stCondLst>
                              <p:cond delay="500"/>
                            </p:stCondLst>
                            <p:childTnLst>
                              <p:par>
                                <p:cTn fill="hold" grpId="0" id="26" nodeType="after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500" id="34"/>
                                        <p:tgtEl>
                                          <p:spTgt spid="9"/>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500" id="37"/>
                                        <p:tgtEl>
                                          <p:spTgt spid="10"/>
                                        </p:tgtEl>
                                      </p:cBhvr>
                                    </p:animEffect>
                                  </p:childTnLst>
                                </p:cTn>
                              </p:par>
                            </p:childTnLst>
                          </p:cTn>
                        </p:par>
                        <p:par>
                          <p:cTn fill="hold" id="38" nodeType="afterGroup">
                            <p:stCondLst>
                              <p:cond delay="1000"/>
                            </p:stCondLst>
                            <p:childTnLst>
                              <p:par>
                                <p:cTn fill="hold" id="39" nodeType="afterEffect" presetClass="entr" presetID="31" presetSubtype="0">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p:cTn dur="1000" fill="hold" id="41"/>
                                        <p:tgtEl>
                                          <p:spTgt spid="11"/>
                                        </p:tgtEl>
                                        <p:attrNameLst>
                                          <p:attrName>ppt_w</p:attrName>
                                        </p:attrNameLst>
                                      </p:cBhvr>
                                      <p:tavLst>
                                        <p:tav tm="0">
                                          <p:val>
                                            <p:fltVal val="0"/>
                                          </p:val>
                                        </p:tav>
                                        <p:tav tm="100000">
                                          <p:val>
                                            <p:strVal val="#ppt_w"/>
                                          </p:val>
                                        </p:tav>
                                      </p:tavLst>
                                    </p:anim>
                                    <p:anim calcmode="lin" valueType="num">
                                      <p:cBhvr>
                                        <p:cTn dur="1000" fill="hold" id="42"/>
                                        <p:tgtEl>
                                          <p:spTgt spid="11"/>
                                        </p:tgtEl>
                                        <p:attrNameLst>
                                          <p:attrName>ppt_h</p:attrName>
                                        </p:attrNameLst>
                                      </p:cBhvr>
                                      <p:tavLst>
                                        <p:tav tm="0">
                                          <p:val>
                                            <p:fltVal val="0"/>
                                          </p:val>
                                        </p:tav>
                                        <p:tav tm="100000">
                                          <p:val>
                                            <p:strVal val="#ppt_h"/>
                                          </p:val>
                                        </p:tav>
                                      </p:tavLst>
                                    </p:anim>
                                    <p:anim calcmode="lin" valueType="num">
                                      <p:cBhvr>
                                        <p:cTn dur="1000" fill="hold" id="43"/>
                                        <p:tgtEl>
                                          <p:spTgt spid="11"/>
                                        </p:tgtEl>
                                        <p:attrNameLst>
                                          <p:attrName>style.rotation</p:attrName>
                                        </p:attrNameLst>
                                      </p:cBhvr>
                                      <p:tavLst>
                                        <p:tav tm="0">
                                          <p:val>
                                            <p:fltVal val="90"/>
                                          </p:val>
                                        </p:tav>
                                        <p:tav tm="100000">
                                          <p:val>
                                            <p:fltVal val="0"/>
                                          </p:val>
                                        </p:tav>
                                      </p:tavLst>
                                    </p:anim>
                                    <p:animEffect filter="fade" transition="in">
                                      <p:cBhvr>
                                        <p:cTn dur="1000" id="44"/>
                                        <p:tgtEl>
                                          <p:spTgt spid="11"/>
                                        </p:tgtEl>
                                      </p:cBhvr>
                                    </p:animEffect>
                                  </p:childTnLst>
                                </p:cTn>
                              </p:par>
                              <p:par>
                                <p:cTn fill="hold" id="45" nodeType="withEffect" presetClass="entr" presetID="31" presetSubtype="0">
                                  <p:stCondLst>
                                    <p:cond delay="250"/>
                                  </p:stCondLst>
                                  <p:childTnLst>
                                    <p:set>
                                      <p:cBhvr>
                                        <p:cTn dur="1" fill="hold" id="46">
                                          <p:stCondLst>
                                            <p:cond delay="0"/>
                                          </p:stCondLst>
                                        </p:cTn>
                                        <p:tgtEl>
                                          <p:spTgt spid="17"/>
                                        </p:tgtEl>
                                        <p:attrNameLst>
                                          <p:attrName>style.visibility</p:attrName>
                                        </p:attrNameLst>
                                      </p:cBhvr>
                                      <p:to>
                                        <p:strVal val="visible"/>
                                      </p:to>
                                    </p:set>
                                    <p:anim calcmode="lin" valueType="num">
                                      <p:cBhvr>
                                        <p:cTn dur="1000" fill="hold" id="47"/>
                                        <p:tgtEl>
                                          <p:spTgt spid="17"/>
                                        </p:tgtEl>
                                        <p:attrNameLst>
                                          <p:attrName>ppt_w</p:attrName>
                                        </p:attrNameLst>
                                      </p:cBhvr>
                                      <p:tavLst>
                                        <p:tav tm="0">
                                          <p:val>
                                            <p:fltVal val="0"/>
                                          </p:val>
                                        </p:tav>
                                        <p:tav tm="100000">
                                          <p:val>
                                            <p:strVal val="#ppt_w"/>
                                          </p:val>
                                        </p:tav>
                                      </p:tavLst>
                                    </p:anim>
                                    <p:anim calcmode="lin" valueType="num">
                                      <p:cBhvr>
                                        <p:cTn dur="1000" fill="hold" id="48"/>
                                        <p:tgtEl>
                                          <p:spTgt spid="17"/>
                                        </p:tgtEl>
                                        <p:attrNameLst>
                                          <p:attrName>ppt_h</p:attrName>
                                        </p:attrNameLst>
                                      </p:cBhvr>
                                      <p:tavLst>
                                        <p:tav tm="0">
                                          <p:val>
                                            <p:fltVal val="0"/>
                                          </p:val>
                                        </p:tav>
                                        <p:tav tm="100000">
                                          <p:val>
                                            <p:strVal val="#ppt_h"/>
                                          </p:val>
                                        </p:tav>
                                      </p:tavLst>
                                    </p:anim>
                                    <p:anim calcmode="lin" valueType="num">
                                      <p:cBhvr>
                                        <p:cTn dur="1000" fill="hold" id="49"/>
                                        <p:tgtEl>
                                          <p:spTgt spid="17"/>
                                        </p:tgtEl>
                                        <p:attrNameLst>
                                          <p:attrName>style.rotation</p:attrName>
                                        </p:attrNameLst>
                                      </p:cBhvr>
                                      <p:tavLst>
                                        <p:tav tm="0">
                                          <p:val>
                                            <p:fltVal val="90"/>
                                          </p:val>
                                        </p:tav>
                                        <p:tav tm="100000">
                                          <p:val>
                                            <p:fltVal val="0"/>
                                          </p:val>
                                        </p:tav>
                                      </p:tavLst>
                                    </p:anim>
                                    <p:animEffect filter="fade" transition="in">
                                      <p:cBhvr>
                                        <p:cTn dur="1000" id="50"/>
                                        <p:tgtEl>
                                          <p:spTgt spid="17"/>
                                        </p:tgtEl>
                                      </p:cBhvr>
                                    </p:animEffect>
                                  </p:childTnLst>
                                </p:cTn>
                              </p:par>
                              <p:par>
                                <p:cTn fill="hold" id="51" nodeType="withEffect" presetClass="entr" presetID="31" presetSubtype="0">
                                  <p:stCondLst>
                                    <p:cond delay="500"/>
                                  </p:stCondLst>
                                  <p:childTnLst>
                                    <p:set>
                                      <p:cBhvr>
                                        <p:cTn dur="1" fill="hold" id="52">
                                          <p:stCondLst>
                                            <p:cond delay="0"/>
                                          </p:stCondLst>
                                        </p:cTn>
                                        <p:tgtEl>
                                          <p:spTgt spid="20"/>
                                        </p:tgtEl>
                                        <p:attrNameLst>
                                          <p:attrName>style.visibility</p:attrName>
                                        </p:attrNameLst>
                                      </p:cBhvr>
                                      <p:to>
                                        <p:strVal val="visible"/>
                                      </p:to>
                                    </p:set>
                                    <p:anim calcmode="lin" valueType="num">
                                      <p:cBhvr>
                                        <p:cTn dur="1000" fill="hold" id="53"/>
                                        <p:tgtEl>
                                          <p:spTgt spid="20"/>
                                        </p:tgtEl>
                                        <p:attrNameLst>
                                          <p:attrName>ppt_w</p:attrName>
                                        </p:attrNameLst>
                                      </p:cBhvr>
                                      <p:tavLst>
                                        <p:tav tm="0">
                                          <p:val>
                                            <p:fltVal val="0"/>
                                          </p:val>
                                        </p:tav>
                                        <p:tav tm="100000">
                                          <p:val>
                                            <p:strVal val="#ppt_w"/>
                                          </p:val>
                                        </p:tav>
                                      </p:tavLst>
                                    </p:anim>
                                    <p:anim calcmode="lin" valueType="num">
                                      <p:cBhvr>
                                        <p:cTn dur="1000" fill="hold" id="54"/>
                                        <p:tgtEl>
                                          <p:spTgt spid="20"/>
                                        </p:tgtEl>
                                        <p:attrNameLst>
                                          <p:attrName>ppt_h</p:attrName>
                                        </p:attrNameLst>
                                      </p:cBhvr>
                                      <p:tavLst>
                                        <p:tav tm="0">
                                          <p:val>
                                            <p:fltVal val="0"/>
                                          </p:val>
                                        </p:tav>
                                        <p:tav tm="100000">
                                          <p:val>
                                            <p:strVal val="#ppt_h"/>
                                          </p:val>
                                        </p:tav>
                                      </p:tavLst>
                                    </p:anim>
                                    <p:anim calcmode="lin" valueType="num">
                                      <p:cBhvr>
                                        <p:cTn dur="1000" fill="hold" id="55"/>
                                        <p:tgtEl>
                                          <p:spTgt spid="20"/>
                                        </p:tgtEl>
                                        <p:attrNameLst>
                                          <p:attrName>style.rotation</p:attrName>
                                        </p:attrNameLst>
                                      </p:cBhvr>
                                      <p:tavLst>
                                        <p:tav tm="0">
                                          <p:val>
                                            <p:fltVal val="90"/>
                                          </p:val>
                                        </p:tav>
                                        <p:tav tm="100000">
                                          <p:val>
                                            <p:fltVal val="0"/>
                                          </p:val>
                                        </p:tav>
                                      </p:tavLst>
                                    </p:anim>
                                    <p:animEffect filter="fade" transition="in">
                                      <p:cBhvr>
                                        <p:cTn dur="1000" id="56"/>
                                        <p:tgtEl>
                                          <p:spTgt spid="20"/>
                                        </p:tgtEl>
                                      </p:cBhvr>
                                    </p:animEffect>
                                  </p:childTnLst>
                                </p:cTn>
                              </p:par>
                              <p:par>
                                <p:cTn fill="hold" id="57" nodeType="withEffect" presetClass="entr" presetID="31" presetSubtype="0">
                                  <p:stCondLst>
                                    <p:cond delay="750"/>
                                  </p:stCondLst>
                                  <p:childTnLst>
                                    <p:set>
                                      <p:cBhvr>
                                        <p:cTn dur="1" fill="hold" id="58">
                                          <p:stCondLst>
                                            <p:cond delay="0"/>
                                          </p:stCondLst>
                                        </p:cTn>
                                        <p:tgtEl>
                                          <p:spTgt spid="23"/>
                                        </p:tgtEl>
                                        <p:attrNameLst>
                                          <p:attrName>style.visibility</p:attrName>
                                        </p:attrNameLst>
                                      </p:cBhvr>
                                      <p:to>
                                        <p:strVal val="visible"/>
                                      </p:to>
                                    </p:set>
                                    <p:anim calcmode="lin" valueType="num">
                                      <p:cBhvr>
                                        <p:cTn dur="1000" fill="hold" id="59"/>
                                        <p:tgtEl>
                                          <p:spTgt spid="23"/>
                                        </p:tgtEl>
                                        <p:attrNameLst>
                                          <p:attrName>ppt_w</p:attrName>
                                        </p:attrNameLst>
                                      </p:cBhvr>
                                      <p:tavLst>
                                        <p:tav tm="0">
                                          <p:val>
                                            <p:fltVal val="0"/>
                                          </p:val>
                                        </p:tav>
                                        <p:tav tm="100000">
                                          <p:val>
                                            <p:strVal val="#ppt_w"/>
                                          </p:val>
                                        </p:tav>
                                      </p:tavLst>
                                    </p:anim>
                                    <p:anim calcmode="lin" valueType="num">
                                      <p:cBhvr>
                                        <p:cTn dur="1000" fill="hold" id="60"/>
                                        <p:tgtEl>
                                          <p:spTgt spid="23"/>
                                        </p:tgtEl>
                                        <p:attrNameLst>
                                          <p:attrName>ppt_h</p:attrName>
                                        </p:attrNameLst>
                                      </p:cBhvr>
                                      <p:tavLst>
                                        <p:tav tm="0">
                                          <p:val>
                                            <p:fltVal val="0"/>
                                          </p:val>
                                        </p:tav>
                                        <p:tav tm="100000">
                                          <p:val>
                                            <p:strVal val="#ppt_h"/>
                                          </p:val>
                                        </p:tav>
                                      </p:tavLst>
                                    </p:anim>
                                    <p:anim calcmode="lin" valueType="num">
                                      <p:cBhvr>
                                        <p:cTn dur="1000" fill="hold" id="61"/>
                                        <p:tgtEl>
                                          <p:spTgt spid="23"/>
                                        </p:tgtEl>
                                        <p:attrNameLst>
                                          <p:attrName>style.rotation</p:attrName>
                                        </p:attrNameLst>
                                      </p:cBhvr>
                                      <p:tavLst>
                                        <p:tav tm="0">
                                          <p:val>
                                            <p:fltVal val="90"/>
                                          </p:val>
                                        </p:tav>
                                        <p:tav tm="100000">
                                          <p:val>
                                            <p:fltVal val="0"/>
                                          </p:val>
                                        </p:tav>
                                      </p:tavLst>
                                    </p:anim>
                                    <p:animEffect filter="fade" transition="in">
                                      <p:cBhvr>
                                        <p:cTn dur="1000" id="62"/>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55688" y="1712685"/>
            <a:ext cx="10080625" cy="3755627"/>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1322906" y="2344627"/>
            <a:ext cx="2444433" cy="2514375"/>
            <a:chOff x="5394700" y="1317507"/>
            <a:chExt cx="2444433" cy="2514375"/>
          </a:xfrm>
        </p:grpSpPr>
        <p:sp>
          <p:nvSpPr>
            <p:cNvPr id="5"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公司责任义务</a:t>
              </a:r>
            </a:p>
          </p:txBody>
        </p:sp>
        <p:sp>
          <p:nvSpPr>
            <p:cNvPr id="6" name="文本框 5"/>
            <p:cNvSpPr txBox="1"/>
            <p:nvPr/>
          </p:nvSpPr>
          <p:spPr>
            <a:xfrm>
              <a:off x="5394701" y="1662057"/>
              <a:ext cx="2321993" cy="21488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bg1">
                      <a:lumMod val="50000"/>
                    </a:schemeClr>
                  </a:solidFill>
                </a:rPr>
                <a:t>The user can demonstrate on a projector or computer, or print the presentation and make it into a film to be used in a wider fieldThe user can demonstrate on a projector or computer, or print the presentation and make it into a film to be used in a wider field</a:t>
              </a:r>
            </a:p>
          </p:txBody>
        </p:sp>
      </p:grpSp>
      <p:grpSp>
        <p:nvGrpSpPr>
          <p:cNvPr id="28" name="组合 27"/>
          <p:cNvGrpSpPr/>
          <p:nvPr/>
        </p:nvGrpSpPr>
        <p:grpSpPr>
          <a:xfrm>
            <a:off x="8455186" y="3468982"/>
            <a:ext cx="2444433" cy="1761603"/>
            <a:chOff x="8455186" y="3788297"/>
            <a:chExt cx="2444433" cy="1761603"/>
          </a:xfrm>
        </p:grpSpPr>
        <p:grpSp>
          <p:nvGrpSpPr>
            <p:cNvPr id="9" name="组合 8"/>
            <p:cNvGrpSpPr/>
            <p:nvPr/>
          </p:nvGrpSpPr>
          <p:grpSpPr>
            <a:xfrm>
              <a:off x="8547100" y="4051627"/>
              <a:ext cx="2120900" cy="187325"/>
              <a:chOff x="8547100" y="3603625"/>
              <a:chExt cx="2120900" cy="330200"/>
            </a:xfrm>
          </p:grpSpPr>
          <p:sp>
            <p:nvSpPr>
              <p:cNvPr id="7" name="矩形 6"/>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8547100" y="3603625"/>
                <a:ext cx="1765300"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8547100" y="4488610"/>
              <a:ext cx="2120900" cy="187325"/>
              <a:chOff x="8547100" y="3603625"/>
              <a:chExt cx="2120900" cy="330200"/>
            </a:xfrm>
          </p:grpSpPr>
          <p:sp>
            <p:nvSpPr>
              <p:cNvPr id="11" name="矩形 10"/>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547100" y="3603625"/>
                <a:ext cx="1482725"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8547099" y="4925593"/>
              <a:ext cx="2120901" cy="187325"/>
              <a:chOff x="8547099" y="3603625"/>
              <a:chExt cx="2120901" cy="330200"/>
            </a:xfrm>
          </p:grpSpPr>
          <p:sp>
            <p:nvSpPr>
              <p:cNvPr id="14" name="矩形 13"/>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8547099" y="3603625"/>
                <a:ext cx="1939925"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8547100" y="5362575"/>
              <a:ext cx="2120900" cy="187325"/>
              <a:chOff x="8547100" y="3603625"/>
              <a:chExt cx="2120900" cy="330200"/>
            </a:xfrm>
          </p:grpSpPr>
          <p:sp>
            <p:nvSpPr>
              <p:cNvPr id="17" name="矩形 16"/>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547100" y="3603625"/>
                <a:ext cx="1101725"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TextBox 19"/>
            <p:cNvSpPr txBox="1"/>
            <p:nvPr/>
          </p:nvSpPr>
          <p:spPr>
            <a:xfrm>
              <a:off x="8455185" y="3788297"/>
              <a:ext cx="2444433" cy="2514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1050">
                  <a:latin typeface="+mn-ea"/>
                </a:rPr>
                <a:t>责任心</a:t>
              </a:r>
            </a:p>
          </p:txBody>
        </p:sp>
        <p:sp>
          <p:nvSpPr>
            <p:cNvPr id="20" name="TextBox 19"/>
            <p:cNvSpPr txBox="1"/>
            <p:nvPr/>
          </p:nvSpPr>
          <p:spPr>
            <a:xfrm>
              <a:off x="8455185" y="4223876"/>
              <a:ext cx="2444433" cy="2514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1050">
                  <a:latin typeface="+mn-ea"/>
                </a:rPr>
                <a:t>上进心</a:t>
              </a:r>
            </a:p>
          </p:txBody>
        </p:sp>
        <p:sp>
          <p:nvSpPr>
            <p:cNvPr id="21" name="TextBox 19"/>
            <p:cNvSpPr txBox="1"/>
            <p:nvPr/>
          </p:nvSpPr>
          <p:spPr>
            <a:xfrm>
              <a:off x="8455185" y="4672697"/>
              <a:ext cx="2444433" cy="2514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1050">
                  <a:latin typeface="+mn-ea"/>
                </a:rPr>
                <a:t>同理心</a:t>
              </a:r>
            </a:p>
          </p:txBody>
        </p:sp>
        <p:sp>
          <p:nvSpPr>
            <p:cNvPr id="22" name="TextBox 19"/>
            <p:cNvSpPr txBox="1"/>
            <p:nvPr/>
          </p:nvSpPr>
          <p:spPr>
            <a:xfrm>
              <a:off x="8455185" y="5102192"/>
              <a:ext cx="2444433" cy="25146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1050">
                  <a:latin typeface="+mn-ea"/>
                </a:rPr>
                <a:t>进取心</a:t>
              </a:r>
            </a:p>
          </p:txBody>
        </p:sp>
      </p:grpSp>
      <p:pic>
        <p:nvPicPr>
          <p:cNvPr id="27" name="图片占位符 26"/>
          <p:cNvPicPr>
            <a:picLocks noChangeAspect="1" noGrp="1"/>
          </p:cNvPicPr>
          <p:nvPr>
            <p:ph idx="11" sz="quarter" type="pic"/>
          </p:nvPr>
        </p:nvPicPr>
        <p:blipFill>
          <a:blip r:embed="rId3">
            <a:extLst>
              <a:ext uri="{28A0092B-C50C-407E-A947-70E740481C1C}">
                <a14:useLocalDpi val="0"/>
              </a:ext>
            </a:extLst>
          </a:blip>
          <a:stretch>
            <a:fillRect/>
          </a:stretch>
        </p:blipFill>
        <p:spPr>
          <a:xfrm>
            <a:off x="3875314" y="1906841"/>
            <a:ext cx="4441372" cy="3367314"/>
          </a:xfrm>
        </p:spPr>
      </p:pic>
      <p:cxnSp>
        <p:nvCxnSpPr>
          <p:cNvPr id="26" name="直接连接符 2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个人责任义务</a:t>
            </a:r>
          </a:p>
        </p:txBody>
      </p:sp>
      <p:cxnSp>
        <p:nvCxnSpPr>
          <p:cNvPr id="30" name="直接连接符 29"/>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644949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4" presetSubtype="10">
                                  <p:stCondLst>
                                    <p:cond delay="0"/>
                                  </p:stCondLst>
                                  <p:childTnLst>
                                    <p:set>
                                      <p:cBhvr>
                                        <p:cTn dur="1" fill="hold" id="12">
                                          <p:stCondLst>
                                            <p:cond delay="0"/>
                                          </p:stCondLst>
                                        </p:cTn>
                                        <p:tgtEl>
                                          <p:spTgt spid="27"/>
                                        </p:tgtEl>
                                        <p:attrNameLst>
                                          <p:attrName>style.visibility</p:attrName>
                                        </p:attrNameLst>
                                      </p:cBhvr>
                                      <p:to>
                                        <p:strVal val="visible"/>
                                      </p:to>
                                    </p:set>
                                    <p:animEffect filter="randombar(horizontal)" transition="in">
                                      <p:cBhvr>
                                        <p:cTn dur="500" id="13"/>
                                        <p:tgtEl>
                                          <p:spTgt spid="27"/>
                                        </p:tgtEl>
                                      </p:cBhvr>
                                    </p:animEffect>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4"/>
                                        </p:tgtEl>
                                        <p:attrNameLst>
                                          <p:attrName>style.visibility</p:attrName>
                                        </p:attrNameLst>
                                      </p:cBhvr>
                                      <p:to>
                                        <p:strVal val="visible"/>
                                      </p:to>
                                    </p:set>
                                    <p:animEffect filter="wipe(up)" transition="in">
                                      <p:cBhvr>
                                        <p:cTn dur="500" id="17"/>
                                        <p:tgtEl>
                                          <p:spTgt spid="4"/>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28"/>
                                        </p:tgtEl>
                                        <p:attrNameLst>
                                          <p:attrName>style.visibility</p:attrName>
                                        </p:attrNameLst>
                                      </p:cBhvr>
                                      <p:to>
                                        <p:strVal val="visible"/>
                                      </p:to>
                                    </p:set>
                                    <p:animEffect filter="wipe(left)" transition="in">
                                      <p:cBhvr>
                                        <p:cTn dur="500" id="2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1123629" y="1728484"/>
            <a:ext cx="1114091" cy="1133662"/>
            <a:chOff x="1123629" y="1728484"/>
            <a:chExt cx="1114091" cy="1133662"/>
          </a:xfrm>
        </p:grpSpPr>
        <p:sp>
          <p:nvSpPr>
            <p:cNvPr id="10" name="ïs1iḍè"/>
            <p:cNvSpPr/>
            <p:nvPr/>
          </p:nvSpPr>
          <p:spPr>
            <a:xfrm>
              <a:off x="1123629" y="1728484"/>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1" tIns="2628000" wrap="square">
              <a:normAutofit fontScale="22500" lnSpcReduction="20000"/>
            </a:bodyPr>
            <a:lstStyle/>
            <a:p>
              <a:pPr algn="ctr" defTabSz="914378">
                <a:lnSpc>
                  <a:spcPct val="150000"/>
                </a:lnSpc>
              </a:pPr>
              <a:endParaRPr sz="1100">
                <a:solidFill>
                  <a:schemeClr val="tx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1" name="isļïḓê"/>
            <p:cNvSpPr/>
            <p:nvPr/>
          </p:nvSpPr>
          <p:spPr bwMode="auto">
            <a:xfrm>
              <a:off x="1514741" y="2092575"/>
              <a:ext cx="331864" cy="405478"/>
            </a:xfrm>
            <a:custGeom>
              <a:gdLst>
                <a:gd fmla="*/ 50 w 151" name="T0"/>
                <a:gd fmla="*/ 105 h 185" name="T1"/>
                <a:gd fmla="*/ 59 w 151" name="T2"/>
                <a:gd fmla="*/ 105 h 185" name="T3"/>
                <a:gd fmla="*/ 75 w 151" name="T4"/>
                <a:gd fmla="*/ 118 h 185" name="T5"/>
                <a:gd fmla="*/ 75 w 151" name="T6"/>
                <a:gd fmla="*/ 135 h 185" name="T7"/>
                <a:gd fmla="*/ 75 w 151" name="T8"/>
                <a:gd fmla="*/ 118 h 185" name="T9"/>
                <a:gd fmla="*/ 33 w 151" name="T10"/>
                <a:gd fmla="*/ 143 h 185" name="T11"/>
                <a:gd fmla="*/ 50 w 151" name="T12"/>
                <a:gd fmla="*/ 143 h 185" name="T13"/>
                <a:gd fmla="*/ 118 w 151" name="T14"/>
                <a:gd fmla="*/ 67 h 185" name="T15"/>
                <a:gd fmla="*/ 126 w 151" name="T16"/>
                <a:gd fmla="*/ 25 h 185" name="T17"/>
                <a:gd fmla="*/ 135 w 151" name="T18"/>
                <a:gd fmla="*/ 8 h 185" name="T19"/>
                <a:gd fmla="*/ 25 w 151" name="T20"/>
                <a:gd fmla="*/ 0 h 185" name="T21"/>
                <a:gd fmla="*/ 16 w 151" name="T22"/>
                <a:gd fmla="*/ 17 h 185" name="T23"/>
                <a:gd fmla="*/ 33 w 151" name="T24"/>
                <a:gd fmla="*/ 25 h 185" name="T25"/>
                <a:gd fmla="*/ 0 w 151" name="T26"/>
                <a:gd fmla="*/ 131 h 185" name="T27"/>
                <a:gd fmla="*/ 128 w 151" name="T28"/>
                <a:gd fmla="*/ 185 h 185" name="T29"/>
                <a:gd fmla="*/ 118 w 151" name="T30"/>
                <a:gd fmla="*/ 67 h 185" name="T31"/>
                <a:gd fmla="*/ 25 w 151" name="T32"/>
                <a:gd fmla="*/ 8 h 185" name="T33"/>
                <a:gd fmla="*/ 126 w 151" name="T34"/>
                <a:gd fmla="*/ 17 h 185" name="T35"/>
                <a:gd fmla="*/ 109 w 151" name="T36"/>
                <a:gd fmla="*/ 25 h 185" name="T37"/>
                <a:gd fmla="*/ 78 w 151" name="T38"/>
                <a:gd fmla="*/ 46 h 185" name="T39"/>
                <a:gd fmla="*/ 42 w 151" name="T40"/>
                <a:gd fmla="*/ 25 h 185" name="T41"/>
                <a:gd fmla="*/ 124 w 151" name="T42"/>
                <a:gd fmla="*/ 177 h 185" name="T43"/>
                <a:gd fmla="*/ 8 w 151" name="T44"/>
                <a:gd fmla="*/ 131 h 185" name="T45"/>
                <a:gd fmla="*/ 42 w 151" name="T46"/>
                <a:gd fmla="*/ 67 h 185" name="T47"/>
                <a:gd fmla="*/ 59 w 151" name="T48"/>
                <a:gd fmla="*/ 59 h 185" name="T49"/>
                <a:gd fmla="*/ 109 w 151" name="T50"/>
                <a:gd fmla="*/ 46 h 185" name="T51"/>
                <a:gd fmla="*/ 113 w 151" name="T52"/>
                <a:gd fmla="*/ 74 h 185" name="T53"/>
                <a:gd fmla="*/ 124 w 151" name="T54"/>
                <a:gd fmla="*/ 177 h 185" name="T55"/>
                <a:gd fmla="*/ 109 w 151" name="T56"/>
                <a:gd fmla="*/ 139 h 185" name="T57"/>
                <a:gd fmla="*/ 118 w 151" name="T58"/>
                <a:gd fmla="*/ 139 h 185" name="T59"/>
                <a:gd fmla="*/ 88 w 151" name="T60"/>
                <a:gd fmla="*/ 76 h 185" name="T61"/>
                <a:gd fmla="*/ 88 w 151" name="T62"/>
                <a:gd fmla="*/ 101 h 185" name="T63"/>
                <a:gd fmla="*/ 88 w 151" name="T64"/>
                <a:gd fmla="*/ 76 h 185" name="T65"/>
                <a:gd fmla="*/ 84 w 151" name="T66"/>
                <a:gd fmla="*/ 88 h 185" name="T67"/>
                <a:gd fmla="*/ 92 w 151" name="T68"/>
                <a:gd fmla="*/ 88 h 185" name="T69"/>
                <a:gd fmla="*/ 88 w 151" name="T70"/>
                <a:gd fmla="*/ 152 h 185" name="T71"/>
                <a:gd fmla="*/ 88 w 151" name="T72"/>
                <a:gd fmla="*/ 160 h 185" name="T73"/>
                <a:gd fmla="*/ 88 w 151" name="T74"/>
                <a:gd fmla="*/ 152 h 18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5" w="151">
                  <a:moveTo>
                    <a:pt x="54" y="101"/>
                  </a:moveTo>
                  <a:cubicBezTo>
                    <a:pt x="52" y="101"/>
                    <a:pt x="50" y="103"/>
                    <a:pt x="50" y="105"/>
                  </a:cubicBezTo>
                  <a:cubicBezTo>
                    <a:pt x="50" y="108"/>
                    <a:pt x="52" y="109"/>
                    <a:pt x="54" y="109"/>
                  </a:cubicBezTo>
                  <a:cubicBezTo>
                    <a:pt x="57" y="109"/>
                    <a:pt x="59" y="108"/>
                    <a:pt x="59" y="105"/>
                  </a:cubicBezTo>
                  <a:cubicBezTo>
                    <a:pt x="59" y="103"/>
                    <a:pt x="57" y="101"/>
                    <a:pt x="54" y="101"/>
                  </a:cubicBezTo>
                  <a:close/>
                  <a:moveTo>
                    <a:pt x="75" y="118"/>
                  </a:moveTo>
                  <a:cubicBezTo>
                    <a:pt x="71" y="118"/>
                    <a:pt x="67" y="122"/>
                    <a:pt x="67" y="126"/>
                  </a:cubicBezTo>
                  <a:cubicBezTo>
                    <a:pt x="67" y="131"/>
                    <a:pt x="71" y="135"/>
                    <a:pt x="75" y="135"/>
                  </a:cubicBezTo>
                  <a:cubicBezTo>
                    <a:pt x="80" y="135"/>
                    <a:pt x="84" y="131"/>
                    <a:pt x="84" y="126"/>
                  </a:cubicBezTo>
                  <a:cubicBezTo>
                    <a:pt x="84" y="122"/>
                    <a:pt x="80" y="118"/>
                    <a:pt x="75" y="118"/>
                  </a:cubicBezTo>
                  <a:close/>
                  <a:moveTo>
                    <a:pt x="42" y="135"/>
                  </a:moveTo>
                  <a:cubicBezTo>
                    <a:pt x="37" y="135"/>
                    <a:pt x="33" y="139"/>
                    <a:pt x="33" y="143"/>
                  </a:cubicBezTo>
                  <a:cubicBezTo>
                    <a:pt x="33" y="148"/>
                    <a:pt x="37" y="152"/>
                    <a:pt x="42" y="152"/>
                  </a:cubicBezTo>
                  <a:cubicBezTo>
                    <a:pt x="46" y="152"/>
                    <a:pt x="50" y="148"/>
                    <a:pt x="50" y="143"/>
                  </a:cubicBezTo>
                  <a:cubicBezTo>
                    <a:pt x="50" y="139"/>
                    <a:pt x="46" y="135"/>
                    <a:pt x="42" y="135"/>
                  </a:cubicBezTo>
                  <a:close/>
                  <a:moveTo>
                    <a:pt x="118" y="67"/>
                  </a:moveTo>
                  <a:cubicBezTo>
                    <a:pt x="118" y="25"/>
                    <a:pt x="118" y="25"/>
                    <a:pt x="118" y="25"/>
                  </a:cubicBezTo>
                  <a:cubicBezTo>
                    <a:pt x="126" y="25"/>
                    <a:pt x="126" y="25"/>
                    <a:pt x="126" y="25"/>
                  </a:cubicBezTo>
                  <a:cubicBezTo>
                    <a:pt x="131" y="25"/>
                    <a:pt x="135" y="21"/>
                    <a:pt x="135" y="17"/>
                  </a:cubicBezTo>
                  <a:cubicBezTo>
                    <a:pt x="135" y="8"/>
                    <a:pt x="135" y="8"/>
                    <a:pt x="135" y="8"/>
                  </a:cubicBezTo>
                  <a:cubicBezTo>
                    <a:pt x="135" y="4"/>
                    <a:pt x="131" y="0"/>
                    <a:pt x="126" y="0"/>
                  </a:cubicBezTo>
                  <a:cubicBezTo>
                    <a:pt x="25" y="0"/>
                    <a:pt x="25" y="0"/>
                    <a:pt x="25" y="0"/>
                  </a:cubicBezTo>
                  <a:cubicBezTo>
                    <a:pt x="20" y="0"/>
                    <a:pt x="16" y="4"/>
                    <a:pt x="16" y="8"/>
                  </a:cubicBezTo>
                  <a:cubicBezTo>
                    <a:pt x="16" y="17"/>
                    <a:pt x="16" y="17"/>
                    <a:pt x="16" y="17"/>
                  </a:cubicBezTo>
                  <a:cubicBezTo>
                    <a:pt x="16" y="21"/>
                    <a:pt x="20" y="25"/>
                    <a:pt x="25" y="25"/>
                  </a:cubicBezTo>
                  <a:cubicBezTo>
                    <a:pt x="33" y="25"/>
                    <a:pt x="33" y="25"/>
                    <a:pt x="33" y="25"/>
                  </a:cubicBezTo>
                  <a:cubicBezTo>
                    <a:pt x="33" y="67"/>
                    <a:pt x="33" y="67"/>
                    <a:pt x="33" y="67"/>
                  </a:cubicBezTo>
                  <a:cubicBezTo>
                    <a:pt x="13" y="81"/>
                    <a:pt x="0" y="104"/>
                    <a:pt x="0" y="131"/>
                  </a:cubicBezTo>
                  <a:cubicBezTo>
                    <a:pt x="0" y="152"/>
                    <a:pt x="9" y="172"/>
                    <a:pt x="23" y="185"/>
                  </a:cubicBezTo>
                  <a:cubicBezTo>
                    <a:pt x="128" y="185"/>
                    <a:pt x="128" y="185"/>
                    <a:pt x="128" y="185"/>
                  </a:cubicBezTo>
                  <a:cubicBezTo>
                    <a:pt x="142" y="172"/>
                    <a:pt x="151" y="152"/>
                    <a:pt x="151" y="131"/>
                  </a:cubicBezTo>
                  <a:cubicBezTo>
                    <a:pt x="151" y="104"/>
                    <a:pt x="138" y="81"/>
                    <a:pt x="118" y="67"/>
                  </a:cubicBezTo>
                  <a:close/>
                  <a:moveTo>
                    <a:pt x="25" y="17"/>
                  </a:moveTo>
                  <a:cubicBezTo>
                    <a:pt x="25" y="8"/>
                    <a:pt x="25" y="8"/>
                    <a:pt x="25" y="8"/>
                  </a:cubicBezTo>
                  <a:cubicBezTo>
                    <a:pt x="126" y="8"/>
                    <a:pt x="126" y="8"/>
                    <a:pt x="126" y="8"/>
                  </a:cubicBezTo>
                  <a:cubicBezTo>
                    <a:pt x="126" y="17"/>
                    <a:pt x="126" y="17"/>
                    <a:pt x="126" y="17"/>
                  </a:cubicBezTo>
                  <a:lnTo>
                    <a:pt x="25" y="17"/>
                  </a:lnTo>
                  <a:close/>
                  <a:moveTo>
                    <a:pt x="109" y="25"/>
                  </a:moveTo>
                  <a:cubicBezTo>
                    <a:pt x="109" y="37"/>
                    <a:pt x="109" y="37"/>
                    <a:pt x="109" y="37"/>
                  </a:cubicBezTo>
                  <a:cubicBezTo>
                    <a:pt x="101" y="37"/>
                    <a:pt x="90" y="39"/>
                    <a:pt x="78" y="46"/>
                  </a:cubicBezTo>
                  <a:cubicBezTo>
                    <a:pt x="64" y="54"/>
                    <a:pt x="51" y="51"/>
                    <a:pt x="42" y="47"/>
                  </a:cubicBezTo>
                  <a:cubicBezTo>
                    <a:pt x="42" y="25"/>
                    <a:pt x="42" y="25"/>
                    <a:pt x="42" y="25"/>
                  </a:cubicBezTo>
                  <a:lnTo>
                    <a:pt x="109" y="25"/>
                  </a:lnTo>
                  <a:close/>
                  <a:moveTo>
                    <a:pt x="124" y="177"/>
                  </a:moveTo>
                  <a:cubicBezTo>
                    <a:pt x="27" y="177"/>
                    <a:pt x="27" y="177"/>
                    <a:pt x="27" y="177"/>
                  </a:cubicBezTo>
                  <a:cubicBezTo>
                    <a:pt x="15" y="164"/>
                    <a:pt x="8" y="148"/>
                    <a:pt x="8" y="131"/>
                  </a:cubicBezTo>
                  <a:cubicBezTo>
                    <a:pt x="8" y="108"/>
                    <a:pt x="19" y="87"/>
                    <a:pt x="38" y="74"/>
                  </a:cubicBezTo>
                  <a:cubicBezTo>
                    <a:pt x="40" y="73"/>
                    <a:pt x="42" y="70"/>
                    <a:pt x="42" y="67"/>
                  </a:cubicBezTo>
                  <a:cubicBezTo>
                    <a:pt x="42" y="56"/>
                    <a:pt x="42" y="56"/>
                    <a:pt x="42" y="56"/>
                  </a:cubicBezTo>
                  <a:cubicBezTo>
                    <a:pt x="47" y="58"/>
                    <a:pt x="53" y="59"/>
                    <a:pt x="59" y="59"/>
                  </a:cubicBezTo>
                  <a:cubicBezTo>
                    <a:pt x="66" y="59"/>
                    <a:pt x="74" y="58"/>
                    <a:pt x="82" y="53"/>
                  </a:cubicBezTo>
                  <a:cubicBezTo>
                    <a:pt x="93" y="47"/>
                    <a:pt x="102" y="45"/>
                    <a:pt x="109" y="46"/>
                  </a:cubicBezTo>
                  <a:cubicBezTo>
                    <a:pt x="109" y="67"/>
                    <a:pt x="109" y="67"/>
                    <a:pt x="109" y="67"/>
                  </a:cubicBezTo>
                  <a:cubicBezTo>
                    <a:pt x="109" y="70"/>
                    <a:pt x="111" y="73"/>
                    <a:pt x="113" y="74"/>
                  </a:cubicBezTo>
                  <a:cubicBezTo>
                    <a:pt x="132" y="87"/>
                    <a:pt x="143" y="108"/>
                    <a:pt x="143" y="131"/>
                  </a:cubicBezTo>
                  <a:cubicBezTo>
                    <a:pt x="143" y="148"/>
                    <a:pt x="136" y="164"/>
                    <a:pt x="124" y="177"/>
                  </a:cubicBezTo>
                  <a:close/>
                  <a:moveTo>
                    <a:pt x="113" y="135"/>
                  </a:moveTo>
                  <a:cubicBezTo>
                    <a:pt x="111" y="135"/>
                    <a:pt x="109" y="137"/>
                    <a:pt x="109" y="139"/>
                  </a:cubicBezTo>
                  <a:cubicBezTo>
                    <a:pt x="109" y="141"/>
                    <a:pt x="111" y="143"/>
                    <a:pt x="113" y="143"/>
                  </a:cubicBezTo>
                  <a:cubicBezTo>
                    <a:pt x="116" y="143"/>
                    <a:pt x="118" y="141"/>
                    <a:pt x="118" y="139"/>
                  </a:cubicBezTo>
                  <a:cubicBezTo>
                    <a:pt x="118" y="137"/>
                    <a:pt x="116" y="135"/>
                    <a:pt x="113" y="135"/>
                  </a:cubicBezTo>
                  <a:close/>
                  <a:moveTo>
                    <a:pt x="88" y="76"/>
                  </a:moveTo>
                  <a:cubicBezTo>
                    <a:pt x="81" y="76"/>
                    <a:pt x="75" y="81"/>
                    <a:pt x="75" y="88"/>
                  </a:cubicBezTo>
                  <a:cubicBezTo>
                    <a:pt x="75" y="95"/>
                    <a:pt x="81" y="101"/>
                    <a:pt x="88" y="101"/>
                  </a:cubicBezTo>
                  <a:cubicBezTo>
                    <a:pt x="95" y="101"/>
                    <a:pt x="101" y="95"/>
                    <a:pt x="101" y="88"/>
                  </a:cubicBezTo>
                  <a:cubicBezTo>
                    <a:pt x="101" y="81"/>
                    <a:pt x="95" y="76"/>
                    <a:pt x="88" y="76"/>
                  </a:cubicBezTo>
                  <a:close/>
                  <a:moveTo>
                    <a:pt x="88" y="93"/>
                  </a:moveTo>
                  <a:cubicBezTo>
                    <a:pt x="86" y="93"/>
                    <a:pt x="84" y="91"/>
                    <a:pt x="84" y="88"/>
                  </a:cubicBezTo>
                  <a:cubicBezTo>
                    <a:pt x="84" y="86"/>
                    <a:pt x="86" y="84"/>
                    <a:pt x="88" y="84"/>
                  </a:cubicBezTo>
                  <a:cubicBezTo>
                    <a:pt x="90" y="84"/>
                    <a:pt x="92" y="86"/>
                    <a:pt x="92" y="88"/>
                  </a:cubicBezTo>
                  <a:cubicBezTo>
                    <a:pt x="92" y="91"/>
                    <a:pt x="90" y="93"/>
                    <a:pt x="88" y="93"/>
                  </a:cubicBezTo>
                  <a:close/>
                  <a:moveTo>
                    <a:pt x="88" y="152"/>
                  </a:moveTo>
                  <a:cubicBezTo>
                    <a:pt x="86" y="152"/>
                    <a:pt x="84" y="154"/>
                    <a:pt x="84" y="156"/>
                  </a:cubicBezTo>
                  <a:cubicBezTo>
                    <a:pt x="84" y="158"/>
                    <a:pt x="86" y="160"/>
                    <a:pt x="88" y="160"/>
                  </a:cubicBezTo>
                  <a:cubicBezTo>
                    <a:pt x="90" y="160"/>
                    <a:pt x="92" y="158"/>
                    <a:pt x="92" y="156"/>
                  </a:cubicBezTo>
                  <a:cubicBezTo>
                    <a:pt x="92" y="154"/>
                    <a:pt x="90" y="152"/>
                    <a:pt x="88" y="152"/>
                  </a:cubicBez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52" name="组合 51"/>
          <p:cNvGrpSpPr/>
          <p:nvPr/>
        </p:nvGrpSpPr>
        <p:grpSpPr>
          <a:xfrm>
            <a:off x="819502" y="3064026"/>
            <a:ext cx="10552996" cy="1536240"/>
            <a:chOff x="819502" y="3064026"/>
            <a:chExt cx="10552996" cy="1536240"/>
          </a:xfrm>
          <a:effectLst>
            <a:outerShdw algn="tl" blurRad="50800" dir="2700000" dist="38100" rotWithShape="0">
              <a:prstClr val="black">
                <a:alpha val="40000"/>
              </a:prstClr>
            </a:outerShdw>
          </a:effectLst>
        </p:grpSpPr>
        <p:sp>
          <p:nvSpPr>
            <p:cNvPr id="4" name="íśľiḓê"/>
            <p:cNvSpPr/>
            <p:nvPr/>
          </p:nvSpPr>
          <p:spPr>
            <a:xfrm>
              <a:off x="2578335" y="3654195"/>
              <a:ext cx="1758833" cy="355904"/>
            </a:xfrm>
            <a:prstGeom prst="chevron">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wrap="none">
              <a:normAutofit fontScale="92500" lnSpcReduction="20000"/>
            </a:bodyPr>
            <a:lstStyle/>
            <a:p>
              <a:pPr algn="ctr">
                <a:lnSpc>
                  <a:spcPct val="130000"/>
                </a:lnSpc>
              </a:pPr>
              <a:r>
                <a:rPr altLang="zh-CN" b="1" lang="en-US" sz="1600">
                  <a:solidFill>
                    <a:schemeClr val="bg1"/>
                  </a:solidFill>
                  <a:latin charset="0" panose="020b0604020202020204" pitchFamily="34" typeface="Arial"/>
                  <a:ea charset="-122" panose="02010601030101010101" pitchFamily="2" typeface="方正黑体简体"/>
                  <a:sym charset="0" panose="020b0604020202020204" pitchFamily="34" typeface="Arial"/>
                </a:rPr>
                <a:t>2020.03</a:t>
              </a:r>
            </a:p>
          </p:txBody>
        </p:sp>
        <p:sp>
          <p:nvSpPr>
            <p:cNvPr id="5" name="ïš1íďe"/>
            <p:cNvSpPr/>
            <p:nvPr/>
          </p:nvSpPr>
          <p:spPr>
            <a:xfrm>
              <a:off x="4337168" y="3654195"/>
              <a:ext cx="1758833" cy="35590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wrap="none">
              <a:normAutofit fontScale="92500" lnSpcReduction="20000"/>
            </a:bodyPr>
            <a:lstStyle/>
            <a:p>
              <a:pPr algn="ctr">
                <a:lnSpc>
                  <a:spcPct val="130000"/>
                </a:lnSpc>
              </a:pPr>
              <a:r>
                <a:rPr altLang="zh-CN" b="1" lang="en-US" sz="1600">
                  <a:solidFill>
                    <a:srgbClr val="404040"/>
                  </a:solidFill>
                  <a:latin charset="0" panose="020b0604020202020204" pitchFamily="34" typeface="Arial"/>
                  <a:ea charset="-122" panose="02010601030101010101" pitchFamily="2" typeface="方正黑体简体"/>
                  <a:sym charset="0" panose="020b0604020202020204" pitchFamily="34" typeface="Arial"/>
                </a:rPr>
                <a:t>2020.05</a:t>
              </a:r>
            </a:p>
          </p:txBody>
        </p:sp>
        <p:sp>
          <p:nvSpPr>
            <p:cNvPr id="6" name="isļiḍe"/>
            <p:cNvSpPr/>
            <p:nvPr/>
          </p:nvSpPr>
          <p:spPr>
            <a:xfrm>
              <a:off x="6096001" y="3654195"/>
              <a:ext cx="1758833" cy="355904"/>
            </a:xfrm>
            <a:prstGeom prst="chevron">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wrap="none">
              <a:normAutofit fontScale="92500" lnSpcReduction="20000"/>
            </a:bodyPr>
            <a:lstStyle/>
            <a:p>
              <a:pPr algn="ctr">
                <a:lnSpc>
                  <a:spcPct val="130000"/>
                </a:lnSpc>
              </a:pPr>
              <a:r>
                <a:rPr altLang="zh-CN" b="1" lang="en-US" sz="1600">
                  <a:solidFill>
                    <a:schemeClr val="bg1"/>
                  </a:solidFill>
                  <a:latin charset="0" panose="020b0604020202020204" pitchFamily="34" typeface="Arial"/>
                  <a:ea charset="-122" panose="02010601030101010101" pitchFamily="2" typeface="方正黑体简体"/>
                  <a:sym charset="0" panose="020b0604020202020204" pitchFamily="34" typeface="Arial"/>
                </a:rPr>
                <a:t>2020.07</a:t>
              </a:r>
            </a:p>
          </p:txBody>
        </p:sp>
        <p:sp>
          <p:nvSpPr>
            <p:cNvPr id="7" name="işḷïḋê"/>
            <p:cNvSpPr/>
            <p:nvPr/>
          </p:nvSpPr>
          <p:spPr>
            <a:xfrm>
              <a:off x="7854834" y="3654195"/>
              <a:ext cx="1758833" cy="35590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wrap="none">
              <a:normAutofit fontScale="92500" lnSpcReduction="20000"/>
            </a:bodyPr>
            <a:lstStyle/>
            <a:p>
              <a:pPr algn="ctr">
                <a:lnSpc>
                  <a:spcPct val="130000"/>
                </a:lnSpc>
              </a:pPr>
              <a:r>
                <a:rPr altLang="zh-CN" b="1" lang="en-US" sz="1600">
                  <a:solidFill>
                    <a:srgbClr val="404040"/>
                  </a:solidFill>
                  <a:latin charset="0" panose="020b0604020202020204" pitchFamily="34" typeface="Arial"/>
                  <a:ea charset="-122" panose="02010601030101010101" pitchFamily="2" typeface="方正黑体简体"/>
                  <a:sym charset="0" panose="020b0604020202020204" pitchFamily="34" typeface="Arial"/>
                </a:rPr>
                <a:t>2020.09</a:t>
              </a:r>
            </a:p>
          </p:txBody>
        </p:sp>
        <p:sp>
          <p:nvSpPr>
            <p:cNvPr id="8" name="îṣ1íďé"/>
            <p:cNvSpPr/>
            <p:nvPr/>
          </p:nvSpPr>
          <p:spPr>
            <a:xfrm>
              <a:off x="9613665" y="3654195"/>
              <a:ext cx="1758833" cy="355904"/>
            </a:xfrm>
            <a:prstGeom prst="chevron">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wrap="none">
              <a:normAutofit fontScale="92500" lnSpcReduction="20000"/>
            </a:bodyPr>
            <a:lstStyle/>
            <a:p>
              <a:pPr algn="ctr">
                <a:lnSpc>
                  <a:spcPct val="130000"/>
                </a:lnSpc>
              </a:pPr>
              <a:r>
                <a:rPr altLang="zh-CN" b="1" lang="en-US" sz="1600">
                  <a:solidFill>
                    <a:schemeClr val="bg1"/>
                  </a:solidFill>
                  <a:latin charset="0" panose="020b0604020202020204" pitchFamily="34" typeface="Arial"/>
                  <a:ea charset="-122" panose="02010601030101010101" pitchFamily="2" typeface="方正黑体简体"/>
                  <a:sym charset="0" panose="020b0604020202020204" pitchFamily="34" typeface="Arial"/>
                </a:rPr>
                <a:t>2020.11</a:t>
              </a:r>
            </a:p>
          </p:txBody>
        </p:sp>
        <p:sp>
          <p:nvSpPr>
            <p:cNvPr id="9" name="ísḻíďè"/>
            <p:cNvSpPr/>
            <p:nvPr/>
          </p:nvSpPr>
          <p:spPr>
            <a:xfrm>
              <a:off x="819502" y="3654195"/>
              <a:ext cx="1758833" cy="35590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wrap="none">
              <a:normAutofit fontScale="92500" lnSpcReduction="20000"/>
            </a:bodyPr>
            <a:lstStyle/>
            <a:p>
              <a:pPr algn="ctr">
                <a:lnSpc>
                  <a:spcPct val="130000"/>
                </a:lnSpc>
              </a:pPr>
              <a:r>
                <a:rPr b="1" lang="en-US" sz="1600">
                  <a:solidFill>
                    <a:srgbClr val="404040"/>
                  </a:solidFill>
                  <a:latin charset="0" panose="020b0604020202020204" pitchFamily="34" typeface="Arial"/>
                  <a:ea charset="-122" panose="02010601030101010101" pitchFamily="2" typeface="方正黑体简体"/>
                  <a:sym charset="0" panose="020b0604020202020204" pitchFamily="34" typeface="Arial"/>
                </a:rPr>
                <a:t>2020.01</a:t>
              </a:r>
            </a:p>
          </p:txBody>
        </p:sp>
        <p:cxnSp>
          <p:nvCxnSpPr>
            <p:cNvPr id="14" name="Straight Connector 45"/>
            <p:cNvCxnSpPr/>
            <p:nvPr/>
          </p:nvCxnSpPr>
          <p:spPr>
            <a:xfrm flipH="1" flipV="1">
              <a:off x="168067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46"/>
            <p:cNvCxnSpPr/>
            <p:nvPr/>
          </p:nvCxnSpPr>
          <p:spPr>
            <a:xfrm flipH="1" flipV="1">
              <a:off x="3373823"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49"/>
            <p:cNvCxnSpPr/>
            <p:nvPr/>
          </p:nvCxnSpPr>
          <p:spPr>
            <a:xfrm flipH="1" flipV="1">
              <a:off x="518613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51"/>
            <p:cNvCxnSpPr/>
            <p:nvPr/>
          </p:nvCxnSpPr>
          <p:spPr>
            <a:xfrm flipH="1" flipV="1">
              <a:off x="6891489"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53"/>
            <p:cNvCxnSpPr/>
            <p:nvPr/>
          </p:nvCxnSpPr>
          <p:spPr>
            <a:xfrm flipH="1" flipV="1">
              <a:off x="8703798"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55"/>
            <p:cNvCxnSpPr/>
            <p:nvPr/>
          </p:nvCxnSpPr>
          <p:spPr>
            <a:xfrm flipH="1" flipV="1">
              <a:off x="10412155"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58" name="组合 57"/>
          <p:cNvGrpSpPr/>
          <p:nvPr/>
        </p:nvGrpSpPr>
        <p:grpSpPr>
          <a:xfrm>
            <a:off x="2816779" y="4716580"/>
            <a:ext cx="1114091" cy="1133662"/>
            <a:chOff x="2816779" y="4716580"/>
            <a:chExt cx="1114091" cy="1133662"/>
          </a:xfrm>
        </p:grpSpPr>
        <p:sp>
          <p:nvSpPr>
            <p:cNvPr id="12" name="íṣľíďè"/>
            <p:cNvSpPr/>
            <p:nvPr/>
          </p:nvSpPr>
          <p:spPr>
            <a:xfrm>
              <a:off x="2816779" y="4716580"/>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1" tIns="2628000" wrap="square">
              <a:normAutofit fontScale="22500" lnSpcReduction="20000"/>
            </a:bodyPr>
            <a:lstStyle/>
            <a:p>
              <a:pPr algn="ctr" defTabSz="914378">
                <a:lnSpc>
                  <a:spcPct val="150000"/>
                </a:lnSpc>
              </a:pPr>
              <a:endParaRPr sz="1100">
                <a:solidFill>
                  <a:schemeClr val="tx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5" name="í$ḷiḍê"/>
            <p:cNvSpPr/>
            <p:nvPr/>
          </p:nvSpPr>
          <p:spPr bwMode="auto">
            <a:xfrm>
              <a:off x="3162608" y="5078930"/>
              <a:ext cx="407756" cy="408961"/>
            </a:xfrm>
            <a:custGeom>
              <a:gdLst>
                <a:gd fmla="*/ 46 w 186" name="T0"/>
                <a:gd fmla="*/ 139 h 186" name="T1"/>
                <a:gd fmla="*/ 82 w 186" name="T2"/>
                <a:gd fmla="*/ 133 h 186" name="T3"/>
                <a:gd fmla="*/ 179 w 186" name="T4"/>
                <a:gd fmla="*/ 36 h 186" name="T5"/>
                <a:gd fmla="*/ 186 w 186" name="T6"/>
                <a:gd fmla="*/ 21 h 186" name="T7"/>
                <a:gd fmla="*/ 165 w 186" name="T8"/>
                <a:gd fmla="*/ 0 h 186" name="T9"/>
                <a:gd fmla="*/ 150 w 186" name="T10"/>
                <a:gd fmla="*/ 6 h 186" name="T11"/>
                <a:gd fmla="*/ 53 w 186" name="T12"/>
                <a:gd fmla="*/ 103 h 186" name="T13"/>
                <a:gd fmla="*/ 46 w 186" name="T14"/>
                <a:gd fmla="*/ 139 h 186" name="T15"/>
                <a:gd fmla="*/ 156 w 186" name="T16"/>
                <a:gd fmla="*/ 12 h 186" name="T17"/>
                <a:gd fmla="*/ 165 w 186" name="T18"/>
                <a:gd fmla="*/ 9 h 186" name="T19"/>
                <a:gd fmla="*/ 177 w 186" name="T20"/>
                <a:gd fmla="*/ 21 h 186" name="T21"/>
                <a:gd fmla="*/ 174 w 186" name="T22"/>
                <a:gd fmla="*/ 30 h 186" name="T23"/>
                <a:gd fmla="*/ 168 w 186" name="T24"/>
                <a:gd fmla="*/ 36 h 186" name="T25"/>
                <a:gd fmla="*/ 150 w 186" name="T26"/>
                <a:gd fmla="*/ 18 h 186" name="T27"/>
                <a:gd fmla="*/ 156 w 186" name="T28"/>
                <a:gd fmla="*/ 12 h 186" name="T29"/>
                <a:gd fmla="*/ 144 w 186" name="T30"/>
                <a:gd fmla="*/ 24 h 186" name="T31"/>
                <a:gd fmla="*/ 162 w 186" name="T32"/>
                <a:gd fmla="*/ 42 h 186" name="T33"/>
                <a:gd fmla="*/ 84 w 186" name="T34"/>
                <a:gd fmla="*/ 119 h 186" name="T35"/>
                <a:gd fmla="*/ 84 w 186" name="T36"/>
                <a:gd fmla="*/ 102 h 186" name="T37"/>
                <a:gd fmla="*/ 67 w 186" name="T38"/>
                <a:gd fmla="*/ 102 h 186" name="T39"/>
                <a:gd fmla="*/ 144 w 186" name="T40"/>
                <a:gd fmla="*/ 24 h 186" name="T41"/>
                <a:gd fmla="*/ 60 w 186" name="T42"/>
                <a:gd fmla="*/ 110 h 186" name="T43"/>
                <a:gd fmla="*/ 76 w 186" name="T44"/>
                <a:gd fmla="*/ 110 h 186" name="T45"/>
                <a:gd fmla="*/ 76 w 186" name="T46"/>
                <a:gd fmla="*/ 126 h 186" name="T47"/>
                <a:gd fmla="*/ 57 w 186" name="T48"/>
                <a:gd fmla="*/ 129 h 186" name="T49"/>
                <a:gd fmla="*/ 60 w 186" name="T50"/>
                <a:gd fmla="*/ 110 h 186" name="T51"/>
                <a:gd fmla="*/ 181 w 186" name="T52"/>
                <a:gd fmla="*/ 64 h 186" name="T53"/>
                <a:gd fmla="*/ 177 w 186" name="T54"/>
                <a:gd fmla="*/ 68 h 186" name="T55"/>
                <a:gd fmla="*/ 177 w 186" name="T56"/>
                <a:gd fmla="*/ 161 h 186" name="T57"/>
                <a:gd fmla="*/ 160 w 186" name="T58"/>
                <a:gd fmla="*/ 177 h 186" name="T59"/>
                <a:gd fmla="*/ 25 w 186" name="T60"/>
                <a:gd fmla="*/ 177 h 186" name="T61"/>
                <a:gd fmla="*/ 8 w 186" name="T62"/>
                <a:gd fmla="*/ 161 h 186" name="T63"/>
                <a:gd fmla="*/ 8 w 186" name="T64"/>
                <a:gd fmla="*/ 26 h 186" name="T65"/>
                <a:gd fmla="*/ 25 w 186" name="T66"/>
                <a:gd fmla="*/ 9 h 186" name="T67"/>
                <a:gd fmla="*/ 118 w 186" name="T68"/>
                <a:gd fmla="*/ 9 h 186" name="T69"/>
                <a:gd fmla="*/ 122 w 186" name="T70"/>
                <a:gd fmla="*/ 4 h 186" name="T71"/>
                <a:gd fmla="*/ 118 w 186" name="T72"/>
                <a:gd fmla="*/ 0 h 186" name="T73"/>
                <a:gd fmla="*/ 25 w 186" name="T74"/>
                <a:gd fmla="*/ 0 h 186" name="T75"/>
                <a:gd fmla="*/ 0 w 186" name="T76"/>
                <a:gd fmla="*/ 26 h 186" name="T77"/>
                <a:gd fmla="*/ 0 w 186" name="T78"/>
                <a:gd fmla="*/ 161 h 186" name="T79"/>
                <a:gd fmla="*/ 25 w 186" name="T80"/>
                <a:gd fmla="*/ 186 h 186" name="T81"/>
                <a:gd fmla="*/ 160 w 186" name="T82"/>
                <a:gd fmla="*/ 186 h 186" name="T83"/>
                <a:gd fmla="*/ 186 w 186" name="T84"/>
                <a:gd fmla="*/ 161 h 186" name="T85"/>
                <a:gd fmla="*/ 186 w 186" name="T86"/>
                <a:gd fmla="*/ 68 h 186" name="T87"/>
                <a:gd fmla="*/ 181 w 186" name="T88"/>
                <a:gd fmla="*/ 64 h 18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6" w="186">
                  <a:moveTo>
                    <a:pt x="46" y="139"/>
                  </a:moveTo>
                  <a:cubicBezTo>
                    <a:pt x="82" y="133"/>
                    <a:pt x="82" y="133"/>
                    <a:pt x="82" y="133"/>
                  </a:cubicBezTo>
                  <a:cubicBezTo>
                    <a:pt x="179" y="36"/>
                    <a:pt x="179" y="36"/>
                    <a:pt x="179" y="36"/>
                  </a:cubicBezTo>
                  <a:cubicBezTo>
                    <a:pt x="183" y="32"/>
                    <a:pt x="186" y="27"/>
                    <a:pt x="186" y="21"/>
                  </a:cubicBezTo>
                  <a:cubicBezTo>
                    <a:pt x="186" y="10"/>
                    <a:pt x="176" y="0"/>
                    <a:pt x="165" y="0"/>
                  </a:cubicBezTo>
                  <a:cubicBezTo>
                    <a:pt x="159" y="0"/>
                    <a:pt x="153" y="3"/>
                    <a:pt x="150" y="6"/>
                  </a:cubicBezTo>
                  <a:cubicBezTo>
                    <a:pt x="53" y="103"/>
                    <a:pt x="53" y="103"/>
                    <a:pt x="53" y="103"/>
                  </a:cubicBezTo>
                  <a:lnTo>
                    <a:pt x="46" y="139"/>
                  </a:lnTo>
                  <a:close/>
                  <a:moveTo>
                    <a:pt x="156" y="12"/>
                  </a:moveTo>
                  <a:cubicBezTo>
                    <a:pt x="158" y="10"/>
                    <a:pt x="161" y="9"/>
                    <a:pt x="165" y="9"/>
                  </a:cubicBezTo>
                  <a:cubicBezTo>
                    <a:pt x="172" y="9"/>
                    <a:pt x="177" y="14"/>
                    <a:pt x="177" y="21"/>
                  </a:cubicBezTo>
                  <a:cubicBezTo>
                    <a:pt x="177" y="25"/>
                    <a:pt x="176" y="28"/>
                    <a:pt x="174" y="30"/>
                  </a:cubicBezTo>
                  <a:cubicBezTo>
                    <a:pt x="168" y="36"/>
                    <a:pt x="168" y="36"/>
                    <a:pt x="168" y="36"/>
                  </a:cubicBezTo>
                  <a:cubicBezTo>
                    <a:pt x="150" y="18"/>
                    <a:pt x="150" y="18"/>
                    <a:pt x="150" y="18"/>
                  </a:cubicBezTo>
                  <a:lnTo>
                    <a:pt x="156" y="12"/>
                  </a:lnTo>
                  <a:close/>
                  <a:moveTo>
                    <a:pt x="144" y="24"/>
                  </a:moveTo>
                  <a:cubicBezTo>
                    <a:pt x="162" y="42"/>
                    <a:pt x="162" y="42"/>
                    <a:pt x="162" y="42"/>
                  </a:cubicBezTo>
                  <a:cubicBezTo>
                    <a:pt x="84" y="119"/>
                    <a:pt x="84" y="119"/>
                    <a:pt x="84" y="119"/>
                  </a:cubicBezTo>
                  <a:cubicBezTo>
                    <a:pt x="84" y="102"/>
                    <a:pt x="84" y="102"/>
                    <a:pt x="84" y="102"/>
                  </a:cubicBezTo>
                  <a:cubicBezTo>
                    <a:pt x="67" y="102"/>
                    <a:pt x="67" y="102"/>
                    <a:pt x="67" y="102"/>
                  </a:cubicBezTo>
                  <a:lnTo>
                    <a:pt x="144" y="24"/>
                  </a:lnTo>
                  <a:close/>
                  <a:moveTo>
                    <a:pt x="60" y="110"/>
                  </a:moveTo>
                  <a:cubicBezTo>
                    <a:pt x="76" y="110"/>
                    <a:pt x="76" y="110"/>
                    <a:pt x="76" y="110"/>
                  </a:cubicBezTo>
                  <a:cubicBezTo>
                    <a:pt x="76" y="126"/>
                    <a:pt x="76" y="126"/>
                    <a:pt x="76" y="126"/>
                  </a:cubicBezTo>
                  <a:cubicBezTo>
                    <a:pt x="57" y="129"/>
                    <a:pt x="57" y="129"/>
                    <a:pt x="57" y="129"/>
                  </a:cubicBezTo>
                  <a:lnTo>
                    <a:pt x="60" y="110"/>
                  </a:lnTo>
                  <a:close/>
                  <a:moveTo>
                    <a:pt x="181" y="64"/>
                  </a:moveTo>
                  <a:cubicBezTo>
                    <a:pt x="179" y="64"/>
                    <a:pt x="177" y="65"/>
                    <a:pt x="177" y="68"/>
                  </a:cubicBezTo>
                  <a:cubicBezTo>
                    <a:pt x="177" y="161"/>
                    <a:pt x="177" y="161"/>
                    <a:pt x="177" y="161"/>
                  </a:cubicBezTo>
                  <a:cubicBezTo>
                    <a:pt x="177" y="170"/>
                    <a:pt x="170" y="177"/>
                    <a:pt x="160" y="177"/>
                  </a:cubicBezTo>
                  <a:cubicBezTo>
                    <a:pt x="25" y="177"/>
                    <a:pt x="25" y="177"/>
                    <a:pt x="25" y="177"/>
                  </a:cubicBezTo>
                  <a:cubicBezTo>
                    <a:pt x="16" y="177"/>
                    <a:pt x="8" y="170"/>
                    <a:pt x="8" y="161"/>
                  </a:cubicBezTo>
                  <a:cubicBezTo>
                    <a:pt x="8" y="26"/>
                    <a:pt x="8" y="26"/>
                    <a:pt x="8" y="26"/>
                  </a:cubicBezTo>
                  <a:cubicBezTo>
                    <a:pt x="8" y="16"/>
                    <a:pt x="16" y="9"/>
                    <a:pt x="25" y="9"/>
                  </a:cubicBezTo>
                  <a:cubicBezTo>
                    <a:pt x="118" y="9"/>
                    <a:pt x="118" y="9"/>
                    <a:pt x="118" y="9"/>
                  </a:cubicBezTo>
                  <a:cubicBezTo>
                    <a:pt x="120" y="9"/>
                    <a:pt x="122" y="7"/>
                    <a:pt x="122" y="4"/>
                  </a:cubicBezTo>
                  <a:cubicBezTo>
                    <a:pt x="122" y="2"/>
                    <a:pt x="120" y="0"/>
                    <a:pt x="118" y="0"/>
                  </a:cubicBezTo>
                  <a:cubicBezTo>
                    <a:pt x="25" y="0"/>
                    <a:pt x="25" y="0"/>
                    <a:pt x="25" y="0"/>
                  </a:cubicBezTo>
                  <a:cubicBezTo>
                    <a:pt x="11" y="0"/>
                    <a:pt x="0" y="12"/>
                    <a:pt x="0" y="26"/>
                  </a:cubicBezTo>
                  <a:cubicBezTo>
                    <a:pt x="0" y="161"/>
                    <a:pt x="0" y="161"/>
                    <a:pt x="0" y="161"/>
                  </a:cubicBezTo>
                  <a:cubicBezTo>
                    <a:pt x="0" y="175"/>
                    <a:pt x="11" y="186"/>
                    <a:pt x="25" y="186"/>
                  </a:cubicBezTo>
                  <a:cubicBezTo>
                    <a:pt x="160" y="186"/>
                    <a:pt x="160" y="186"/>
                    <a:pt x="160" y="186"/>
                  </a:cubicBezTo>
                  <a:cubicBezTo>
                    <a:pt x="174" y="186"/>
                    <a:pt x="186" y="175"/>
                    <a:pt x="186" y="161"/>
                  </a:cubicBezTo>
                  <a:cubicBezTo>
                    <a:pt x="186" y="68"/>
                    <a:pt x="186" y="68"/>
                    <a:pt x="186" y="68"/>
                  </a:cubicBezTo>
                  <a:cubicBezTo>
                    <a:pt x="186" y="65"/>
                    <a:pt x="184" y="64"/>
                    <a:pt x="181" y="64"/>
                  </a:cubicBez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54" name="组合 53"/>
          <p:cNvGrpSpPr/>
          <p:nvPr/>
        </p:nvGrpSpPr>
        <p:grpSpPr>
          <a:xfrm>
            <a:off x="4629088" y="1728484"/>
            <a:ext cx="1114091" cy="1133662"/>
            <a:chOff x="4629088" y="1728484"/>
            <a:chExt cx="1114091" cy="1133662"/>
          </a:xfrm>
        </p:grpSpPr>
        <p:sp>
          <p:nvSpPr>
            <p:cNvPr id="17" name="íṣlíḋè"/>
            <p:cNvSpPr/>
            <p:nvPr/>
          </p:nvSpPr>
          <p:spPr>
            <a:xfrm>
              <a:off x="4629088" y="1728484"/>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1" tIns="2628000" wrap="square">
              <a:normAutofit fontScale="22500" lnSpcReduction="20000"/>
            </a:bodyPr>
            <a:lstStyle/>
            <a:p>
              <a:pPr algn="ctr" defTabSz="914378">
                <a:lnSpc>
                  <a:spcPct val="150000"/>
                </a:lnSpc>
              </a:pPr>
              <a:endParaRPr sz="1100">
                <a:solidFill>
                  <a:schemeClr val="tx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6" name="íŝ1ïḑe"/>
            <p:cNvSpPr/>
            <p:nvPr/>
          </p:nvSpPr>
          <p:spPr bwMode="auto">
            <a:xfrm>
              <a:off x="4984110" y="2106117"/>
              <a:ext cx="406549" cy="369151"/>
            </a:xfrm>
            <a:custGeom>
              <a:gdLst>
                <a:gd fmla="*/ 93 w 185" name="T0"/>
                <a:gd fmla="*/ 0 h 168" name="T1"/>
                <a:gd fmla="*/ 0 w 185" name="T2"/>
                <a:gd fmla="*/ 76 h 168" name="T3"/>
                <a:gd fmla="*/ 26 w 185" name="T4"/>
                <a:gd fmla="*/ 128 h 168" name="T5"/>
                <a:gd fmla="*/ 17 w 185" name="T6"/>
                <a:gd fmla="*/ 168 h 168" name="T7"/>
                <a:gd fmla="*/ 67 w 185" name="T8"/>
                <a:gd fmla="*/ 148 h 168" name="T9"/>
                <a:gd fmla="*/ 93 w 185" name="T10"/>
                <a:gd fmla="*/ 152 h 168" name="T11"/>
                <a:gd fmla="*/ 185 w 185" name="T12"/>
                <a:gd fmla="*/ 76 h 168" name="T13"/>
                <a:gd fmla="*/ 93 w 185" name="T14"/>
                <a:gd fmla="*/ 0 h 168" name="T15"/>
                <a:gd fmla="*/ 93 w 185" name="T16"/>
                <a:gd fmla="*/ 143 h 168" name="T17"/>
                <a:gd fmla="*/ 69 w 185" name="T18"/>
                <a:gd fmla="*/ 140 h 168" name="T19"/>
                <a:gd fmla="*/ 67 w 185" name="T20"/>
                <a:gd fmla="*/ 140 h 168" name="T21"/>
                <a:gd fmla="*/ 63 w 185" name="T22"/>
                <a:gd fmla="*/ 141 h 168" name="T23"/>
                <a:gd fmla="*/ 29 w 185" name="T24"/>
                <a:gd fmla="*/ 155 h 168" name="T25"/>
                <a:gd fmla="*/ 34 w 185" name="T26"/>
                <a:gd fmla="*/ 130 h 168" name="T27"/>
                <a:gd fmla="*/ 31 w 185" name="T28"/>
                <a:gd fmla="*/ 122 h 168" name="T29"/>
                <a:gd fmla="*/ 8 w 185" name="T30"/>
                <a:gd fmla="*/ 76 h 168" name="T31"/>
                <a:gd fmla="*/ 93 w 185" name="T32"/>
                <a:gd fmla="*/ 8 h 168" name="T33"/>
                <a:gd fmla="*/ 177 w 185" name="T34"/>
                <a:gd fmla="*/ 76 h 168" name="T35"/>
                <a:gd fmla="*/ 93 w 185" name="T36"/>
                <a:gd fmla="*/ 143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185">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56" name="组合 55"/>
          <p:cNvGrpSpPr/>
          <p:nvPr/>
        </p:nvGrpSpPr>
        <p:grpSpPr>
          <a:xfrm>
            <a:off x="9855110" y="4716580"/>
            <a:ext cx="1114091" cy="1133662"/>
            <a:chOff x="9855110" y="4716580"/>
            <a:chExt cx="1114091" cy="1133662"/>
          </a:xfrm>
        </p:grpSpPr>
        <p:sp>
          <p:nvSpPr>
            <p:cNvPr id="23" name="iṧlîďé"/>
            <p:cNvSpPr/>
            <p:nvPr/>
          </p:nvSpPr>
          <p:spPr>
            <a:xfrm>
              <a:off x="9855110" y="4716580"/>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1" tIns="2628000" wrap="square">
              <a:normAutofit fontScale="22500" lnSpcReduction="20000"/>
            </a:bodyPr>
            <a:lstStyle/>
            <a:p>
              <a:pPr algn="ctr" defTabSz="914378">
                <a:lnSpc>
                  <a:spcPct val="150000"/>
                </a:lnSpc>
              </a:pPr>
              <a:endParaRPr sz="1100">
                <a:solidFill>
                  <a:schemeClr val="tx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7" name="îsľiḍe"/>
            <p:cNvSpPr/>
            <p:nvPr/>
          </p:nvSpPr>
          <p:spPr bwMode="auto">
            <a:xfrm>
              <a:off x="10293832" y="5082861"/>
              <a:ext cx="221973" cy="408961"/>
            </a:xfrm>
            <a:custGeom>
              <a:gdLst>
                <a:gd fmla="*/ 101 w 101" name="T0"/>
                <a:gd fmla="*/ 72 h 186" name="T1"/>
                <a:gd fmla="*/ 97 w 101" name="T2"/>
                <a:gd fmla="*/ 68 h 186" name="T3"/>
                <a:gd fmla="*/ 64 w 101" name="T4"/>
                <a:gd fmla="*/ 68 h 186" name="T5"/>
                <a:gd fmla="*/ 84 w 101" name="T6"/>
                <a:gd fmla="*/ 6 h 186" name="T7"/>
                <a:gd fmla="*/ 84 w 101" name="T8"/>
                <a:gd fmla="*/ 6 h 186" name="T9"/>
                <a:gd fmla="*/ 85 w 101" name="T10"/>
                <a:gd fmla="*/ 4 h 186" name="T11"/>
                <a:gd fmla="*/ 80 w 101" name="T12"/>
                <a:gd fmla="*/ 0 h 186" name="T13"/>
                <a:gd fmla="*/ 38 w 101" name="T14"/>
                <a:gd fmla="*/ 0 h 186" name="T15"/>
                <a:gd fmla="*/ 34 w 101" name="T16"/>
                <a:gd fmla="*/ 3 h 186" name="T17"/>
                <a:gd fmla="*/ 34 w 101" name="T18"/>
                <a:gd fmla="*/ 3 h 186" name="T19"/>
                <a:gd fmla="*/ 0 w 101" name="T20"/>
                <a:gd fmla="*/ 104 h 186" name="T21"/>
                <a:gd fmla="*/ 0 w 101" name="T22"/>
                <a:gd fmla="*/ 104 h 186" name="T23"/>
                <a:gd fmla="*/ 0 w 101" name="T24"/>
                <a:gd fmla="*/ 106 h 186" name="T25"/>
                <a:gd fmla="*/ 4 w 101" name="T26"/>
                <a:gd fmla="*/ 110 h 186" name="T27"/>
                <a:gd fmla="*/ 42 w 101" name="T28"/>
                <a:gd fmla="*/ 110 h 186" name="T29"/>
                <a:gd fmla="*/ 34 w 101" name="T30"/>
                <a:gd fmla="*/ 181 h 186" name="T31"/>
                <a:gd fmla="*/ 34 w 101" name="T32"/>
                <a:gd fmla="*/ 181 h 186" name="T33"/>
                <a:gd fmla="*/ 34 w 101" name="T34"/>
                <a:gd fmla="*/ 182 h 186" name="T35"/>
                <a:gd fmla="*/ 38 w 101" name="T36"/>
                <a:gd fmla="*/ 186 h 186" name="T37"/>
                <a:gd fmla="*/ 42 w 101" name="T38"/>
                <a:gd fmla="*/ 183 h 186" name="T39"/>
                <a:gd fmla="*/ 42 w 101" name="T40"/>
                <a:gd fmla="*/ 183 h 186" name="T41"/>
                <a:gd fmla="*/ 101 w 101" name="T42"/>
                <a:gd fmla="*/ 74 h 186" name="T43"/>
                <a:gd fmla="*/ 101 w 101" name="T44"/>
                <a:gd fmla="*/ 74 h 186" name="T45"/>
                <a:gd fmla="*/ 101 w 101" name="T46"/>
                <a:gd fmla="*/ 72 h 186" name="T47"/>
                <a:gd fmla="*/ 45 w 101" name="T48"/>
                <a:gd fmla="*/ 160 h 186" name="T49"/>
                <a:gd fmla="*/ 51 w 101" name="T50"/>
                <a:gd fmla="*/ 106 h 186" name="T51"/>
                <a:gd fmla="*/ 51 w 101" name="T52"/>
                <a:gd fmla="*/ 106 h 186" name="T53"/>
                <a:gd fmla="*/ 51 w 101" name="T54"/>
                <a:gd fmla="*/ 106 h 186" name="T55"/>
                <a:gd fmla="*/ 47 w 101" name="T56"/>
                <a:gd fmla="*/ 101 h 186" name="T57"/>
                <a:gd fmla="*/ 10 w 101" name="T58"/>
                <a:gd fmla="*/ 101 h 186" name="T59"/>
                <a:gd fmla="*/ 41 w 101" name="T60"/>
                <a:gd fmla="*/ 9 h 186" name="T61"/>
                <a:gd fmla="*/ 75 w 101" name="T62"/>
                <a:gd fmla="*/ 9 h 186" name="T63"/>
                <a:gd fmla="*/ 54 w 101" name="T64"/>
                <a:gd fmla="*/ 71 h 186" name="T65"/>
                <a:gd fmla="*/ 54 w 101" name="T66"/>
                <a:gd fmla="*/ 71 h 186" name="T67"/>
                <a:gd fmla="*/ 54 w 101" name="T68"/>
                <a:gd fmla="*/ 72 h 186" name="T69"/>
                <a:gd fmla="*/ 58 w 101" name="T70"/>
                <a:gd fmla="*/ 76 h 186" name="T71"/>
                <a:gd fmla="*/ 90 w 101" name="T72"/>
                <a:gd fmla="*/ 76 h 186" name="T73"/>
                <a:gd fmla="*/ 45 w 101" name="T74"/>
                <a:gd fmla="*/ 160 h 18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6" w="100">
                  <a:moveTo>
                    <a:pt x="101" y="72"/>
                  </a:moveTo>
                  <a:cubicBezTo>
                    <a:pt x="101" y="70"/>
                    <a:pt x="100" y="68"/>
                    <a:pt x="97" y="68"/>
                  </a:cubicBezTo>
                  <a:cubicBezTo>
                    <a:pt x="64" y="68"/>
                    <a:pt x="64" y="68"/>
                    <a:pt x="64" y="68"/>
                  </a:cubicBezTo>
                  <a:cubicBezTo>
                    <a:pt x="84" y="6"/>
                    <a:pt x="84" y="6"/>
                    <a:pt x="84" y="6"/>
                  </a:cubicBezTo>
                  <a:cubicBezTo>
                    <a:pt x="84" y="6"/>
                    <a:pt x="84" y="6"/>
                    <a:pt x="84" y="6"/>
                  </a:cubicBezTo>
                  <a:cubicBezTo>
                    <a:pt x="84" y="5"/>
                    <a:pt x="85" y="5"/>
                    <a:pt x="85" y="4"/>
                  </a:cubicBezTo>
                  <a:cubicBezTo>
                    <a:pt x="85" y="2"/>
                    <a:pt x="83" y="0"/>
                    <a:pt x="80" y="0"/>
                  </a:cubicBezTo>
                  <a:cubicBezTo>
                    <a:pt x="38" y="0"/>
                    <a:pt x="38" y="0"/>
                    <a:pt x="38" y="0"/>
                  </a:cubicBezTo>
                  <a:cubicBezTo>
                    <a:pt x="36" y="0"/>
                    <a:pt x="35" y="1"/>
                    <a:pt x="34" y="3"/>
                  </a:cubicBezTo>
                  <a:cubicBezTo>
                    <a:pt x="34" y="3"/>
                    <a:pt x="34" y="3"/>
                    <a:pt x="34" y="3"/>
                  </a:cubicBezTo>
                  <a:cubicBezTo>
                    <a:pt x="0" y="104"/>
                    <a:pt x="0" y="104"/>
                    <a:pt x="0" y="104"/>
                  </a:cubicBezTo>
                  <a:cubicBezTo>
                    <a:pt x="0" y="104"/>
                    <a:pt x="0" y="104"/>
                    <a:pt x="0" y="104"/>
                  </a:cubicBezTo>
                  <a:cubicBezTo>
                    <a:pt x="0" y="105"/>
                    <a:pt x="0" y="105"/>
                    <a:pt x="0" y="106"/>
                  </a:cubicBezTo>
                  <a:cubicBezTo>
                    <a:pt x="0" y="108"/>
                    <a:pt x="2" y="110"/>
                    <a:pt x="4" y="110"/>
                  </a:cubicBezTo>
                  <a:cubicBezTo>
                    <a:pt x="42" y="110"/>
                    <a:pt x="42" y="110"/>
                    <a:pt x="42" y="110"/>
                  </a:cubicBezTo>
                  <a:cubicBezTo>
                    <a:pt x="34" y="181"/>
                    <a:pt x="34" y="181"/>
                    <a:pt x="34" y="181"/>
                  </a:cubicBezTo>
                  <a:cubicBezTo>
                    <a:pt x="34" y="181"/>
                    <a:pt x="34" y="181"/>
                    <a:pt x="34" y="181"/>
                  </a:cubicBezTo>
                  <a:cubicBezTo>
                    <a:pt x="34" y="181"/>
                    <a:pt x="34" y="181"/>
                    <a:pt x="34" y="182"/>
                  </a:cubicBezTo>
                  <a:cubicBezTo>
                    <a:pt x="34" y="184"/>
                    <a:pt x="36" y="186"/>
                    <a:pt x="38" y="186"/>
                  </a:cubicBezTo>
                  <a:cubicBezTo>
                    <a:pt x="40" y="186"/>
                    <a:pt x="41" y="185"/>
                    <a:pt x="42" y="183"/>
                  </a:cubicBezTo>
                  <a:cubicBezTo>
                    <a:pt x="42" y="183"/>
                    <a:pt x="42" y="183"/>
                    <a:pt x="42" y="183"/>
                  </a:cubicBezTo>
                  <a:cubicBezTo>
                    <a:pt x="101" y="74"/>
                    <a:pt x="101" y="74"/>
                    <a:pt x="101" y="74"/>
                  </a:cubicBezTo>
                  <a:cubicBezTo>
                    <a:pt x="101" y="74"/>
                    <a:pt x="101" y="74"/>
                    <a:pt x="101" y="74"/>
                  </a:cubicBezTo>
                  <a:cubicBezTo>
                    <a:pt x="101" y="73"/>
                    <a:pt x="101" y="73"/>
                    <a:pt x="101" y="72"/>
                  </a:cubicBezTo>
                  <a:close/>
                  <a:moveTo>
                    <a:pt x="45" y="160"/>
                  </a:moveTo>
                  <a:cubicBezTo>
                    <a:pt x="51" y="106"/>
                    <a:pt x="51" y="106"/>
                    <a:pt x="51" y="106"/>
                  </a:cubicBezTo>
                  <a:cubicBezTo>
                    <a:pt x="51" y="106"/>
                    <a:pt x="51" y="106"/>
                    <a:pt x="51" y="106"/>
                  </a:cubicBezTo>
                  <a:cubicBezTo>
                    <a:pt x="51" y="106"/>
                    <a:pt x="51" y="106"/>
                    <a:pt x="51" y="106"/>
                  </a:cubicBezTo>
                  <a:cubicBezTo>
                    <a:pt x="51" y="103"/>
                    <a:pt x="49" y="101"/>
                    <a:pt x="47" y="101"/>
                  </a:cubicBezTo>
                  <a:cubicBezTo>
                    <a:pt x="10" y="101"/>
                    <a:pt x="10" y="101"/>
                    <a:pt x="10" y="101"/>
                  </a:cubicBezTo>
                  <a:cubicBezTo>
                    <a:pt x="41" y="9"/>
                    <a:pt x="41" y="9"/>
                    <a:pt x="41" y="9"/>
                  </a:cubicBezTo>
                  <a:cubicBezTo>
                    <a:pt x="75" y="9"/>
                    <a:pt x="75" y="9"/>
                    <a:pt x="75" y="9"/>
                  </a:cubicBezTo>
                  <a:cubicBezTo>
                    <a:pt x="54" y="71"/>
                    <a:pt x="54" y="71"/>
                    <a:pt x="54" y="71"/>
                  </a:cubicBezTo>
                  <a:cubicBezTo>
                    <a:pt x="54" y="71"/>
                    <a:pt x="54" y="71"/>
                    <a:pt x="54" y="71"/>
                  </a:cubicBezTo>
                  <a:cubicBezTo>
                    <a:pt x="54" y="71"/>
                    <a:pt x="54" y="71"/>
                    <a:pt x="54" y="72"/>
                  </a:cubicBezTo>
                  <a:cubicBezTo>
                    <a:pt x="54" y="74"/>
                    <a:pt x="56" y="76"/>
                    <a:pt x="58" y="76"/>
                  </a:cubicBezTo>
                  <a:cubicBezTo>
                    <a:pt x="90" y="76"/>
                    <a:pt x="90" y="76"/>
                    <a:pt x="90" y="76"/>
                  </a:cubicBezTo>
                  <a:lnTo>
                    <a:pt x="45" y="160"/>
                  </a:ln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57" name="组合 56"/>
          <p:cNvGrpSpPr/>
          <p:nvPr/>
        </p:nvGrpSpPr>
        <p:grpSpPr>
          <a:xfrm>
            <a:off x="6334444" y="4716580"/>
            <a:ext cx="1114091" cy="1133662"/>
            <a:chOff x="6334444" y="4716580"/>
            <a:chExt cx="1114091" cy="1133662"/>
          </a:xfrm>
        </p:grpSpPr>
        <p:sp>
          <p:nvSpPr>
            <p:cNvPr id="19" name="işľíďe"/>
            <p:cNvSpPr/>
            <p:nvPr/>
          </p:nvSpPr>
          <p:spPr>
            <a:xfrm>
              <a:off x="6334444" y="4716580"/>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1" tIns="2628000" wrap="square">
              <a:normAutofit fontScale="22500" lnSpcReduction="20000"/>
            </a:bodyPr>
            <a:lstStyle/>
            <a:p>
              <a:pPr algn="ctr" defTabSz="914378">
                <a:lnSpc>
                  <a:spcPct val="150000"/>
                </a:lnSpc>
              </a:pPr>
              <a:endParaRPr sz="1100">
                <a:solidFill>
                  <a:schemeClr val="tx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8" name="ïSľïḍé"/>
            <p:cNvSpPr/>
            <p:nvPr/>
          </p:nvSpPr>
          <p:spPr bwMode="auto">
            <a:xfrm>
              <a:off x="6717068" y="5066867"/>
              <a:ext cx="334166" cy="408961"/>
            </a:xfrm>
            <a:custGeom>
              <a:gdLst>
                <a:gd fmla="*/ 152 w 152" name="T0"/>
                <a:gd fmla="*/ 131 h 186" name="T1"/>
                <a:gd fmla="*/ 118 w 152" name="T2"/>
                <a:gd fmla="*/ 59 h 186" name="T3"/>
                <a:gd fmla="*/ 92 w 152" name="T4"/>
                <a:gd fmla="*/ 20 h 186" name="T5"/>
                <a:gd fmla="*/ 92 w 152" name="T6"/>
                <a:gd fmla="*/ 17 h 186" name="T7"/>
                <a:gd fmla="*/ 76 w 152" name="T8"/>
                <a:gd fmla="*/ 0 h 186" name="T9"/>
                <a:gd fmla="*/ 59 w 152" name="T10"/>
                <a:gd fmla="*/ 17 h 186" name="T11"/>
                <a:gd fmla="*/ 59 w 152" name="T12"/>
                <a:gd fmla="*/ 20 h 186" name="T13"/>
                <a:gd fmla="*/ 33 w 152" name="T14"/>
                <a:gd fmla="*/ 59 h 186" name="T15"/>
                <a:gd fmla="*/ 0 w 152" name="T16"/>
                <a:gd fmla="*/ 131 h 186" name="T17"/>
                <a:gd fmla="*/ 50 w 152" name="T18"/>
                <a:gd fmla="*/ 159 h 186" name="T19"/>
                <a:gd fmla="*/ 50 w 152" name="T20"/>
                <a:gd fmla="*/ 161 h 186" name="T21"/>
                <a:gd fmla="*/ 76 w 152" name="T22"/>
                <a:gd fmla="*/ 186 h 186" name="T23"/>
                <a:gd fmla="*/ 101 w 152" name="T24"/>
                <a:gd fmla="*/ 161 h 186" name="T25"/>
                <a:gd fmla="*/ 101 w 152" name="T26"/>
                <a:gd fmla="*/ 159 h 186" name="T27"/>
                <a:gd fmla="*/ 152 w 152" name="T28"/>
                <a:gd fmla="*/ 131 h 186" name="T29"/>
                <a:gd fmla="*/ 76 w 152" name="T30"/>
                <a:gd fmla="*/ 9 h 186" name="T31"/>
                <a:gd fmla="*/ 84 w 152" name="T32"/>
                <a:gd fmla="*/ 17 h 186" name="T33"/>
                <a:gd fmla="*/ 76 w 152" name="T34"/>
                <a:gd fmla="*/ 26 h 186" name="T35"/>
                <a:gd fmla="*/ 67 w 152" name="T36"/>
                <a:gd fmla="*/ 17 h 186" name="T37"/>
                <a:gd fmla="*/ 76 w 152" name="T38"/>
                <a:gd fmla="*/ 9 h 186" name="T39"/>
                <a:gd fmla="*/ 20 w 152" name="T40"/>
                <a:gd fmla="*/ 108 h 186" name="T41"/>
                <a:gd fmla="*/ 42 w 152" name="T42"/>
                <a:gd fmla="*/ 59 h 186" name="T43"/>
                <a:gd fmla="*/ 63 w 152" name="T44"/>
                <a:gd fmla="*/ 28 h 186" name="T45"/>
                <a:gd fmla="*/ 76 w 152" name="T46"/>
                <a:gd fmla="*/ 34 h 186" name="T47"/>
                <a:gd fmla="*/ 88 w 152" name="T48"/>
                <a:gd fmla="*/ 28 h 186" name="T49"/>
                <a:gd fmla="*/ 109 w 152" name="T50"/>
                <a:gd fmla="*/ 59 h 186" name="T51"/>
                <a:gd fmla="*/ 131 w 152" name="T52"/>
                <a:gd fmla="*/ 108 h 186" name="T53"/>
                <a:gd fmla="*/ 136 w 152" name="T54"/>
                <a:gd fmla="*/ 113 h 186" name="T55"/>
                <a:gd fmla="*/ 76 w 152" name="T56"/>
                <a:gd fmla="*/ 127 h 186" name="T57"/>
                <a:gd fmla="*/ 15 w 152" name="T58"/>
                <a:gd fmla="*/ 114 h 186" name="T59"/>
                <a:gd fmla="*/ 20 w 152" name="T60"/>
                <a:gd fmla="*/ 108 h 186" name="T61"/>
                <a:gd fmla="*/ 76 w 152" name="T62"/>
                <a:gd fmla="*/ 177 h 186" name="T63"/>
                <a:gd fmla="*/ 59 w 152" name="T64"/>
                <a:gd fmla="*/ 161 h 186" name="T65"/>
                <a:gd fmla="*/ 59 w 152" name="T66"/>
                <a:gd fmla="*/ 160 h 186" name="T67"/>
                <a:gd fmla="*/ 76 w 152" name="T68"/>
                <a:gd fmla="*/ 161 h 186" name="T69"/>
                <a:gd fmla="*/ 92 w 152" name="T70"/>
                <a:gd fmla="*/ 160 h 186" name="T71"/>
                <a:gd fmla="*/ 92 w 152" name="T72"/>
                <a:gd fmla="*/ 161 h 186" name="T73"/>
                <a:gd fmla="*/ 76 w 152" name="T74"/>
                <a:gd fmla="*/ 177 h 186" name="T75"/>
                <a:gd fmla="*/ 76 w 152" name="T76"/>
                <a:gd fmla="*/ 152 h 186" name="T77"/>
                <a:gd fmla="*/ 8 w 152" name="T78"/>
                <a:gd fmla="*/ 131 h 186" name="T79"/>
                <a:gd fmla="*/ 11 w 152" name="T80"/>
                <a:gd fmla="*/ 120 h 186" name="T81"/>
                <a:gd fmla="*/ 76 w 152" name="T82"/>
                <a:gd fmla="*/ 135 h 186" name="T83"/>
                <a:gd fmla="*/ 140 w 152" name="T84"/>
                <a:gd fmla="*/ 120 h 186" name="T85"/>
                <a:gd fmla="*/ 143 w 152" name="T86"/>
                <a:gd fmla="*/ 131 h 186" name="T87"/>
                <a:gd fmla="*/ 76 w 152" name="T88"/>
                <a:gd fmla="*/ 152 h 18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6" w="152">
                  <a:moveTo>
                    <a:pt x="152" y="131"/>
                  </a:moveTo>
                  <a:cubicBezTo>
                    <a:pt x="152" y="101"/>
                    <a:pt x="118" y="101"/>
                    <a:pt x="118" y="59"/>
                  </a:cubicBezTo>
                  <a:cubicBezTo>
                    <a:pt x="118" y="42"/>
                    <a:pt x="107" y="27"/>
                    <a:pt x="92" y="20"/>
                  </a:cubicBezTo>
                  <a:cubicBezTo>
                    <a:pt x="92" y="19"/>
                    <a:pt x="92" y="18"/>
                    <a:pt x="92" y="17"/>
                  </a:cubicBezTo>
                  <a:cubicBezTo>
                    <a:pt x="92" y="8"/>
                    <a:pt x="85" y="0"/>
                    <a:pt x="76" y="0"/>
                  </a:cubicBezTo>
                  <a:cubicBezTo>
                    <a:pt x="66" y="0"/>
                    <a:pt x="59" y="8"/>
                    <a:pt x="59" y="17"/>
                  </a:cubicBezTo>
                  <a:cubicBezTo>
                    <a:pt x="59" y="18"/>
                    <a:pt x="59" y="19"/>
                    <a:pt x="59" y="20"/>
                  </a:cubicBezTo>
                  <a:cubicBezTo>
                    <a:pt x="44" y="27"/>
                    <a:pt x="33" y="42"/>
                    <a:pt x="33" y="59"/>
                  </a:cubicBezTo>
                  <a:cubicBezTo>
                    <a:pt x="33" y="101"/>
                    <a:pt x="0" y="101"/>
                    <a:pt x="0" y="131"/>
                  </a:cubicBezTo>
                  <a:cubicBezTo>
                    <a:pt x="0" y="144"/>
                    <a:pt x="21" y="155"/>
                    <a:pt x="50" y="159"/>
                  </a:cubicBezTo>
                  <a:cubicBezTo>
                    <a:pt x="50" y="159"/>
                    <a:pt x="50" y="160"/>
                    <a:pt x="50" y="161"/>
                  </a:cubicBezTo>
                  <a:cubicBezTo>
                    <a:pt x="50" y="174"/>
                    <a:pt x="62" y="186"/>
                    <a:pt x="76" y="186"/>
                  </a:cubicBezTo>
                  <a:cubicBezTo>
                    <a:pt x="90" y="186"/>
                    <a:pt x="101" y="174"/>
                    <a:pt x="101" y="161"/>
                  </a:cubicBezTo>
                  <a:cubicBezTo>
                    <a:pt x="101" y="160"/>
                    <a:pt x="101" y="159"/>
                    <a:pt x="101" y="159"/>
                  </a:cubicBezTo>
                  <a:cubicBezTo>
                    <a:pt x="130" y="155"/>
                    <a:pt x="152" y="144"/>
                    <a:pt x="152" y="131"/>
                  </a:cubicBezTo>
                  <a:close/>
                  <a:moveTo>
                    <a:pt x="76" y="9"/>
                  </a:moveTo>
                  <a:cubicBezTo>
                    <a:pt x="80" y="9"/>
                    <a:pt x="84" y="12"/>
                    <a:pt x="84" y="17"/>
                  </a:cubicBezTo>
                  <a:cubicBezTo>
                    <a:pt x="84" y="22"/>
                    <a:pt x="80" y="26"/>
                    <a:pt x="76" y="26"/>
                  </a:cubicBezTo>
                  <a:cubicBezTo>
                    <a:pt x="71" y="26"/>
                    <a:pt x="67" y="22"/>
                    <a:pt x="67" y="17"/>
                  </a:cubicBezTo>
                  <a:cubicBezTo>
                    <a:pt x="67" y="12"/>
                    <a:pt x="71" y="9"/>
                    <a:pt x="76" y="9"/>
                  </a:cubicBezTo>
                  <a:close/>
                  <a:moveTo>
                    <a:pt x="20" y="108"/>
                  </a:moveTo>
                  <a:cubicBezTo>
                    <a:pt x="30" y="98"/>
                    <a:pt x="42" y="86"/>
                    <a:pt x="42" y="59"/>
                  </a:cubicBezTo>
                  <a:cubicBezTo>
                    <a:pt x="42" y="45"/>
                    <a:pt x="51" y="33"/>
                    <a:pt x="63" y="28"/>
                  </a:cubicBezTo>
                  <a:cubicBezTo>
                    <a:pt x="66" y="32"/>
                    <a:pt x="70" y="34"/>
                    <a:pt x="76" y="34"/>
                  </a:cubicBezTo>
                  <a:cubicBezTo>
                    <a:pt x="81" y="34"/>
                    <a:pt x="85" y="32"/>
                    <a:pt x="88" y="28"/>
                  </a:cubicBezTo>
                  <a:cubicBezTo>
                    <a:pt x="101" y="33"/>
                    <a:pt x="109" y="45"/>
                    <a:pt x="109" y="59"/>
                  </a:cubicBezTo>
                  <a:cubicBezTo>
                    <a:pt x="109" y="86"/>
                    <a:pt x="121" y="98"/>
                    <a:pt x="131" y="108"/>
                  </a:cubicBezTo>
                  <a:cubicBezTo>
                    <a:pt x="133" y="110"/>
                    <a:pt x="134" y="112"/>
                    <a:pt x="136" y="113"/>
                  </a:cubicBezTo>
                  <a:cubicBezTo>
                    <a:pt x="128" y="121"/>
                    <a:pt x="104" y="127"/>
                    <a:pt x="76" y="127"/>
                  </a:cubicBezTo>
                  <a:cubicBezTo>
                    <a:pt x="47" y="127"/>
                    <a:pt x="23" y="121"/>
                    <a:pt x="15" y="114"/>
                  </a:cubicBezTo>
                  <a:cubicBezTo>
                    <a:pt x="17" y="112"/>
                    <a:pt x="19" y="110"/>
                    <a:pt x="20" y="108"/>
                  </a:cubicBezTo>
                  <a:close/>
                  <a:moveTo>
                    <a:pt x="76" y="177"/>
                  </a:moveTo>
                  <a:cubicBezTo>
                    <a:pt x="66" y="177"/>
                    <a:pt x="59" y="170"/>
                    <a:pt x="59" y="161"/>
                  </a:cubicBezTo>
                  <a:cubicBezTo>
                    <a:pt x="59" y="160"/>
                    <a:pt x="59" y="160"/>
                    <a:pt x="59" y="160"/>
                  </a:cubicBezTo>
                  <a:cubicBezTo>
                    <a:pt x="64" y="160"/>
                    <a:pt x="70" y="161"/>
                    <a:pt x="76" y="161"/>
                  </a:cubicBezTo>
                  <a:cubicBezTo>
                    <a:pt x="81" y="161"/>
                    <a:pt x="87" y="160"/>
                    <a:pt x="92" y="160"/>
                  </a:cubicBezTo>
                  <a:cubicBezTo>
                    <a:pt x="92" y="160"/>
                    <a:pt x="92" y="160"/>
                    <a:pt x="92" y="161"/>
                  </a:cubicBezTo>
                  <a:cubicBezTo>
                    <a:pt x="92" y="170"/>
                    <a:pt x="85" y="177"/>
                    <a:pt x="76" y="177"/>
                  </a:cubicBezTo>
                  <a:close/>
                  <a:moveTo>
                    <a:pt x="76" y="152"/>
                  </a:moveTo>
                  <a:cubicBezTo>
                    <a:pt x="32" y="152"/>
                    <a:pt x="8" y="138"/>
                    <a:pt x="8" y="131"/>
                  </a:cubicBezTo>
                  <a:cubicBezTo>
                    <a:pt x="8" y="126"/>
                    <a:pt x="9" y="123"/>
                    <a:pt x="11" y="120"/>
                  </a:cubicBezTo>
                  <a:cubicBezTo>
                    <a:pt x="23" y="129"/>
                    <a:pt x="47" y="135"/>
                    <a:pt x="76" y="135"/>
                  </a:cubicBezTo>
                  <a:cubicBezTo>
                    <a:pt x="104" y="135"/>
                    <a:pt x="129" y="129"/>
                    <a:pt x="140" y="120"/>
                  </a:cubicBezTo>
                  <a:cubicBezTo>
                    <a:pt x="142" y="123"/>
                    <a:pt x="143" y="126"/>
                    <a:pt x="143" y="131"/>
                  </a:cubicBezTo>
                  <a:cubicBezTo>
                    <a:pt x="143" y="138"/>
                    <a:pt x="119" y="152"/>
                    <a:pt x="76" y="152"/>
                  </a:cubicBez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55" name="组合 54"/>
          <p:cNvGrpSpPr/>
          <p:nvPr/>
        </p:nvGrpSpPr>
        <p:grpSpPr>
          <a:xfrm>
            <a:off x="8146754" y="1728484"/>
            <a:ext cx="1114091" cy="1133662"/>
            <a:chOff x="8146754" y="1728484"/>
            <a:chExt cx="1114091" cy="1133662"/>
          </a:xfrm>
        </p:grpSpPr>
        <p:sp>
          <p:nvSpPr>
            <p:cNvPr id="21" name="iṧḻidè"/>
            <p:cNvSpPr/>
            <p:nvPr/>
          </p:nvSpPr>
          <p:spPr>
            <a:xfrm>
              <a:off x="8146754" y="1728484"/>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1" tIns="2628000" wrap="square">
              <a:normAutofit fontScale="22500" lnSpcReduction="20000"/>
            </a:bodyPr>
            <a:lstStyle/>
            <a:p>
              <a:pPr algn="ctr" defTabSz="914378">
                <a:lnSpc>
                  <a:spcPct val="150000"/>
                </a:lnSpc>
              </a:pPr>
              <a:endParaRPr sz="1100">
                <a:solidFill>
                  <a:schemeClr val="tx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9" name="íṣľîde"/>
            <p:cNvSpPr/>
            <p:nvPr/>
          </p:nvSpPr>
          <p:spPr bwMode="auto">
            <a:xfrm>
              <a:off x="8499919" y="2106117"/>
              <a:ext cx="407756" cy="408961"/>
            </a:xfrm>
            <a:custGeom>
              <a:gdLst>
                <a:gd fmla="*/ 186 w 186" name="T0"/>
                <a:gd fmla="*/ 55 h 186" name="T1"/>
                <a:gd fmla="*/ 185 w 186" name="T2"/>
                <a:gd fmla="*/ 53 h 186" name="T3"/>
                <a:gd fmla="*/ 185 w 186" name="T4"/>
                <a:gd fmla="*/ 53 h 186" name="T5"/>
                <a:gd fmla="*/ 185 w 186" name="T6"/>
                <a:gd fmla="*/ 52 h 186" name="T7"/>
                <a:gd fmla="*/ 184 w 186" name="T8"/>
                <a:gd fmla="*/ 52 h 186" name="T9"/>
                <a:gd fmla="*/ 134 w 186" name="T10"/>
                <a:gd fmla="*/ 2 h 186" name="T11"/>
                <a:gd fmla="*/ 134 w 186" name="T12"/>
                <a:gd fmla="*/ 2 h 186" name="T13"/>
                <a:gd fmla="*/ 131 w 186" name="T14"/>
                <a:gd fmla="*/ 0 h 186" name="T15"/>
                <a:gd fmla="*/ 55 w 186" name="T16"/>
                <a:gd fmla="*/ 0 h 186" name="T17"/>
                <a:gd fmla="*/ 52 w 186" name="T18"/>
                <a:gd fmla="*/ 2 h 186" name="T19"/>
                <a:gd fmla="*/ 52 w 186" name="T20"/>
                <a:gd fmla="*/ 2 h 186" name="T21"/>
                <a:gd fmla="*/ 2 w 186" name="T22"/>
                <a:gd fmla="*/ 52 h 186" name="T23"/>
                <a:gd fmla="*/ 1 w 186" name="T24"/>
                <a:gd fmla="*/ 52 h 186" name="T25"/>
                <a:gd fmla="*/ 1 w 186" name="T26"/>
                <a:gd fmla="*/ 53 h 186" name="T27"/>
                <a:gd fmla="*/ 1 w 186" name="T28"/>
                <a:gd fmla="*/ 53 h 186" name="T29"/>
                <a:gd fmla="*/ 0 w 186" name="T30"/>
                <a:gd fmla="*/ 55 h 186" name="T31"/>
                <a:gd fmla="*/ 1 w 186" name="T32"/>
                <a:gd fmla="*/ 58 h 186" name="T33"/>
                <a:gd fmla="*/ 1 w 186" name="T34"/>
                <a:gd fmla="*/ 58 h 186" name="T35"/>
                <a:gd fmla="*/ 90 w 186" name="T36"/>
                <a:gd fmla="*/ 184 h 186" name="T37"/>
                <a:gd fmla="*/ 90 w 186" name="T38"/>
                <a:gd fmla="*/ 184 h 186" name="T39"/>
                <a:gd fmla="*/ 93 w 186" name="T40"/>
                <a:gd fmla="*/ 186 h 186" name="T41"/>
                <a:gd fmla="*/ 96 w 186" name="T42"/>
                <a:gd fmla="*/ 184 h 186" name="T43"/>
                <a:gd fmla="*/ 96 w 186" name="T44"/>
                <a:gd fmla="*/ 184 h 186" name="T45"/>
                <a:gd fmla="*/ 185 w 186" name="T46"/>
                <a:gd fmla="*/ 58 h 186" name="T47"/>
                <a:gd fmla="*/ 185 w 186" name="T48"/>
                <a:gd fmla="*/ 58 h 186" name="T49"/>
                <a:gd fmla="*/ 186 w 186" name="T50"/>
                <a:gd fmla="*/ 55 h 186" name="T51"/>
                <a:gd fmla="*/ 129 w 186" name="T52"/>
                <a:gd fmla="*/ 9 h 186" name="T53"/>
                <a:gd fmla="*/ 171 w 186" name="T54"/>
                <a:gd fmla="*/ 51 h 186" name="T55"/>
                <a:gd fmla="*/ 134 w 186" name="T56"/>
                <a:gd fmla="*/ 51 h 186" name="T57"/>
                <a:gd fmla="*/ 112 w 186" name="T58"/>
                <a:gd fmla="*/ 9 h 186" name="T59"/>
                <a:gd fmla="*/ 129 w 186" name="T60"/>
                <a:gd fmla="*/ 9 h 186" name="T61"/>
                <a:gd fmla="*/ 103 w 186" name="T62"/>
                <a:gd fmla="*/ 9 h 186" name="T63"/>
                <a:gd fmla="*/ 124 w 186" name="T64"/>
                <a:gd fmla="*/ 51 h 186" name="T65"/>
                <a:gd fmla="*/ 62 w 186" name="T66"/>
                <a:gd fmla="*/ 51 h 186" name="T67"/>
                <a:gd fmla="*/ 83 w 186" name="T68"/>
                <a:gd fmla="*/ 9 h 186" name="T69"/>
                <a:gd fmla="*/ 103 w 186" name="T70"/>
                <a:gd fmla="*/ 9 h 186" name="T71"/>
                <a:gd fmla="*/ 57 w 186" name="T72"/>
                <a:gd fmla="*/ 9 h 186" name="T73"/>
                <a:gd fmla="*/ 74 w 186" name="T74"/>
                <a:gd fmla="*/ 9 h 186" name="T75"/>
                <a:gd fmla="*/ 52 w 186" name="T76"/>
                <a:gd fmla="*/ 51 h 186" name="T77"/>
                <a:gd fmla="*/ 14 w 186" name="T78"/>
                <a:gd fmla="*/ 51 h 186" name="T79"/>
                <a:gd fmla="*/ 57 w 186" name="T80"/>
                <a:gd fmla="*/ 9 h 186" name="T81"/>
                <a:gd fmla="*/ 12 w 186" name="T82"/>
                <a:gd fmla="*/ 59 h 186" name="T83"/>
                <a:gd fmla="*/ 52 w 186" name="T84"/>
                <a:gd fmla="*/ 59 h 186" name="T85"/>
                <a:gd fmla="*/ 81 w 186" name="T86"/>
                <a:gd fmla="*/ 158 h 186" name="T87"/>
                <a:gd fmla="*/ 12 w 186" name="T88"/>
                <a:gd fmla="*/ 59 h 186" name="T89"/>
                <a:gd fmla="*/ 93 w 186" name="T90"/>
                <a:gd fmla="*/ 167 h 186" name="T91"/>
                <a:gd fmla="*/ 61 w 186" name="T92"/>
                <a:gd fmla="*/ 59 h 186" name="T93"/>
                <a:gd fmla="*/ 125 w 186" name="T94"/>
                <a:gd fmla="*/ 59 h 186" name="T95"/>
                <a:gd fmla="*/ 93 w 186" name="T96"/>
                <a:gd fmla="*/ 167 h 186" name="T97"/>
                <a:gd fmla="*/ 105 w 186" name="T98"/>
                <a:gd fmla="*/ 158 h 186" name="T99"/>
                <a:gd fmla="*/ 134 w 186" name="T100"/>
                <a:gd fmla="*/ 59 h 186" name="T101"/>
                <a:gd fmla="*/ 173 w 186" name="T102"/>
                <a:gd fmla="*/ 59 h 186" name="T103"/>
                <a:gd fmla="*/ 105 w 186" name="T104"/>
                <a:gd fmla="*/ 158 h 18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6" w="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34" name="组合 33"/>
          <p:cNvGrpSpPr/>
          <p:nvPr/>
        </p:nvGrpSpPr>
        <p:grpSpPr>
          <a:xfrm>
            <a:off x="2378160" y="1811509"/>
            <a:ext cx="2133781" cy="1061059"/>
            <a:chOff x="1541720" y="2349127"/>
            <a:chExt cx="2133781" cy="1061059"/>
          </a:xfrm>
        </p:grpSpPr>
        <p:sp>
          <p:nvSpPr>
            <p:cNvPr id="35" name="文本框 34"/>
            <p:cNvSpPr txBox="1"/>
            <p:nvPr/>
          </p:nvSpPr>
          <p:spPr>
            <a:xfrm>
              <a:off x="1541720"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职能技巧培训</a:t>
              </a:r>
            </a:p>
          </p:txBody>
        </p:sp>
        <p:sp>
          <p:nvSpPr>
            <p:cNvPr id="36" name="文本框 35"/>
            <p:cNvSpPr txBox="1"/>
            <p:nvPr/>
          </p:nvSpPr>
          <p:spPr>
            <a:xfrm>
              <a:off x="1541720" y="2687681"/>
              <a:ext cx="2042476" cy="71551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a:t>
              </a:r>
            </a:p>
            <a:p>
              <a:pP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添加文字说明</a:t>
              </a:r>
            </a:p>
          </p:txBody>
        </p:sp>
      </p:grpSp>
      <p:grpSp>
        <p:nvGrpSpPr>
          <p:cNvPr id="37" name="组合 36"/>
          <p:cNvGrpSpPr/>
          <p:nvPr/>
        </p:nvGrpSpPr>
        <p:grpSpPr>
          <a:xfrm>
            <a:off x="5924376" y="1811509"/>
            <a:ext cx="2133781" cy="1061059"/>
            <a:chOff x="1541720" y="2349127"/>
            <a:chExt cx="2133781" cy="1061059"/>
          </a:xfrm>
        </p:grpSpPr>
        <p:sp>
          <p:nvSpPr>
            <p:cNvPr id="38" name="文本框 37"/>
            <p:cNvSpPr txBox="1"/>
            <p:nvPr/>
          </p:nvSpPr>
          <p:spPr>
            <a:xfrm>
              <a:off x="1541720"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团队合作培训</a:t>
              </a:r>
            </a:p>
          </p:txBody>
        </p:sp>
        <p:sp>
          <p:nvSpPr>
            <p:cNvPr id="39" name="文本框 38"/>
            <p:cNvSpPr txBox="1"/>
            <p:nvPr/>
          </p:nvSpPr>
          <p:spPr>
            <a:xfrm>
              <a:off x="1541720" y="2687681"/>
              <a:ext cx="2042476" cy="71551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a:t>
              </a:r>
            </a:p>
            <a:p>
              <a:pP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添加文字说明</a:t>
              </a:r>
            </a:p>
          </p:txBody>
        </p:sp>
      </p:grpSp>
      <p:grpSp>
        <p:nvGrpSpPr>
          <p:cNvPr id="40" name="组合 39"/>
          <p:cNvGrpSpPr/>
          <p:nvPr/>
        </p:nvGrpSpPr>
        <p:grpSpPr>
          <a:xfrm>
            <a:off x="9401427" y="1811509"/>
            <a:ext cx="2133781" cy="1061059"/>
            <a:chOff x="1541720" y="2349127"/>
            <a:chExt cx="2133781" cy="1061059"/>
          </a:xfrm>
        </p:grpSpPr>
        <p:sp>
          <p:nvSpPr>
            <p:cNvPr id="41" name="文本框 40"/>
            <p:cNvSpPr txBox="1"/>
            <p:nvPr/>
          </p:nvSpPr>
          <p:spPr>
            <a:xfrm>
              <a:off x="1541721"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执行力培训</a:t>
              </a:r>
            </a:p>
          </p:txBody>
        </p:sp>
        <p:sp>
          <p:nvSpPr>
            <p:cNvPr id="42" name="文本框 41"/>
            <p:cNvSpPr txBox="1"/>
            <p:nvPr/>
          </p:nvSpPr>
          <p:spPr>
            <a:xfrm>
              <a:off x="1541720" y="2687681"/>
              <a:ext cx="2042476" cy="71551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a:t>
              </a:r>
            </a:p>
            <a:p>
              <a:pP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添加文字说明</a:t>
              </a:r>
            </a:p>
          </p:txBody>
        </p:sp>
      </p:grpSp>
      <p:grpSp>
        <p:nvGrpSpPr>
          <p:cNvPr id="43" name="组合 42"/>
          <p:cNvGrpSpPr/>
          <p:nvPr/>
        </p:nvGrpSpPr>
        <p:grpSpPr>
          <a:xfrm>
            <a:off x="7597632" y="4774865"/>
            <a:ext cx="2133781" cy="1061059"/>
            <a:chOff x="1541720" y="2349127"/>
            <a:chExt cx="2133781" cy="1061059"/>
          </a:xfrm>
        </p:grpSpPr>
        <p:sp>
          <p:nvSpPr>
            <p:cNvPr id="44" name="文本框 43"/>
            <p:cNvSpPr txBox="1"/>
            <p:nvPr/>
          </p:nvSpPr>
          <p:spPr>
            <a:xfrm>
              <a:off x="1541719" y="2349126"/>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领导力培训</a:t>
              </a:r>
            </a:p>
          </p:txBody>
        </p:sp>
        <p:sp>
          <p:nvSpPr>
            <p:cNvPr id="45" name="文本框 44"/>
            <p:cNvSpPr txBox="1"/>
            <p:nvPr/>
          </p:nvSpPr>
          <p:spPr>
            <a:xfrm>
              <a:off x="1633025" y="2687681"/>
              <a:ext cx="2042476" cy="71551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a:t>
              </a:r>
            </a:p>
            <a:p>
              <a:pPr algn="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添加文字说明</a:t>
              </a:r>
            </a:p>
          </p:txBody>
        </p:sp>
      </p:grpSp>
      <p:grpSp>
        <p:nvGrpSpPr>
          <p:cNvPr id="46" name="组合 45"/>
          <p:cNvGrpSpPr/>
          <p:nvPr/>
        </p:nvGrpSpPr>
        <p:grpSpPr>
          <a:xfrm>
            <a:off x="4100367" y="4774865"/>
            <a:ext cx="2133781" cy="1061059"/>
            <a:chOff x="1541720" y="2349127"/>
            <a:chExt cx="2133781" cy="1061059"/>
          </a:xfrm>
        </p:grpSpPr>
        <p:sp>
          <p:nvSpPr>
            <p:cNvPr id="47" name="文本框 46"/>
            <p:cNvSpPr txBox="1"/>
            <p:nvPr/>
          </p:nvSpPr>
          <p:spPr>
            <a:xfrm>
              <a:off x="1541719" y="2349126"/>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执行力培训</a:t>
              </a:r>
            </a:p>
          </p:txBody>
        </p:sp>
        <p:sp>
          <p:nvSpPr>
            <p:cNvPr id="48" name="文本框 47"/>
            <p:cNvSpPr txBox="1"/>
            <p:nvPr/>
          </p:nvSpPr>
          <p:spPr>
            <a:xfrm>
              <a:off x="1633025" y="2687681"/>
              <a:ext cx="2042476" cy="71551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a:t>
              </a:r>
            </a:p>
            <a:p>
              <a:pPr algn="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添加文字说明</a:t>
              </a:r>
            </a:p>
          </p:txBody>
        </p:sp>
      </p:grpSp>
      <p:grpSp>
        <p:nvGrpSpPr>
          <p:cNvPr id="49" name="组合 48"/>
          <p:cNvGrpSpPr/>
          <p:nvPr/>
        </p:nvGrpSpPr>
        <p:grpSpPr>
          <a:xfrm>
            <a:off x="619498" y="4774865"/>
            <a:ext cx="2133781" cy="1061059"/>
            <a:chOff x="1541720" y="2349127"/>
            <a:chExt cx="2133781" cy="1061059"/>
          </a:xfrm>
        </p:grpSpPr>
        <p:sp>
          <p:nvSpPr>
            <p:cNvPr id="50" name="文本框 49"/>
            <p:cNvSpPr txBox="1"/>
            <p:nvPr/>
          </p:nvSpPr>
          <p:spPr>
            <a:xfrm>
              <a:off x="1541720" y="2349126"/>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销售技巧培训</a:t>
              </a:r>
            </a:p>
          </p:txBody>
        </p:sp>
        <p:sp>
          <p:nvSpPr>
            <p:cNvPr id="51" name="文本框 50"/>
            <p:cNvSpPr txBox="1"/>
            <p:nvPr/>
          </p:nvSpPr>
          <p:spPr>
            <a:xfrm>
              <a:off x="1633025" y="2687681"/>
              <a:ext cx="2042476" cy="71551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a:t>
              </a:r>
            </a:p>
            <a:p>
              <a:pPr algn="r">
                <a:lnSpc>
                  <a:spcPct val="130000"/>
                </a:lnSpc>
              </a:pPr>
              <a:r>
                <a:rPr altLang="en-US" lang="zh-CN" sz="105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添加文字说明</a:t>
              </a:r>
            </a:p>
          </p:txBody>
        </p:sp>
      </p:grpSp>
      <p:cxnSp>
        <p:nvCxnSpPr>
          <p:cNvPr id="67" name="直接连接符 66"/>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年度培训情况</a:t>
            </a:r>
          </a:p>
        </p:txBody>
      </p:sp>
      <p:cxnSp>
        <p:nvCxnSpPr>
          <p:cNvPr id="69" name="直接连接符 6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3356616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2"/>
                                        </p:tgtEl>
                                        <p:attrNameLst>
                                          <p:attrName>style.visibility</p:attrName>
                                        </p:attrNameLst>
                                      </p:cBhvr>
                                      <p:to>
                                        <p:strVal val="visible"/>
                                      </p:to>
                                    </p:set>
                                    <p:animEffect filter="wipe(left)" transition="in">
                                      <p:cBhvr>
                                        <p:cTn dur="500" id="7"/>
                                        <p:tgtEl>
                                          <p:spTgt spid="5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p:cTn dur="500" fill="hold" id="11"/>
                                        <p:tgtEl>
                                          <p:spTgt spid="56"/>
                                        </p:tgtEl>
                                        <p:attrNameLst>
                                          <p:attrName>ppt_w</p:attrName>
                                        </p:attrNameLst>
                                      </p:cBhvr>
                                      <p:tavLst>
                                        <p:tav tm="0">
                                          <p:val>
                                            <p:fltVal val="0"/>
                                          </p:val>
                                        </p:tav>
                                        <p:tav tm="100000">
                                          <p:val>
                                            <p:strVal val="#ppt_w"/>
                                          </p:val>
                                        </p:tav>
                                      </p:tavLst>
                                    </p:anim>
                                    <p:anim calcmode="lin" valueType="num">
                                      <p:cBhvr>
                                        <p:cTn dur="500" fill="hold" id="12"/>
                                        <p:tgtEl>
                                          <p:spTgt spid="56"/>
                                        </p:tgtEl>
                                        <p:attrNameLst>
                                          <p:attrName>ppt_h</p:attrName>
                                        </p:attrNameLst>
                                      </p:cBhvr>
                                      <p:tavLst>
                                        <p:tav tm="0">
                                          <p:val>
                                            <p:fltVal val="0"/>
                                          </p:val>
                                        </p:tav>
                                        <p:tav tm="100000">
                                          <p:val>
                                            <p:strVal val="#ppt_h"/>
                                          </p:val>
                                        </p:tav>
                                      </p:tavLst>
                                    </p:anim>
                                    <p:animEffect filter="fade" transition="in">
                                      <p:cBhvr>
                                        <p:cTn dur="500" id="13"/>
                                        <p:tgtEl>
                                          <p:spTgt spid="56"/>
                                        </p:tgtEl>
                                      </p:cBhvr>
                                    </p:animEffect>
                                  </p:childTnLst>
                                </p:cTn>
                              </p:par>
                              <p:par>
                                <p:cTn fill="hold" id="14" nodeType="withEffect" presetClass="entr" presetID="53" presetSubtype="0">
                                  <p:stCondLst>
                                    <p:cond delay="0"/>
                                  </p:stCondLst>
                                  <p:childTnLst>
                                    <p:set>
                                      <p:cBhvr>
                                        <p:cTn dur="1" fill="hold" id="15">
                                          <p:stCondLst>
                                            <p:cond delay="0"/>
                                          </p:stCondLst>
                                        </p:cTn>
                                        <p:tgtEl>
                                          <p:spTgt spid="57"/>
                                        </p:tgtEl>
                                        <p:attrNameLst>
                                          <p:attrName>style.visibility</p:attrName>
                                        </p:attrNameLst>
                                      </p:cBhvr>
                                      <p:to>
                                        <p:strVal val="visible"/>
                                      </p:to>
                                    </p:set>
                                    <p:anim calcmode="lin" valueType="num">
                                      <p:cBhvr>
                                        <p:cTn dur="500" fill="hold" id="16"/>
                                        <p:tgtEl>
                                          <p:spTgt spid="57"/>
                                        </p:tgtEl>
                                        <p:attrNameLst>
                                          <p:attrName>ppt_w</p:attrName>
                                        </p:attrNameLst>
                                      </p:cBhvr>
                                      <p:tavLst>
                                        <p:tav tm="0">
                                          <p:val>
                                            <p:fltVal val="0"/>
                                          </p:val>
                                        </p:tav>
                                        <p:tav tm="100000">
                                          <p:val>
                                            <p:strVal val="#ppt_w"/>
                                          </p:val>
                                        </p:tav>
                                      </p:tavLst>
                                    </p:anim>
                                    <p:anim calcmode="lin" valueType="num">
                                      <p:cBhvr>
                                        <p:cTn dur="500" fill="hold" id="17"/>
                                        <p:tgtEl>
                                          <p:spTgt spid="57"/>
                                        </p:tgtEl>
                                        <p:attrNameLst>
                                          <p:attrName>ppt_h</p:attrName>
                                        </p:attrNameLst>
                                      </p:cBhvr>
                                      <p:tavLst>
                                        <p:tav tm="0">
                                          <p:val>
                                            <p:fltVal val="0"/>
                                          </p:val>
                                        </p:tav>
                                        <p:tav tm="100000">
                                          <p:val>
                                            <p:strVal val="#ppt_h"/>
                                          </p:val>
                                        </p:tav>
                                      </p:tavLst>
                                    </p:anim>
                                    <p:animEffect filter="fade" transition="in">
                                      <p:cBhvr>
                                        <p:cTn dur="500" id="18"/>
                                        <p:tgtEl>
                                          <p:spTgt spid="57"/>
                                        </p:tgtEl>
                                      </p:cBhvr>
                                    </p:animEffect>
                                  </p:childTnLst>
                                </p:cTn>
                              </p:par>
                              <p:par>
                                <p:cTn fill="hold" id="19" nodeType="withEffect" presetClass="entr" presetID="53" presetSubtype="0">
                                  <p:stCondLst>
                                    <p:cond delay="0"/>
                                  </p:stCondLst>
                                  <p:childTnLst>
                                    <p:set>
                                      <p:cBhvr>
                                        <p:cTn dur="1" fill="hold" id="20">
                                          <p:stCondLst>
                                            <p:cond delay="0"/>
                                          </p:stCondLst>
                                        </p:cTn>
                                        <p:tgtEl>
                                          <p:spTgt spid="58"/>
                                        </p:tgtEl>
                                        <p:attrNameLst>
                                          <p:attrName>style.visibility</p:attrName>
                                        </p:attrNameLst>
                                      </p:cBhvr>
                                      <p:to>
                                        <p:strVal val="visible"/>
                                      </p:to>
                                    </p:set>
                                    <p:anim calcmode="lin" valueType="num">
                                      <p:cBhvr>
                                        <p:cTn dur="500" fill="hold" id="21"/>
                                        <p:tgtEl>
                                          <p:spTgt spid="58"/>
                                        </p:tgtEl>
                                        <p:attrNameLst>
                                          <p:attrName>ppt_w</p:attrName>
                                        </p:attrNameLst>
                                      </p:cBhvr>
                                      <p:tavLst>
                                        <p:tav tm="0">
                                          <p:val>
                                            <p:fltVal val="0"/>
                                          </p:val>
                                        </p:tav>
                                        <p:tav tm="100000">
                                          <p:val>
                                            <p:strVal val="#ppt_w"/>
                                          </p:val>
                                        </p:tav>
                                      </p:tavLst>
                                    </p:anim>
                                    <p:anim calcmode="lin" valueType="num">
                                      <p:cBhvr>
                                        <p:cTn dur="500" fill="hold" id="22"/>
                                        <p:tgtEl>
                                          <p:spTgt spid="58"/>
                                        </p:tgtEl>
                                        <p:attrNameLst>
                                          <p:attrName>ppt_h</p:attrName>
                                        </p:attrNameLst>
                                      </p:cBhvr>
                                      <p:tavLst>
                                        <p:tav tm="0">
                                          <p:val>
                                            <p:fltVal val="0"/>
                                          </p:val>
                                        </p:tav>
                                        <p:tav tm="100000">
                                          <p:val>
                                            <p:strVal val="#ppt_h"/>
                                          </p:val>
                                        </p:tav>
                                      </p:tavLst>
                                    </p:anim>
                                    <p:animEffect filter="fade" transition="in">
                                      <p:cBhvr>
                                        <p:cTn dur="500" id="23"/>
                                        <p:tgtEl>
                                          <p:spTgt spid="58"/>
                                        </p:tgtEl>
                                      </p:cBhvr>
                                    </p:animEffect>
                                  </p:childTnLst>
                                </p:cTn>
                              </p:par>
                              <p:par>
                                <p:cTn fill="hold" id="24" nodeType="withEffect" presetClass="entr" presetID="53" presetSubtype="0">
                                  <p:stCondLst>
                                    <p:cond delay="0"/>
                                  </p:stCondLst>
                                  <p:childTnLst>
                                    <p:set>
                                      <p:cBhvr>
                                        <p:cTn dur="1" fill="hold" id="25">
                                          <p:stCondLst>
                                            <p:cond delay="0"/>
                                          </p:stCondLst>
                                        </p:cTn>
                                        <p:tgtEl>
                                          <p:spTgt spid="53"/>
                                        </p:tgtEl>
                                        <p:attrNameLst>
                                          <p:attrName>style.visibility</p:attrName>
                                        </p:attrNameLst>
                                      </p:cBhvr>
                                      <p:to>
                                        <p:strVal val="visible"/>
                                      </p:to>
                                    </p:set>
                                    <p:anim calcmode="lin" valueType="num">
                                      <p:cBhvr>
                                        <p:cTn dur="500" fill="hold" id="26"/>
                                        <p:tgtEl>
                                          <p:spTgt spid="53"/>
                                        </p:tgtEl>
                                        <p:attrNameLst>
                                          <p:attrName>ppt_w</p:attrName>
                                        </p:attrNameLst>
                                      </p:cBhvr>
                                      <p:tavLst>
                                        <p:tav tm="0">
                                          <p:val>
                                            <p:fltVal val="0"/>
                                          </p:val>
                                        </p:tav>
                                        <p:tav tm="100000">
                                          <p:val>
                                            <p:strVal val="#ppt_w"/>
                                          </p:val>
                                        </p:tav>
                                      </p:tavLst>
                                    </p:anim>
                                    <p:anim calcmode="lin" valueType="num">
                                      <p:cBhvr>
                                        <p:cTn dur="500" fill="hold" id="27"/>
                                        <p:tgtEl>
                                          <p:spTgt spid="53"/>
                                        </p:tgtEl>
                                        <p:attrNameLst>
                                          <p:attrName>ppt_h</p:attrName>
                                        </p:attrNameLst>
                                      </p:cBhvr>
                                      <p:tavLst>
                                        <p:tav tm="0">
                                          <p:val>
                                            <p:fltVal val="0"/>
                                          </p:val>
                                        </p:tav>
                                        <p:tav tm="100000">
                                          <p:val>
                                            <p:strVal val="#ppt_h"/>
                                          </p:val>
                                        </p:tav>
                                      </p:tavLst>
                                    </p:anim>
                                    <p:animEffect filter="fade" transition="in">
                                      <p:cBhvr>
                                        <p:cTn dur="500" id="28"/>
                                        <p:tgtEl>
                                          <p:spTgt spid="53"/>
                                        </p:tgtEl>
                                      </p:cBhvr>
                                    </p:animEffect>
                                  </p:childTnLst>
                                </p:cTn>
                              </p:par>
                              <p:par>
                                <p:cTn fill="hold" id="29" nodeType="withEffect" presetClass="entr" presetID="53" presetSubtype="0">
                                  <p:stCondLst>
                                    <p:cond delay="0"/>
                                  </p:stCondLst>
                                  <p:childTnLst>
                                    <p:set>
                                      <p:cBhvr>
                                        <p:cTn dur="1" fill="hold" id="30">
                                          <p:stCondLst>
                                            <p:cond delay="0"/>
                                          </p:stCondLst>
                                        </p:cTn>
                                        <p:tgtEl>
                                          <p:spTgt spid="54"/>
                                        </p:tgtEl>
                                        <p:attrNameLst>
                                          <p:attrName>style.visibility</p:attrName>
                                        </p:attrNameLst>
                                      </p:cBhvr>
                                      <p:to>
                                        <p:strVal val="visible"/>
                                      </p:to>
                                    </p:set>
                                    <p:anim calcmode="lin" valueType="num">
                                      <p:cBhvr>
                                        <p:cTn dur="500" fill="hold" id="31"/>
                                        <p:tgtEl>
                                          <p:spTgt spid="54"/>
                                        </p:tgtEl>
                                        <p:attrNameLst>
                                          <p:attrName>ppt_w</p:attrName>
                                        </p:attrNameLst>
                                      </p:cBhvr>
                                      <p:tavLst>
                                        <p:tav tm="0">
                                          <p:val>
                                            <p:fltVal val="0"/>
                                          </p:val>
                                        </p:tav>
                                        <p:tav tm="100000">
                                          <p:val>
                                            <p:strVal val="#ppt_w"/>
                                          </p:val>
                                        </p:tav>
                                      </p:tavLst>
                                    </p:anim>
                                    <p:anim calcmode="lin" valueType="num">
                                      <p:cBhvr>
                                        <p:cTn dur="500" fill="hold" id="32"/>
                                        <p:tgtEl>
                                          <p:spTgt spid="54"/>
                                        </p:tgtEl>
                                        <p:attrNameLst>
                                          <p:attrName>ppt_h</p:attrName>
                                        </p:attrNameLst>
                                      </p:cBhvr>
                                      <p:tavLst>
                                        <p:tav tm="0">
                                          <p:val>
                                            <p:fltVal val="0"/>
                                          </p:val>
                                        </p:tav>
                                        <p:tav tm="100000">
                                          <p:val>
                                            <p:strVal val="#ppt_h"/>
                                          </p:val>
                                        </p:tav>
                                      </p:tavLst>
                                    </p:anim>
                                    <p:animEffect filter="fade" transition="in">
                                      <p:cBhvr>
                                        <p:cTn dur="500" id="33"/>
                                        <p:tgtEl>
                                          <p:spTgt spid="54"/>
                                        </p:tgtEl>
                                      </p:cBhvr>
                                    </p:animEffect>
                                  </p:childTnLst>
                                </p:cTn>
                              </p:par>
                              <p:par>
                                <p:cTn fill="hold" id="34" nodeType="withEffect" presetClass="entr" presetID="53" presetSubtype="0">
                                  <p:stCondLst>
                                    <p:cond delay="0"/>
                                  </p:stCondLst>
                                  <p:childTnLst>
                                    <p:set>
                                      <p:cBhvr>
                                        <p:cTn dur="1" fill="hold" id="35">
                                          <p:stCondLst>
                                            <p:cond delay="0"/>
                                          </p:stCondLst>
                                        </p:cTn>
                                        <p:tgtEl>
                                          <p:spTgt spid="55"/>
                                        </p:tgtEl>
                                        <p:attrNameLst>
                                          <p:attrName>style.visibility</p:attrName>
                                        </p:attrNameLst>
                                      </p:cBhvr>
                                      <p:to>
                                        <p:strVal val="visible"/>
                                      </p:to>
                                    </p:set>
                                    <p:anim calcmode="lin" valueType="num">
                                      <p:cBhvr>
                                        <p:cTn dur="500" fill="hold" id="36"/>
                                        <p:tgtEl>
                                          <p:spTgt spid="55"/>
                                        </p:tgtEl>
                                        <p:attrNameLst>
                                          <p:attrName>ppt_w</p:attrName>
                                        </p:attrNameLst>
                                      </p:cBhvr>
                                      <p:tavLst>
                                        <p:tav tm="0">
                                          <p:val>
                                            <p:fltVal val="0"/>
                                          </p:val>
                                        </p:tav>
                                        <p:tav tm="100000">
                                          <p:val>
                                            <p:strVal val="#ppt_w"/>
                                          </p:val>
                                        </p:tav>
                                      </p:tavLst>
                                    </p:anim>
                                    <p:anim calcmode="lin" valueType="num">
                                      <p:cBhvr>
                                        <p:cTn dur="500" fill="hold" id="37"/>
                                        <p:tgtEl>
                                          <p:spTgt spid="55"/>
                                        </p:tgtEl>
                                        <p:attrNameLst>
                                          <p:attrName>ppt_h</p:attrName>
                                        </p:attrNameLst>
                                      </p:cBhvr>
                                      <p:tavLst>
                                        <p:tav tm="0">
                                          <p:val>
                                            <p:fltVal val="0"/>
                                          </p:val>
                                        </p:tav>
                                        <p:tav tm="100000">
                                          <p:val>
                                            <p:strVal val="#ppt_h"/>
                                          </p:val>
                                        </p:tav>
                                      </p:tavLst>
                                    </p:anim>
                                    <p:animEffect filter="fade" transition="in">
                                      <p:cBhvr>
                                        <p:cTn dur="500" id="38"/>
                                        <p:tgtEl>
                                          <p:spTgt spid="55"/>
                                        </p:tgtEl>
                                      </p:cBhvr>
                                    </p:animEffect>
                                  </p:childTnLst>
                                </p:cTn>
                              </p:par>
                            </p:childTnLst>
                          </p:cTn>
                        </p:par>
                        <p:par>
                          <p:cTn fill="hold" id="39" nodeType="afterGroup">
                            <p:stCondLst>
                              <p:cond delay="1000"/>
                            </p:stCondLst>
                            <p:childTnLst>
                              <p:par>
                                <p:cTn fill="hold" id="40" nodeType="afterEffect" presetClass="entr" presetID="12" presetSubtype="8">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500" id="42"/>
                                        <p:tgtEl>
                                          <p:spTgt spid="34"/>
                                        </p:tgtEl>
                                        <p:attrNameLst>
                                          <p:attrName>ppt_x</p:attrName>
                                        </p:attrNameLst>
                                      </p:cBhvr>
                                      <p:tavLst>
                                        <p:tav tm="0">
                                          <p:val>
                                            <p:strVal val="#ppt_x-#ppt_w*1.125000"/>
                                          </p:val>
                                        </p:tav>
                                        <p:tav tm="100000">
                                          <p:val>
                                            <p:strVal val="#ppt_x"/>
                                          </p:val>
                                        </p:tav>
                                      </p:tavLst>
                                    </p:anim>
                                    <p:animEffect filter="wipe(right)" transition="in">
                                      <p:cBhvr>
                                        <p:cTn dur="500" id="43"/>
                                        <p:tgtEl>
                                          <p:spTgt spid="34"/>
                                        </p:tgtEl>
                                      </p:cBhvr>
                                    </p:animEffect>
                                  </p:childTnLst>
                                </p:cTn>
                              </p:par>
                              <p:par>
                                <p:cTn fill="hold" id="44" nodeType="withEffect" presetClass="entr" presetID="12" presetSubtype="8">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additive="base">
                                        <p:cTn dur="500" id="46"/>
                                        <p:tgtEl>
                                          <p:spTgt spid="37"/>
                                        </p:tgtEl>
                                        <p:attrNameLst>
                                          <p:attrName>ppt_x</p:attrName>
                                        </p:attrNameLst>
                                      </p:cBhvr>
                                      <p:tavLst>
                                        <p:tav tm="0">
                                          <p:val>
                                            <p:strVal val="#ppt_x-#ppt_w*1.125000"/>
                                          </p:val>
                                        </p:tav>
                                        <p:tav tm="100000">
                                          <p:val>
                                            <p:strVal val="#ppt_x"/>
                                          </p:val>
                                        </p:tav>
                                      </p:tavLst>
                                    </p:anim>
                                    <p:animEffect filter="wipe(right)" transition="in">
                                      <p:cBhvr>
                                        <p:cTn dur="500" id="47"/>
                                        <p:tgtEl>
                                          <p:spTgt spid="37"/>
                                        </p:tgtEl>
                                      </p:cBhvr>
                                    </p:animEffect>
                                  </p:childTnLst>
                                </p:cTn>
                              </p:par>
                              <p:par>
                                <p:cTn fill="hold" id="48" nodeType="withEffect" presetClass="entr" presetID="12" presetSubtype="8">
                                  <p:stCondLst>
                                    <p:cond delay="0"/>
                                  </p:stCondLst>
                                  <p:childTnLst>
                                    <p:set>
                                      <p:cBhvr>
                                        <p:cTn dur="1" fill="hold" id="49">
                                          <p:stCondLst>
                                            <p:cond delay="0"/>
                                          </p:stCondLst>
                                        </p:cTn>
                                        <p:tgtEl>
                                          <p:spTgt spid="40"/>
                                        </p:tgtEl>
                                        <p:attrNameLst>
                                          <p:attrName>style.visibility</p:attrName>
                                        </p:attrNameLst>
                                      </p:cBhvr>
                                      <p:to>
                                        <p:strVal val="visible"/>
                                      </p:to>
                                    </p:set>
                                    <p:anim calcmode="lin" valueType="num">
                                      <p:cBhvr additive="base">
                                        <p:cTn dur="500" id="50"/>
                                        <p:tgtEl>
                                          <p:spTgt spid="40"/>
                                        </p:tgtEl>
                                        <p:attrNameLst>
                                          <p:attrName>ppt_x</p:attrName>
                                        </p:attrNameLst>
                                      </p:cBhvr>
                                      <p:tavLst>
                                        <p:tav tm="0">
                                          <p:val>
                                            <p:strVal val="#ppt_x-#ppt_w*1.125000"/>
                                          </p:val>
                                        </p:tav>
                                        <p:tav tm="100000">
                                          <p:val>
                                            <p:strVal val="#ppt_x"/>
                                          </p:val>
                                        </p:tav>
                                      </p:tavLst>
                                    </p:anim>
                                    <p:animEffect filter="wipe(right)" transition="in">
                                      <p:cBhvr>
                                        <p:cTn dur="500" id="51"/>
                                        <p:tgtEl>
                                          <p:spTgt spid="40"/>
                                        </p:tgtEl>
                                      </p:cBhvr>
                                    </p:animEffect>
                                  </p:childTnLst>
                                </p:cTn>
                              </p:par>
                              <p:par>
                                <p:cTn fill="hold" id="52" nodeType="withEffect" presetClass="entr" presetID="12" presetSubtype="2">
                                  <p:stCondLst>
                                    <p:cond delay="0"/>
                                  </p:stCondLst>
                                  <p:childTnLst>
                                    <p:set>
                                      <p:cBhvr>
                                        <p:cTn dur="1" fill="hold" id="53">
                                          <p:stCondLst>
                                            <p:cond delay="0"/>
                                          </p:stCondLst>
                                        </p:cTn>
                                        <p:tgtEl>
                                          <p:spTgt spid="43"/>
                                        </p:tgtEl>
                                        <p:attrNameLst>
                                          <p:attrName>style.visibility</p:attrName>
                                        </p:attrNameLst>
                                      </p:cBhvr>
                                      <p:to>
                                        <p:strVal val="visible"/>
                                      </p:to>
                                    </p:set>
                                    <p:anim calcmode="lin" valueType="num">
                                      <p:cBhvr additive="base">
                                        <p:cTn dur="500" id="54"/>
                                        <p:tgtEl>
                                          <p:spTgt spid="43"/>
                                        </p:tgtEl>
                                        <p:attrNameLst>
                                          <p:attrName>ppt_x</p:attrName>
                                        </p:attrNameLst>
                                      </p:cBhvr>
                                      <p:tavLst>
                                        <p:tav tm="0">
                                          <p:val>
                                            <p:strVal val="#ppt_x+#ppt_w*1.125000"/>
                                          </p:val>
                                        </p:tav>
                                        <p:tav tm="100000">
                                          <p:val>
                                            <p:strVal val="#ppt_x"/>
                                          </p:val>
                                        </p:tav>
                                      </p:tavLst>
                                    </p:anim>
                                    <p:animEffect filter="wipe(left)" transition="in">
                                      <p:cBhvr>
                                        <p:cTn dur="500" id="55"/>
                                        <p:tgtEl>
                                          <p:spTgt spid="43"/>
                                        </p:tgtEl>
                                      </p:cBhvr>
                                    </p:animEffect>
                                  </p:childTnLst>
                                </p:cTn>
                              </p:par>
                              <p:par>
                                <p:cTn fill="hold" id="56" nodeType="withEffect" presetClass="entr" presetID="12" presetSubtype="2">
                                  <p:stCondLst>
                                    <p:cond delay="0"/>
                                  </p:stCondLst>
                                  <p:childTnLst>
                                    <p:set>
                                      <p:cBhvr>
                                        <p:cTn dur="1" fill="hold" id="57">
                                          <p:stCondLst>
                                            <p:cond delay="0"/>
                                          </p:stCondLst>
                                        </p:cTn>
                                        <p:tgtEl>
                                          <p:spTgt spid="46"/>
                                        </p:tgtEl>
                                        <p:attrNameLst>
                                          <p:attrName>style.visibility</p:attrName>
                                        </p:attrNameLst>
                                      </p:cBhvr>
                                      <p:to>
                                        <p:strVal val="visible"/>
                                      </p:to>
                                    </p:set>
                                    <p:anim calcmode="lin" valueType="num">
                                      <p:cBhvr additive="base">
                                        <p:cTn dur="500" id="58"/>
                                        <p:tgtEl>
                                          <p:spTgt spid="46"/>
                                        </p:tgtEl>
                                        <p:attrNameLst>
                                          <p:attrName>ppt_x</p:attrName>
                                        </p:attrNameLst>
                                      </p:cBhvr>
                                      <p:tavLst>
                                        <p:tav tm="0">
                                          <p:val>
                                            <p:strVal val="#ppt_x+#ppt_w*1.125000"/>
                                          </p:val>
                                        </p:tav>
                                        <p:tav tm="100000">
                                          <p:val>
                                            <p:strVal val="#ppt_x"/>
                                          </p:val>
                                        </p:tav>
                                      </p:tavLst>
                                    </p:anim>
                                    <p:animEffect filter="wipe(left)" transition="in">
                                      <p:cBhvr>
                                        <p:cTn dur="500" id="59"/>
                                        <p:tgtEl>
                                          <p:spTgt spid="46"/>
                                        </p:tgtEl>
                                      </p:cBhvr>
                                    </p:animEffect>
                                  </p:childTnLst>
                                </p:cTn>
                              </p:par>
                              <p:par>
                                <p:cTn fill="hold" id="60" nodeType="withEffect" presetClass="entr" presetID="12" presetSubtype="2">
                                  <p:stCondLst>
                                    <p:cond delay="0"/>
                                  </p:stCondLst>
                                  <p:childTnLst>
                                    <p:set>
                                      <p:cBhvr>
                                        <p:cTn dur="1" fill="hold" id="61">
                                          <p:stCondLst>
                                            <p:cond delay="0"/>
                                          </p:stCondLst>
                                        </p:cTn>
                                        <p:tgtEl>
                                          <p:spTgt spid="49"/>
                                        </p:tgtEl>
                                        <p:attrNameLst>
                                          <p:attrName>style.visibility</p:attrName>
                                        </p:attrNameLst>
                                      </p:cBhvr>
                                      <p:to>
                                        <p:strVal val="visible"/>
                                      </p:to>
                                    </p:set>
                                    <p:anim calcmode="lin" valueType="num">
                                      <p:cBhvr additive="base">
                                        <p:cTn dur="500" id="62"/>
                                        <p:tgtEl>
                                          <p:spTgt spid="49"/>
                                        </p:tgtEl>
                                        <p:attrNameLst>
                                          <p:attrName>ppt_x</p:attrName>
                                        </p:attrNameLst>
                                      </p:cBhvr>
                                      <p:tavLst>
                                        <p:tav tm="0">
                                          <p:val>
                                            <p:strVal val="#ppt_x+#ppt_w*1.125000"/>
                                          </p:val>
                                        </p:tav>
                                        <p:tav tm="100000">
                                          <p:val>
                                            <p:strVal val="#ppt_x"/>
                                          </p:val>
                                        </p:tav>
                                      </p:tavLst>
                                    </p:anim>
                                    <p:animEffect filter="wipe(left)" transition="in">
                                      <p:cBhvr>
                                        <p:cTn dur="500" id="63"/>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5808245" y="2424859"/>
            <a:ext cx="3110706" cy="701040"/>
          </a:xfrm>
          <a:prstGeom prst="rect">
            <a:avLst/>
          </a:prstGeom>
          <a:noFill/>
        </p:spPr>
        <p:txBody>
          <a:bodyPr rtlCol="0" wrap="square">
            <a:spAutoFit/>
            <a:scene3d>
              <a:camera prst="orthographicFront"/>
              <a:lightRig dir="t" rig="threePt"/>
            </a:scene3d>
            <a:sp3d contourW="12700"/>
          </a:bodyPr>
          <a:lstStyle/>
          <a:p>
            <a:pPr algn="dist"/>
            <a:r>
              <a:rPr altLang="en-US" b="1" lang="zh-CN" sz="4000">
                <a:solidFill>
                  <a:srgbClr val="191919"/>
                </a:solidFill>
              </a:rPr>
              <a:t>自我评价</a:t>
            </a:r>
          </a:p>
        </p:txBody>
      </p:sp>
      <p:sp>
        <p:nvSpPr>
          <p:cNvPr id="12" name="文本框 11"/>
          <p:cNvSpPr txBox="1"/>
          <p:nvPr/>
        </p:nvSpPr>
        <p:spPr>
          <a:xfrm>
            <a:off x="5808245" y="3612592"/>
            <a:ext cx="4671068"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rPr>
              <a:t>The user can demonstrate on a projector orThe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a:blip r:embed="rId3">
              <a:extLst>
                <a:ext uri="{28A0092B-C50C-407E-A947-70E740481C1C}">
                  <a14:useLocalDpi val="0"/>
                </a:ext>
              </a:extLst>
            </a:blip>
            <a:srcRect b="13562" l="5588" r="62629" t="20893"/>
            <a:stretch>
              <a:fillRect/>
            </a:stretch>
          </p:blipFill>
          <p:spPr>
            <a:xfrm>
              <a:off x="1006820" y="1229537"/>
              <a:ext cx="3800348" cy="4408404"/>
            </a:xfrm>
            <a:prstGeom prst="rect">
              <a:avLst/>
            </a:prstGeom>
            <a:effectLst>
              <a:outerShdw algn="tl" blurRad="190500" dir="2700000" dist="127000"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r="13500000" dist="762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411924" y="2532580"/>
              <a:ext cx="1198880" cy="1188720"/>
            </a:xfrm>
            <a:prstGeom prst="rect">
              <a:avLst/>
            </a:prstGeom>
            <a:noFill/>
          </p:spPr>
          <p:txBody>
            <a:bodyPr rtlCol="0" wrap="none">
              <a:spAutoFit/>
              <a:scene3d>
                <a:camera prst="orthographicFront"/>
                <a:lightRig dir="t" rig="threePt"/>
              </a:scene3d>
              <a:sp3d contourW="12700"/>
            </a:bodyPr>
            <a:lstStyle/>
            <a:p>
              <a:pPr algn="r"/>
              <a:r>
                <a:rPr altLang="zh-CN" b="1" lang="en-US" sz="7200">
                  <a:solidFill>
                    <a:srgbClr val="191919"/>
                  </a:solidFill>
                </a:rPr>
                <a:t>02</a:t>
              </a:r>
            </a:p>
          </p:txBody>
        </p:sp>
        <p:sp>
          <p:nvSpPr>
            <p:cNvPr id="13" name="文本框 12"/>
            <p:cNvSpPr txBox="1"/>
            <p:nvPr/>
          </p:nvSpPr>
          <p:spPr>
            <a:xfrm>
              <a:off x="2372624" y="3732319"/>
              <a:ext cx="1278255" cy="579120"/>
            </a:xfrm>
            <a:prstGeom prst="rect">
              <a:avLst/>
            </a:prstGeom>
            <a:noFill/>
          </p:spPr>
          <p:txBody>
            <a:bodyPr rtlCol="0" wrap="none">
              <a:spAutoFit/>
              <a:scene3d>
                <a:camera prst="orthographicFront"/>
                <a:lightRig dir="t" rig="threePt"/>
              </a:scene3d>
              <a:sp3d contourW="12700"/>
            </a:bodyPr>
            <a:lstStyle/>
            <a:p>
              <a:pPr algn="r"/>
              <a:r>
                <a:rPr altLang="zh-CN" b="1" lang="en-US" spc="600" sz="3200">
                  <a:solidFill>
                    <a:srgbClr val="191919"/>
                  </a:solidFill>
                </a:rPr>
                <a:t>Part</a:t>
              </a:r>
            </a:p>
          </p:txBody>
        </p:sp>
      </p:grpSp>
    </p:spTree>
    <p:extLst>
      <p:ext uri="{BB962C8B-B14F-4D97-AF65-F5344CB8AC3E}">
        <p14:creationId val="64150618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0-#ppt_w/2"/>
                                          </p:val>
                                        </p:tav>
                                        <p:tav tm="100000">
                                          <p:val>
                                            <p:strVal val="#ppt_x"/>
                                          </p:val>
                                        </p:tav>
                                      </p:tavLst>
                                    </p:anim>
                                    <p:anim calcmode="lin" valueType="num">
                                      <p:cBhvr additive="base">
                                        <p:cTn dur="75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1"/>
                                        </p:tgtEl>
                                        <p:attrNameLst>
                                          <p:attrName>ppt_y</p:attrName>
                                        </p:attrNameLst>
                                      </p:cBhvr>
                                      <p:tavLst>
                                        <p:tav tm="0">
                                          <p:val>
                                            <p:strVal val="#ppt_y"/>
                                          </p:val>
                                        </p:tav>
                                        <p:tav tm="100000">
                                          <p:val>
                                            <p:strVal val="#ppt_y"/>
                                          </p:val>
                                        </p:tav>
                                      </p:tavLst>
                                    </p:anim>
                                    <p:anim calcmode="lin" valueType="num">
                                      <p:cBhvr>
                                        <p:cTn dur="500" fill="hold" id="1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1"/>
                                        </p:tgtEl>
                                      </p:cBhvr>
                                    </p:animEffect>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4"/>
                                        </p:tgtEl>
                                        <p:attrNameLst>
                                          <p:attrName>style.visibility</p:attrName>
                                        </p:attrNameLst>
                                      </p:cBhvr>
                                      <p:to>
                                        <p:strVal val="visible"/>
                                      </p:to>
                                    </p:set>
                                    <p:animEffect filter="wipe(left)" transition="in">
                                      <p:cBhvr>
                                        <p:cTn dur="500" id="20"/>
                                        <p:tgtEl>
                                          <p:spTgt spid="4"/>
                                        </p:tgtEl>
                                      </p:cBhvr>
                                    </p:animEffect>
                                  </p:childTnLst>
                                </p:cTn>
                              </p:par>
                              <p:par>
                                <p:cTn fill="hold" grpId="0" id="21" nodeType="withEffect" presetClass="entr" presetID="41" presetSubtype="0">
                                  <p:stCondLst>
                                    <p:cond delay="250"/>
                                  </p:stCondLst>
                                  <p:iterate type="lt">
                                    <p:tmPct val="10000"/>
                                  </p:iterate>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2"/>
                                        </p:tgtEl>
                                        <p:attrNameLst>
                                          <p:attrName>ppt_y</p:attrName>
                                        </p:attrNameLst>
                                      </p:cBhvr>
                                      <p:tavLst>
                                        <p:tav tm="0">
                                          <p:val>
                                            <p:strVal val="#ppt_y"/>
                                          </p:val>
                                        </p:tav>
                                        <p:tav tm="100000">
                                          <p:val>
                                            <p:strVal val="#ppt_y"/>
                                          </p:val>
                                        </p:tav>
                                      </p:tavLst>
                                    </p:anim>
                                    <p:anim calcmode="lin" valueType="num">
                                      <p:cBhvr>
                                        <p:cTn dur="500" fill="hold" id="2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1153109" y="2062843"/>
            <a:ext cx="2736718" cy="3279442"/>
            <a:chOff x="5394700" y="1317507"/>
            <a:chExt cx="2444433" cy="3279442"/>
          </a:xfrm>
        </p:grpSpPr>
        <p:sp>
          <p:nvSpPr>
            <p:cNvPr id="19"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工作表现概述</a:t>
              </a:r>
            </a:p>
          </p:txBody>
        </p:sp>
        <p:sp>
          <p:nvSpPr>
            <p:cNvPr id="20" name="文本框 19"/>
            <p:cNvSpPr txBox="1"/>
            <p:nvPr/>
          </p:nvSpPr>
          <p:spPr>
            <a:xfrm>
              <a:off x="5394701" y="1734627"/>
              <a:ext cx="2286776" cy="28346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bg1">
                      <a:lumMod val="50000"/>
                    </a:schemeClr>
                  </a:solidFill>
                </a:rPr>
                <a:t>The user can demonstrate on a projector or computer, or print the presentation and make it into a film to be used in a wider fieldThe user can demonstrate on a projector or computer, or print the presentation and make it into a film to be used in a wider field</a:t>
              </a:r>
            </a:p>
            <a:p>
              <a:pPr>
                <a:lnSpc>
                  <a:spcPct val="125000"/>
                </a:lnSpc>
              </a:pPr>
              <a:r>
                <a:rPr altLang="zh-CN" lang="en-US" sz="1200">
                  <a:solidFill>
                    <a:schemeClr val="bg1">
                      <a:lumMod val="50000"/>
                    </a:schemeClr>
                  </a:solidFill>
                </a:rPr>
                <a:t>The user can demonstrate on a projector or computer, or print the presentation and make it into a film to be used in a wider fiel</a:t>
              </a:r>
            </a:p>
          </p:txBody>
        </p:sp>
      </p:grpSp>
      <p:grpSp>
        <p:nvGrpSpPr>
          <p:cNvPr id="45" name="组合 44"/>
          <p:cNvGrpSpPr/>
          <p:nvPr/>
        </p:nvGrpSpPr>
        <p:grpSpPr>
          <a:xfrm>
            <a:off x="8432074" y="1988185"/>
            <a:ext cx="2776810" cy="461665"/>
            <a:chOff x="8432074" y="2234928"/>
            <a:chExt cx="2776810" cy="461665"/>
          </a:xfrm>
        </p:grpSpPr>
        <p:grpSp>
          <p:nvGrpSpPr>
            <p:cNvPr id="33" name="组合 32"/>
            <p:cNvGrpSpPr/>
            <p:nvPr/>
          </p:nvGrpSpPr>
          <p:grpSpPr>
            <a:xfrm>
              <a:off x="8432074" y="2261165"/>
              <a:ext cx="435428" cy="435428"/>
              <a:chOff x="8533674" y="5262836"/>
              <a:chExt cx="435428" cy="435428"/>
            </a:xfrm>
          </p:grpSpPr>
          <p:sp>
            <p:nvSpPr>
              <p:cNvPr id="34" name="矩形: 圆角 33"/>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5" name="椭圆 7"/>
              <p:cNvSpPr/>
              <p:nvPr/>
            </p:nvSpPr>
            <p:spPr>
              <a:xfrm>
                <a:off x="8652834" y="5362849"/>
                <a:ext cx="197107" cy="235402"/>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1" name="文本框 20"/>
            <p:cNvSpPr txBox="1"/>
            <p:nvPr/>
          </p:nvSpPr>
          <p:spPr>
            <a:xfrm>
              <a:off x="9040085" y="2234928"/>
              <a:ext cx="216879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a:t>
              </a:r>
            </a:p>
          </p:txBody>
        </p:sp>
      </p:grpSp>
      <p:grpSp>
        <p:nvGrpSpPr>
          <p:cNvPr id="46" name="组合 45"/>
          <p:cNvGrpSpPr/>
          <p:nvPr/>
        </p:nvGrpSpPr>
        <p:grpSpPr>
          <a:xfrm>
            <a:off x="8432074" y="2980068"/>
            <a:ext cx="2776810" cy="461665"/>
            <a:chOff x="8432074" y="3226811"/>
            <a:chExt cx="2776810" cy="461665"/>
          </a:xfrm>
        </p:grpSpPr>
        <p:grpSp>
          <p:nvGrpSpPr>
            <p:cNvPr id="36" name="组合 35"/>
            <p:cNvGrpSpPr/>
            <p:nvPr/>
          </p:nvGrpSpPr>
          <p:grpSpPr>
            <a:xfrm>
              <a:off x="8432074" y="3241598"/>
              <a:ext cx="435428" cy="435428"/>
              <a:chOff x="8533674" y="5262836"/>
              <a:chExt cx="435428" cy="435428"/>
            </a:xfrm>
          </p:grpSpPr>
          <p:sp>
            <p:nvSpPr>
              <p:cNvPr id="37" name="矩形: 圆角 36"/>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椭圆 10"/>
              <p:cNvSpPr/>
              <p:nvPr/>
            </p:nvSpPr>
            <p:spPr>
              <a:xfrm>
                <a:off x="8637634" y="5362849"/>
                <a:ext cx="227507" cy="235402"/>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2" name="文本框 21"/>
            <p:cNvSpPr txBox="1"/>
            <p:nvPr/>
          </p:nvSpPr>
          <p:spPr>
            <a:xfrm>
              <a:off x="9040085" y="3226811"/>
              <a:ext cx="216879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a:t>
              </a:r>
            </a:p>
          </p:txBody>
        </p:sp>
      </p:grpSp>
      <p:grpSp>
        <p:nvGrpSpPr>
          <p:cNvPr id="47" name="组合 46"/>
          <p:cNvGrpSpPr/>
          <p:nvPr/>
        </p:nvGrpSpPr>
        <p:grpSpPr>
          <a:xfrm>
            <a:off x="8432074" y="3966808"/>
            <a:ext cx="2776810" cy="461665"/>
            <a:chOff x="8432074" y="4213551"/>
            <a:chExt cx="2776810" cy="461665"/>
          </a:xfrm>
        </p:grpSpPr>
        <p:grpSp>
          <p:nvGrpSpPr>
            <p:cNvPr id="39" name="组合 38"/>
            <p:cNvGrpSpPr/>
            <p:nvPr/>
          </p:nvGrpSpPr>
          <p:grpSpPr>
            <a:xfrm>
              <a:off x="8432074" y="4222031"/>
              <a:ext cx="435428" cy="435428"/>
              <a:chOff x="8533674" y="5262836"/>
              <a:chExt cx="435428" cy="435428"/>
            </a:xfrm>
          </p:grpSpPr>
          <p:sp>
            <p:nvSpPr>
              <p:cNvPr id="40" name="矩形: 圆角 39"/>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13"/>
              <p:cNvSpPr/>
              <p:nvPr/>
            </p:nvSpPr>
            <p:spPr>
              <a:xfrm>
                <a:off x="8649173" y="5362849"/>
                <a:ext cx="204430" cy="235402"/>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3" name="文本框 22"/>
            <p:cNvSpPr txBox="1"/>
            <p:nvPr/>
          </p:nvSpPr>
          <p:spPr>
            <a:xfrm>
              <a:off x="9040085" y="4213551"/>
              <a:ext cx="216879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a:t>
              </a:r>
            </a:p>
          </p:txBody>
        </p:sp>
      </p:grpSp>
      <p:grpSp>
        <p:nvGrpSpPr>
          <p:cNvPr id="48" name="组合 47"/>
          <p:cNvGrpSpPr/>
          <p:nvPr/>
        </p:nvGrpSpPr>
        <p:grpSpPr>
          <a:xfrm>
            <a:off x="8432074" y="4942372"/>
            <a:ext cx="2776810" cy="461665"/>
            <a:chOff x="8432074" y="5189115"/>
            <a:chExt cx="2776810" cy="461665"/>
          </a:xfrm>
        </p:grpSpPr>
        <p:grpSp>
          <p:nvGrpSpPr>
            <p:cNvPr id="42" name="组合 41"/>
            <p:cNvGrpSpPr/>
            <p:nvPr/>
          </p:nvGrpSpPr>
          <p:grpSpPr>
            <a:xfrm>
              <a:off x="8432074" y="5202464"/>
              <a:ext cx="435428" cy="435428"/>
              <a:chOff x="8533674" y="5262836"/>
              <a:chExt cx="435428" cy="435428"/>
            </a:xfrm>
          </p:grpSpPr>
          <p:sp>
            <p:nvSpPr>
              <p:cNvPr id="43" name="矩形: 圆角 42"/>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16"/>
              <p:cNvSpPr/>
              <p:nvPr/>
            </p:nvSpPr>
            <p:spPr>
              <a:xfrm>
                <a:off x="8633687" y="5370367"/>
                <a:ext cx="235402" cy="220365"/>
              </a:xfrm>
              <a:custGeom>
                <a:gdLst>
                  <a:gd fmla="*/ 241311 w 331352" name="connsiteX0"/>
                  <a:gd fmla="*/ 265737 h 310187" name="connsiteY0"/>
                  <a:gd fmla="*/ 227023 w 331352" name="connsiteX1"/>
                  <a:gd fmla="*/ 280025 h 310187" name="connsiteY1"/>
                  <a:gd fmla="*/ 241311 w 331352" name="connsiteX2"/>
                  <a:gd fmla="*/ 294313 h 310187" name="connsiteY2"/>
                  <a:gd fmla="*/ 255599 w 331352" name="connsiteX3"/>
                  <a:gd fmla="*/ 280025 h 310187" name="connsiteY3"/>
                  <a:gd fmla="*/ 241311 w 331352" name="connsiteX4"/>
                  <a:gd fmla="*/ 265737 h 310187" name="connsiteY4"/>
                  <a:gd fmla="*/ 125424 w 331352" name="connsiteX5"/>
                  <a:gd fmla="*/ 265737 h 310187" name="connsiteY5"/>
                  <a:gd fmla="*/ 111136 w 331352" name="connsiteX6"/>
                  <a:gd fmla="*/ 280025 h 310187" name="connsiteY6"/>
                  <a:gd fmla="*/ 125424 w 331352" name="connsiteX7"/>
                  <a:gd fmla="*/ 294313 h 310187" name="connsiteY7"/>
                  <a:gd fmla="*/ 139712 w 331352" name="connsiteX8"/>
                  <a:gd fmla="*/ 280025 h 310187" name="connsiteY8"/>
                  <a:gd fmla="*/ 125424 w 331352" name="connsiteX9"/>
                  <a:gd fmla="*/ 265737 h 310187" name="connsiteY9"/>
                  <a:gd fmla="*/ 242898 w 331352" name="connsiteX10"/>
                  <a:gd fmla="*/ 168899 h 310187" name="connsiteY10"/>
                  <a:gd fmla="*/ 242898 w 331352" name="connsiteX11"/>
                  <a:gd fmla="*/ 192712 h 310187" name="connsiteY11"/>
                  <a:gd fmla="*/ 268298 w 331352" name="connsiteX12"/>
                  <a:gd fmla="*/ 192712 h 310187" name="connsiteY12"/>
                  <a:gd fmla="*/ 276236 w 331352" name="connsiteX13"/>
                  <a:gd fmla="*/ 168899 h 310187" name="connsiteY13"/>
                  <a:gd fmla="*/ 173048 w 331352" name="connsiteX14"/>
                  <a:gd fmla="*/ 168899 h 310187" name="connsiteY14"/>
                  <a:gd fmla="*/ 173048 w 331352" name="connsiteX15"/>
                  <a:gd fmla="*/ 192712 h 310187" name="connsiteY15"/>
                  <a:gd fmla="*/ 222261 w 331352" name="connsiteX16"/>
                  <a:gd fmla="*/ 192712 h 310187" name="connsiteY16"/>
                  <a:gd fmla="*/ 222261 w 331352" name="connsiteX17"/>
                  <a:gd fmla="*/ 168899 h 310187" name="connsiteY17"/>
                  <a:gd fmla="*/ 120661 w 331352" name="connsiteX18"/>
                  <a:gd fmla="*/ 168899 h 310187" name="connsiteY18"/>
                  <a:gd fmla="*/ 128598 w 331352" name="connsiteX19"/>
                  <a:gd fmla="*/ 192712 h 310187" name="connsiteY19"/>
                  <a:gd fmla="*/ 152411 w 331352" name="connsiteX20"/>
                  <a:gd fmla="*/ 192712 h 310187" name="connsiteY20"/>
                  <a:gd fmla="*/ 152411 w 331352" name="connsiteX21"/>
                  <a:gd fmla="*/ 168899 h 310187" name="connsiteY21"/>
                  <a:gd fmla="*/ 242898 w 331352" name="connsiteX22"/>
                  <a:gd fmla="*/ 119687 h 310187" name="connsiteY22"/>
                  <a:gd fmla="*/ 242898 w 331352" name="connsiteX23"/>
                  <a:gd fmla="*/ 148262 h 310187" name="connsiteY23"/>
                  <a:gd fmla="*/ 282586 w 331352" name="connsiteX24"/>
                  <a:gd fmla="*/ 148262 h 310187" name="connsiteY24"/>
                  <a:gd fmla="*/ 290523 w 331352" name="connsiteX25"/>
                  <a:gd fmla="*/ 119687 h 310187" name="connsiteY25"/>
                  <a:gd fmla="*/ 173048 w 331352" name="connsiteX26"/>
                  <a:gd fmla="*/ 119687 h 310187" name="connsiteY26"/>
                  <a:gd fmla="*/ 173048 w 331352" name="connsiteX27"/>
                  <a:gd fmla="*/ 148262 h 310187" name="connsiteY27"/>
                  <a:gd fmla="*/ 222261 w 331352" name="connsiteX28"/>
                  <a:gd fmla="*/ 148262 h 310187" name="connsiteY28"/>
                  <a:gd fmla="*/ 222261 w 331352" name="connsiteX29"/>
                  <a:gd fmla="*/ 119687 h 310187" name="connsiteY29"/>
                  <a:gd fmla="*/ 103198 w 331352" name="connsiteX30"/>
                  <a:gd fmla="*/ 119687 h 310187" name="connsiteY30"/>
                  <a:gd fmla="*/ 112723 w 331352" name="connsiteX31"/>
                  <a:gd fmla="*/ 148262 h 310187" name="connsiteY31"/>
                  <a:gd fmla="*/ 152411 w 331352" name="connsiteX32"/>
                  <a:gd fmla="*/ 148262 h 310187" name="connsiteY32"/>
                  <a:gd fmla="*/ 152411 w 331352" name="connsiteX33"/>
                  <a:gd fmla="*/ 119687 h 310187" name="connsiteY33"/>
                  <a:gd fmla="*/ 242898 w 331352" name="connsiteX34"/>
                  <a:gd fmla="*/ 75237 h 310187" name="connsiteY34"/>
                  <a:gd fmla="*/ 242898 w 331352" name="connsiteX35"/>
                  <a:gd fmla="*/ 99050 h 310187" name="connsiteY35"/>
                  <a:gd fmla="*/ 296873 w 331352" name="connsiteX36"/>
                  <a:gd fmla="*/ 99050 h 310187" name="connsiteY36"/>
                  <a:gd fmla="*/ 304811 w 331352" name="connsiteX37"/>
                  <a:gd fmla="*/ 75237 h 310187" name="connsiteY37"/>
                  <a:gd fmla="*/ 173048 w 331352" name="connsiteX38"/>
                  <a:gd fmla="*/ 75237 h 310187" name="connsiteY38"/>
                  <a:gd fmla="*/ 173048 w 331352" name="connsiteX39"/>
                  <a:gd fmla="*/ 99050 h 310187" name="connsiteY39"/>
                  <a:gd fmla="*/ 222261 w 331352" name="connsiteX40"/>
                  <a:gd fmla="*/ 99050 h 310187" name="connsiteY40"/>
                  <a:gd fmla="*/ 222261 w 331352" name="connsiteX41"/>
                  <a:gd fmla="*/ 75237 h 310187" name="connsiteY41"/>
                  <a:gd fmla="*/ 87323 w 331352" name="connsiteX42"/>
                  <a:gd fmla="*/ 75237 h 310187" name="connsiteY42"/>
                  <a:gd fmla="*/ 95261 w 331352" name="connsiteX43"/>
                  <a:gd fmla="*/ 99050 h 310187" name="connsiteY43"/>
                  <a:gd fmla="*/ 152411 w 331352" name="connsiteX44"/>
                  <a:gd fmla="*/ 99050 h 310187" name="connsiteY44"/>
                  <a:gd fmla="*/ 152411 w 331352" name="connsiteX45"/>
                  <a:gd fmla="*/ 75237 h 310187" name="connsiteY45"/>
                  <a:gd fmla="*/ 13989 w 331352" name="connsiteX46"/>
                  <a:gd fmla="*/ 328 h 310187" name="connsiteY46"/>
                  <a:gd fmla="*/ 64579 w 331352" name="connsiteX47"/>
                  <a:gd fmla="*/ 19694 h 310187" name="connsiteY47"/>
                  <a:gd fmla="*/ 69768 w 331352" name="connsiteX48"/>
                  <a:gd fmla="*/ 26149 h 310187" name="connsiteY48"/>
                  <a:gd fmla="*/ 80145 w 331352" name="connsiteX49"/>
                  <a:gd fmla="*/ 54553 h 310187" name="connsiteY49"/>
                  <a:gd fmla="*/ 81442 w 331352" name="connsiteX50"/>
                  <a:gd fmla="*/ 54553 h 310187" name="connsiteY50"/>
                  <a:gd fmla="*/ 321421 w 331352" name="connsiteX51"/>
                  <a:gd fmla="*/ 54553 h 310187" name="connsiteY51"/>
                  <a:gd fmla="*/ 329204 w 331352" name="connsiteX52"/>
                  <a:gd fmla="*/ 58426 h 310187" name="connsiteY52"/>
                  <a:gd fmla="*/ 330501 w 331352" name="connsiteX53"/>
                  <a:gd fmla="*/ 68755 h 310187" name="connsiteY53"/>
                  <a:gd fmla="*/ 286397 w 331352" name="connsiteX54"/>
                  <a:gd fmla="*/ 205610 h 310187" name="connsiteY54"/>
                  <a:gd fmla="*/ 276019 w 331352" name="connsiteX55"/>
                  <a:gd fmla="*/ 213356 h 310187" name="connsiteY55"/>
                  <a:gd fmla="*/ 120358 w 331352" name="connsiteX56"/>
                  <a:gd fmla="*/ 213356 h 310187" name="connsiteY56"/>
                  <a:gd fmla="*/ 116466 w 331352" name="connsiteX57"/>
                  <a:gd fmla="*/ 212065 h 310187" name="connsiteY57"/>
                  <a:gd fmla="*/ 106089 w 331352" name="connsiteX58"/>
                  <a:gd fmla="*/ 240469 h 310187" name="connsiteY58"/>
                  <a:gd fmla="*/ 276019 w 331352" name="connsiteX59"/>
                  <a:gd fmla="*/ 240469 h 310187" name="connsiteY59"/>
                  <a:gd fmla="*/ 285100 w 331352" name="connsiteX60"/>
                  <a:gd fmla="*/ 248215 h 310187" name="connsiteY60"/>
                  <a:gd fmla="*/ 276019 w 331352" name="connsiteX61"/>
                  <a:gd fmla="*/ 257253 h 310187" name="connsiteY61"/>
                  <a:gd fmla="*/ 266939 w 331352" name="connsiteX62"/>
                  <a:gd fmla="*/ 257253 h 310187" name="connsiteY62"/>
                  <a:gd fmla="*/ 274722 w 331352" name="connsiteX63"/>
                  <a:gd fmla="*/ 279201 h 310187" name="connsiteY63"/>
                  <a:gd fmla="*/ 242293 w 331352" name="connsiteX64"/>
                  <a:gd fmla="*/ 310187 h 310187" name="connsiteY64"/>
                  <a:gd fmla="*/ 211160 w 331352" name="connsiteX65"/>
                  <a:gd fmla="*/ 279201 h 310187" name="connsiteY65"/>
                  <a:gd fmla="*/ 218943 w 331352" name="connsiteX66"/>
                  <a:gd fmla="*/ 257253 h 310187" name="connsiteY66"/>
                  <a:gd fmla="*/ 148896 w 331352" name="connsiteX67"/>
                  <a:gd fmla="*/ 257253 h 310187" name="connsiteY67"/>
                  <a:gd fmla="*/ 157976 w 331352" name="connsiteX68"/>
                  <a:gd fmla="*/ 279201 h 310187" name="connsiteY68"/>
                  <a:gd fmla="*/ 125547 w 331352" name="connsiteX69"/>
                  <a:gd fmla="*/ 310187 h 310187" name="connsiteY69"/>
                  <a:gd fmla="*/ 93117 w 331352" name="connsiteX70"/>
                  <a:gd fmla="*/ 279201 h 310187" name="connsiteY70"/>
                  <a:gd fmla="*/ 102197 w 331352" name="connsiteX71"/>
                  <a:gd fmla="*/ 257253 h 310187" name="connsiteY71"/>
                  <a:gd fmla="*/ 93117 w 331352" name="connsiteX72"/>
                  <a:gd fmla="*/ 257253 h 310187" name="connsiteY72"/>
                  <a:gd fmla="*/ 86631 w 331352" name="connsiteX73"/>
                  <a:gd fmla="*/ 253380 h 310187" name="connsiteY73"/>
                  <a:gd fmla="*/ 85334 w 331352" name="connsiteX74"/>
                  <a:gd fmla="*/ 245633 h 310187" name="connsiteY74"/>
                  <a:gd fmla="*/ 100900 w 331352" name="connsiteX75"/>
                  <a:gd fmla="*/ 201737 h 310187" name="connsiteY75"/>
                  <a:gd fmla="*/ 107386 w 331352" name="connsiteX76"/>
                  <a:gd fmla="*/ 196572 h 310187" name="connsiteY76"/>
                  <a:gd fmla="*/ 51607 w 331352" name="connsiteX77"/>
                  <a:gd fmla="*/ 37769 h 310187" name="connsiteY77"/>
                  <a:gd fmla="*/ 6206 w 331352" name="connsiteX78"/>
                  <a:gd fmla="*/ 19694 h 310187" name="connsiteY78"/>
                  <a:gd fmla="*/ 1017 w 331352" name="connsiteX79"/>
                  <a:gd fmla="*/ 6783 h 310187" name="connsiteY79"/>
                  <a:gd fmla="*/ 13989 w 331352" name="connsiteX80"/>
                  <a:gd fmla="*/ 328 h 310187"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310187" w="331352">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4" name="文本框 23"/>
            <p:cNvSpPr txBox="1"/>
            <p:nvPr/>
          </p:nvSpPr>
          <p:spPr>
            <a:xfrm>
              <a:off x="9040085" y="5189115"/>
              <a:ext cx="2168798"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a:t>
              </a:r>
            </a:p>
          </p:txBody>
        </p:sp>
      </p:grpSp>
      <p:pic>
        <p:nvPicPr>
          <p:cNvPr id="32" name="图片占位符 31"/>
          <p:cNvPicPr>
            <a:picLocks noChangeAspect="1" noGrp="1"/>
          </p:cNvPicPr>
          <p:nvPr>
            <p:ph idx="11" sz="quarter" type="pic"/>
          </p:nvPr>
        </p:nvPicPr>
        <p:blipFill>
          <a:blip r:embed="rId3">
            <a:grayscl/>
            <a:extLst>
              <a:ext uri="{28A0092B-C50C-407E-A947-70E740481C1C}">
                <a14:useLocalDpi val="0"/>
              </a:ext>
            </a:extLst>
          </a:blip>
          <a:stretch>
            <a:fillRect/>
          </a:stretch>
        </p:blipFill>
        <p:spPr>
          <a:xfrm>
            <a:off x="3889828" y="1709623"/>
            <a:ext cx="4209145" cy="4024768"/>
          </a:xfrm>
        </p:spPr>
      </p:pic>
      <p:cxnSp>
        <p:nvCxnSpPr>
          <p:cNvPr id="28" name="直接连接符 2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综合工作能力</a:t>
            </a:r>
          </a:p>
        </p:txBody>
      </p:sp>
      <p:cxnSp>
        <p:nvCxnSpPr>
          <p:cNvPr id="31" name="直接连接符 30"/>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3527771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ppt_x"/>
                                          </p:val>
                                        </p:tav>
                                        <p:tav tm="100000">
                                          <p:val>
                                            <p:strVal val="#ppt_x"/>
                                          </p:val>
                                        </p:tav>
                                      </p:tavLst>
                                    </p:anim>
                                    <p:anim calcmode="lin" valueType="num">
                                      <p:cBhvr additive="base">
                                        <p:cTn dur="500" fill="hold" id="20"/>
                                        <p:tgtEl>
                                          <p:spTgt spid="45"/>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46"/>
                                        </p:tgtEl>
                                        <p:attrNameLst>
                                          <p:attrName>style.visibility</p:attrName>
                                        </p:attrNameLst>
                                      </p:cBhvr>
                                      <p:to>
                                        <p:strVal val="visible"/>
                                      </p:to>
                                    </p:set>
                                    <p:anim calcmode="lin" valueType="num">
                                      <p:cBhvr additive="base">
                                        <p:cTn dur="500" fill="hold" id="23"/>
                                        <p:tgtEl>
                                          <p:spTgt spid="46"/>
                                        </p:tgtEl>
                                        <p:attrNameLst>
                                          <p:attrName>ppt_x</p:attrName>
                                        </p:attrNameLst>
                                      </p:cBhvr>
                                      <p:tavLst>
                                        <p:tav tm="0">
                                          <p:val>
                                            <p:strVal val="#ppt_x"/>
                                          </p:val>
                                        </p:tav>
                                        <p:tav tm="100000">
                                          <p:val>
                                            <p:strVal val="#ppt_x"/>
                                          </p:val>
                                        </p:tav>
                                      </p:tavLst>
                                    </p:anim>
                                    <p:anim calcmode="lin" valueType="num">
                                      <p:cBhvr additive="base">
                                        <p:cTn dur="500" fill="hold" id="24"/>
                                        <p:tgtEl>
                                          <p:spTgt spid="46"/>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47"/>
                                        </p:tgtEl>
                                        <p:attrNameLst>
                                          <p:attrName>style.visibility</p:attrName>
                                        </p:attrNameLst>
                                      </p:cBhvr>
                                      <p:to>
                                        <p:strVal val="visible"/>
                                      </p:to>
                                    </p:set>
                                    <p:anim calcmode="lin" valueType="num">
                                      <p:cBhvr additive="base">
                                        <p:cTn dur="500" fill="hold" id="27"/>
                                        <p:tgtEl>
                                          <p:spTgt spid="47"/>
                                        </p:tgtEl>
                                        <p:attrNameLst>
                                          <p:attrName>ppt_x</p:attrName>
                                        </p:attrNameLst>
                                      </p:cBhvr>
                                      <p:tavLst>
                                        <p:tav tm="0">
                                          <p:val>
                                            <p:strVal val="#ppt_x"/>
                                          </p:val>
                                        </p:tav>
                                        <p:tav tm="100000">
                                          <p:val>
                                            <p:strVal val="#ppt_x"/>
                                          </p:val>
                                        </p:tav>
                                      </p:tavLst>
                                    </p:anim>
                                    <p:anim calcmode="lin" valueType="num">
                                      <p:cBhvr additive="base">
                                        <p:cTn dur="500" fill="hold" id="28"/>
                                        <p:tgtEl>
                                          <p:spTgt spid="47"/>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48"/>
                                        </p:tgtEl>
                                        <p:attrNameLst>
                                          <p:attrName>style.visibility</p:attrName>
                                        </p:attrNameLst>
                                      </p:cBhvr>
                                      <p:to>
                                        <p:strVal val="visible"/>
                                      </p:to>
                                    </p:set>
                                    <p:anim calcmode="lin" valueType="num">
                                      <p:cBhvr additive="base">
                                        <p:cTn dur="500" fill="hold" id="31"/>
                                        <p:tgtEl>
                                          <p:spTgt spid="48"/>
                                        </p:tgtEl>
                                        <p:attrNameLst>
                                          <p:attrName>ppt_x</p:attrName>
                                        </p:attrNameLst>
                                      </p:cBhvr>
                                      <p:tavLst>
                                        <p:tav tm="0">
                                          <p:val>
                                            <p:strVal val="#ppt_x"/>
                                          </p:val>
                                        </p:tav>
                                        <p:tav tm="100000">
                                          <p:val>
                                            <p:strVal val="#ppt_x"/>
                                          </p:val>
                                        </p:tav>
                                      </p:tavLst>
                                    </p:anim>
                                    <p:anim calcmode="lin" valueType="num">
                                      <p:cBhvr additive="base">
                                        <p:cTn dur="500" fill="hold" id="32"/>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55688" y="2081351"/>
            <a:ext cx="2520156" cy="744583"/>
          </a:xfrm>
          <a:prstGeom prst="rect">
            <a:avLst/>
          </a:pr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575844" y="2081351"/>
            <a:ext cx="2520156" cy="744583"/>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6096001" y="2081351"/>
            <a:ext cx="2520156" cy="744583"/>
          </a:xfrm>
          <a:prstGeom prst="rect">
            <a:avLst/>
          </a:pr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8616157" y="2081351"/>
            <a:ext cx="2520156" cy="744583"/>
          </a:xfrm>
          <a:prstGeom prst="rect">
            <a:avLst/>
          </a:pr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19"/>
          <p:cNvSpPr txBox="1"/>
          <p:nvPr/>
        </p:nvSpPr>
        <p:spPr>
          <a:xfrm>
            <a:off x="1055688" y="2253587"/>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chemeClr val="bg1"/>
                </a:solidFill>
                <a:latin typeface="+mn-ea"/>
              </a:rPr>
              <a:t>预见性</a:t>
            </a:r>
          </a:p>
        </p:txBody>
      </p:sp>
      <p:sp>
        <p:nvSpPr>
          <p:cNvPr id="11" name="TextBox 19"/>
          <p:cNvSpPr txBox="1"/>
          <p:nvPr/>
        </p:nvSpPr>
        <p:spPr>
          <a:xfrm>
            <a:off x="6095999" y="2253587"/>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chemeClr val="bg1"/>
                </a:solidFill>
                <a:latin typeface="+mn-ea"/>
              </a:rPr>
              <a:t>真实性</a:t>
            </a:r>
          </a:p>
        </p:txBody>
      </p:sp>
      <p:sp>
        <p:nvSpPr>
          <p:cNvPr id="12" name="TextBox 19"/>
          <p:cNvSpPr txBox="1"/>
          <p:nvPr/>
        </p:nvSpPr>
        <p:spPr>
          <a:xfrm>
            <a:off x="8616158" y="2253587"/>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chemeClr val="bg1"/>
                </a:solidFill>
                <a:latin typeface="+mn-ea"/>
              </a:rPr>
              <a:t>适应性</a:t>
            </a:r>
          </a:p>
        </p:txBody>
      </p:sp>
      <p:sp>
        <p:nvSpPr>
          <p:cNvPr id="13" name="TextBox 19"/>
          <p:cNvSpPr txBox="1"/>
          <p:nvPr/>
        </p:nvSpPr>
        <p:spPr>
          <a:xfrm>
            <a:off x="3575841" y="2253587"/>
            <a:ext cx="2520155"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latin typeface="+mn-ea"/>
              </a:rPr>
              <a:t>有效性</a:t>
            </a:r>
          </a:p>
        </p:txBody>
      </p:sp>
      <p:grpSp>
        <p:nvGrpSpPr>
          <p:cNvPr id="27" name="组合 26"/>
          <p:cNvGrpSpPr/>
          <p:nvPr/>
        </p:nvGrpSpPr>
        <p:grpSpPr>
          <a:xfrm>
            <a:off x="1194682" y="3370683"/>
            <a:ext cx="2242165" cy="1850785"/>
            <a:chOff x="1194682" y="3472281"/>
            <a:chExt cx="2242165" cy="1850785"/>
          </a:xfrm>
        </p:grpSpPr>
        <p:sp>
          <p:nvSpPr>
            <p:cNvPr id="10" name="文本框 9"/>
            <p:cNvSpPr txBox="1"/>
            <p:nvPr/>
          </p:nvSpPr>
          <p:spPr>
            <a:xfrm>
              <a:off x="1194682"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23" name="椭圆 16"/>
            <p:cNvSpPr/>
            <p:nvPr/>
          </p:nvSpPr>
          <p:spPr>
            <a:xfrm>
              <a:off x="2043477" y="3472281"/>
              <a:ext cx="544574" cy="499922"/>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8" name="组合 27"/>
          <p:cNvGrpSpPr/>
          <p:nvPr/>
        </p:nvGrpSpPr>
        <p:grpSpPr>
          <a:xfrm>
            <a:off x="3575844" y="3008815"/>
            <a:ext cx="2520156" cy="2593702"/>
            <a:chOff x="3575844" y="3110413"/>
            <a:chExt cx="2520156" cy="2593702"/>
          </a:xfrm>
        </p:grpSpPr>
        <p:sp>
          <p:nvSpPr>
            <p:cNvPr id="7" name="矩形 6"/>
            <p:cNvSpPr/>
            <p:nvPr/>
          </p:nvSpPr>
          <p:spPr>
            <a:xfrm>
              <a:off x="3575844" y="3110413"/>
              <a:ext cx="2520156" cy="2593702"/>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3714835"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24" name="椭圆 17"/>
            <p:cNvSpPr/>
            <p:nvPr/>
          </p:nvSpPr>
          <p:spPr>
            <a:xfrm>
              <a:off x="4609867" y="3449955"/>
              <a:ext cx="452099" cy="544574"/>
            </a:xfrm>
            <a:custGeom>
              <a:gdLst>
                <a:gd fmla="*/ 212 w 212" name="T0"/>
                <a:gd fmla="*/ 160 h 256" name="T1"/>
                <a:gd fmla="*/ 210 w 212" name="T2"/>
                <a:gd fmla="*/ 171 h 256" name="T3"/>
                <a:gd fmla="*/ 203 w 212" name="T4"/>
                <a:gd fmla="*/ 180 h 256" name="T5"/>
                <a:gd fmla="*/ 208 w 212" name="T6"/>
                <a:gd fmla="*/ 188 h 256" name="T7"/>
                <a:gd fmla="*/ 209 w 212" name="T8"/>
                <a:gd fmla="*/ 200 h 256" name="T9"/>
                <a:gd fmla="*/ 205 w 212" name="T10"/>
                <a:gd fmla="*/ 212 h 256" name="T11"/>
                <a:gd fmla="*/ 200 w 212" name="T12"/>
                <a:gd fmla="*/ 218 h 256" name="T13"/>
                <a:gd fmla="*/ 193 w 212" name="T14"/>
                <a:gd fmla="*/ 222 h 256" name="T15"/>
                <a:gd fmla="*/ 194 w 212" name="T16"/>
                <a:gd fmla="*/ 235 h 256" name="T17"/>
                <a:gd fmla="*/ 186 w 212" name="T18"/>
                <a:gd fmla="*/ 245 h 256" name="T19"/>
                <a:gd fmla="*/ 176 w 212" name="T20"/>
                <a:gd fmla="*/ 251 h 256" name="T21"/>
                <a:gd fmla="*/ 169 w 212" name="T22"/>
                <a:gd fmla="*/ 254 h 256" name="T23"/>
                <a:gd fmla="*/ 131 w 212" name="T24"/>
                <a:gd fmla="*/ 256 h 256" name="T25"/>
                <a:gd fmla="*/ 91 w 212" name="T26"/>
                <a:gd fmla="*/ 254 h 256" name="T27"/>
                <a:gd fmla="*/ 60 w 212" name="T28"/>
                <a:gd fmla="*/ 247 h 256" name="T29"/>
                <a:gd fmla="*/ 55 w 212" name="T30"/>
                <a:gd fmla="*/ 245 h 256" name="T31"/>
                <a:gd fmla="*/ 50 w 212" name="T32"/>
                <a:gd fmla="*/ 242 h 256" name="T33"/>
                <a:gd fmla="*/ 46 w 212" name="T34"/>
                <a:gd fmla="*/ 239 h 256" name="T35"/>
                <a:gd fmla="*/ 42 w 212" name="T36"/>
                <a:gd fmla="*/ 234 h 256" name="T37"/>
                <a:gd fmla="*/ 0 w 212" name="T38"/>
                <a:gd fmla="*/ 230 h 256" name="T39"/>
                <a:gd fmla="*/ 0 w 212" name="T40"/>
                <a:gd fmla="*/ 136 h 256" name="T41"/>
                <a:gd fmla="*/ 15 w 212" name="T42"/>
                <a:gd fmla="*/ 136 h 256" name="T43"/>
                <a:gd fmla="*/ 30 w 212" name="T44"/>
                <a:gd fmla="*/ 136 h 256" name="T45"/>
                <a:gd fmla="*/ 37 w 212" name="T46"/>
                <a:gd fmla="*/ 131 h 256" name="T47"/>
                <a:gd fmla="*/ 41 w 212" name="T48"/>
                <a:gd fmla="*/ 127 h 256" name="T49"/>
                <a:gd fmla="*/ 43 w 212" name="T50"/>
                <a:gd fmla="*/ 116 h 256" name="T51"/>
                <a:gd fmla="*/ 46 w 212" name="T52"/>
                <a:gd fmla="*/ 104 h 256" name="T53"/>
                <a:gd fmla="*/ 50 w 212" name="T54"/>
                <a:gd fmla="*/ 95 h 256" name="T55"/>
                <a:gd fmla="*/ 56 w 212" name="T56"/>
                <a:gd fmla="*/ 84 h 256" name="T57"/>
                <a:gd fmla="*/ 73 w 212" name="T58"/>
                <a:gd fmla="*/ 68 h 256" name="T59"/>
                <a:gd fmla="*/ 89 w 212" name="T60"/>
                <a:gd fmla="*/ 18 h 256" name="T61"/>
                <a:gd fmla="*/ 89 w 212" name="T62"/>
                <a:gd fmla="*/ 2 h 256" name="T63"/>
                <a:gd fmla="*/ 97 w 212" name="T64"/>
                <a:gd fmla="*/ 0 h 256" name="T65"/>
                <a:gd fmla="*/ 117 w 212" name="T66"/>
                <a:gd fmla="*/ 18 h 256" name="T67"/>
                <a:gd fmla="*/ 121 w 212" name="T68"/>
                <a:gd fmla="*/ 39 h 256" name="T69"/>
                <a:gd fmla="*/ 114 w 212" name="T70"/>
                <a:gd fmla="*/ 59 h 256" name="T71"/>
                <a:gd fmla="*/ 109 w 212" name="T72"/>
                <a:gd fmla="*/ 89 h 256" name="T73"/>
                <a:gd fmla="*/ 113 w 212" name="T74"/>
                <a:gd fmla="*/ 100 h 256" name="T75"/>
                <a:gd fmla="*/ 122 w 212" name="T76"/>
                <a:gd fmla="*/ 107 h 256" name="T77"/>
                <a:gd fmla="*/ 126 w 212" name="T78"/>
                <a:gd fmla="*/ 107 h 256" name="T79"/>
                <a:gd fmla="*/ 131 w 212" name="T80"/>
                <a:gd fmla="*/ 107 h 256" name="T81"/>
                <a:gd fmla="*/ 136 w 212" name="T82"/>
                <a:gd fmla="*/ 107 h 256" name="T83"/>
                <a:gd fmla="*/ 141 w 212" name="T84"/>
                <a:gd fmla="*/ 106 h 256" name="T85"/>
                <a:gd fmla="*/ 152 w 212" name="T86"/>
                <a:gd fmla="*/ 103 h 256" name="T87"/>
                <a:gd fmla="*/ 164 w 212" name="T88"/>
                <a:gd fmla="*/ 99 h 256" name="T89"/>
                <a:gd fmla="*/ 188 w 212" name="T90"/>
                <a:gd fmla="*/ 98 h 256" name="T91"/>
                <a:gd fmla="*/ 198 w 212" name="T92"/>
                <a:gd fmla="*/ 101 h 256" name="T93"/>
                <a:gd fmla="*/ 205 w 212" name="T94"/>
                <a:gd fmla="*/ 106 h 256" name="T95"/>
                <a:gd fmla="*/ 206 w 212" name="T96"/>
                <a:gd fmla="*/ 109 h 256" name="T97"/>
                <a:gd fmla="*/ 207 w 212" name="T98"/>
                <a:gd fmla="*/ 112 h 256" name="T99"/>
                <a:gd fmla="*/ 208 w 212" name="T100"/>
                <a:gd fmla="*/ 115 h 256" name="T101"/>
                <a:gd fmla="*/ 208 w 212" name="T102"/>
                <a:gd fmla="*/ 118 h 256" name="T103"/>
                <a:gd fmla="*/ 208 w 212" name="T104"/>
                <a:gd fmla="*/ 123 h 256" name="T105"/>
                <a:gd fmla="*/ 203 w 212" name="T106"/>
                <a:gd fmla="*/ 136 h 256" name="T107"/>
                <a:gd fmla="*/ 205 w 212" name="T108"/>
                <a:gd fmla="*/ 139 h 256" name="T109"/>
                <a:gd fmla="*/ 207 w 212" name="T110"/>
                <a:gd fmla="*/ 141 h 256" name="T111"/>
                <a:gd fmla="*/ 209 w 212" name="T112"/>
                <a:gd fmla="*/ 144 h 256" name="T113"/>
                <a:gd fmla="*/ 210 w 212" name="T114"/>
                <a:gd fmla="*/ 147 h 256" name="T115"/>
                <a:gd fmla="*/ 211 w 212" name="T116"/>
                <a:gd fmla="*/ 150 h 256" name="T117"/>
                <a:gd fmla="*/ 212 w 212" name="T118"/>
                <a:gd fmla="*/ 155 h 256" name="T119"/>
                <a:gd fmla="*/ 212 w 212" name="T120"/>
                <a:gd fmla="*/ 160 h 2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6" w="211">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9" name="组合 28"/>
          <p:cNvGrpSpPr/>
          <p:nvPr/>
        </p:nvGrpSpPr>
        <p:grpSpPr>
          <a:xfrm>
            <a:off x="6234993" y="3400470"/>
            <a:ext cx="2242165" cy="1820998"/>
            <a:chOff x="6234993" y="3502068"/>
            <a:chExt cx="2242165" cy="1820998"/>
          </a:xfrm>
        </p:grpSpPr>
        <p:sp>
          <p:nvSpPr>
            <p:cNvPr id="15" name="文本框 14"/>
            <p:cNvSpPr txBox="1"/>
            <p:nvPr/>
          </p:nvSpPr>
          <p:spPr>
            <a:xfrm>
              <a:off x="6234993"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25" name="椭圆 18"/>
            <p:cNvSpPr/>
            <p:nvPr/>
          </p:nvSpPr>
          <p:spPr>
            <a:xfrm>
              <a:off x="7086446" y="3502068"/>
              <a:ext cx="544574" cy="440347"/>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0" name="组合 29"/>
          <p:cNvGrpSpPr/>
          <p:nvPr/>
        </p:nvGrpSpPr>
        <p:grpSpPr>
          <a:xfrm>
            <a:off x="8755152" y="3348357"/>
            <a:ext cx="2242165" cy="1873111"/>
            <a:chOff x="8755152" y="3449955"/>
            <a:chExt cx="2242165" cy="1873111"/>
          </a:xfrm>
        </p:grpSpPr>
        <p:sp>
          <p:nvSpPr>
            <p:cNvPr id="16" name="文本框 15"/>
            <p:cNvSpPr txBox="1"/>
            <p:nvPr/>
          </p:nvSpPr>
          <p:spPr>
            <a:xfrm>
              <a:off x="8755152" y="4307403"/>
              <a:ext cx="2242165" cy="100584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26" name="椭圆 19"/>
            <p:cNvSpPr/>
            <p:nvPr/>
          </p:nvSpPr>
          <p:spPr>
            <a:xfrm>
              <a:off x="9613079" y="3449955"/>
              <a:ext cx="526310" cy="544574"/>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cxnSp>
        <p:nvCxnSpPr>
          <p:cNvPr id="31" name="直接连接符 3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我所具备的优势</a:t>
            </a:r>
          </a:p>
        </p:txBody>
      </p:sp>
      <p:cxnSp>
        <p:nvCxnSpPr>
          <p:cNvPr id="33" name="直接连接符 32"/>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757903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1000" id="27"/>
                                        <p:tgtEl>
                                          <p:spTgt spid="9"/>
                                        </p:tgtEl>
                                      </p:cBhvr>
                                    </p:animEffect>
                                    <p:anim calcmode="lin" valueType="num">
                                      <p:cBhvr>
                                        <p:cTn dur="1000" fill="hold" id="28"/>
                                        <p:tgtEl>
                                          <p:spTgt spid="9"/>
                                        </p:tgtEl>
                                        <p:attrNameLst>
                                          <p:attrName>ppt_x</p:attrName>
                                        </p:attrNameLst>
                                      </p:cBhvr>
                                      <p:tavLst>
                                        <p:tav tm="0">
                                          <p:val>
                                            <p:strVal val="#ppt_x"/>
                                          </p:val>
                                        </p:tav>
                                        <p:tav tm="100000">
                                          <p:val>
                                            <p:strVal val="#ppt_x"/>
                                          </p:val>
                                        </p:tav>
                                      </p:tavLst>
                                    </p:anim>
                                    <p:anim calcmode="lin" valueType="num">
                                      <p:cBhvr>
                                        <p:cTn dur="1000" fill="hold" id="29"/>
                                        <p:tgtEl>
                                          <p:spTgt spid="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1000" id="42"/>
                                        <p:tgtEl>
                                          <p:spTgt spid="13"/>
                                        </p:tgtEl>
                                      </p:cBhvr>
                                    </p:animEffect>
                                    <p:anim calcmode="lin" valueType="num">
                                      <p:cBhvr>
                                        <p:cTn dur="1000" fill="hold" id="43"/>
                                        <p:tgtEl>
                                          <p:spTgt spid="13"/>
                                        </p:tgtEl>
                                        <p:attrNameLst>
                                          <p:attrName>ppt_x</p:attrName>
                                        </p:attrNameLst>
                                      </p:cBhvr>
                                      <p:tavLst>
                                        <p:tav tm="0">
                                          <p:val>
                                            <p:strVal val="#ppt_x"/>
                                          </p:val>
                                        </p:tav>
                                        <p:tav tm="100000">
                                          <p:val>
                                            <p:strVal val="#ppt_x"/>
                                          </p:val>
                                        </p:tav>
                                      </p:tavLst>
                                    </p:anim>
                                    <p:anim calcmode="lin" valueType="num">
                                      <p:cBhvr>
                                        <p:cTn dur="1000" fill="hold" id="44"/>
                                        <p:tgtEl>
                                          <p:spTgt spid="1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000"/>
                            </p:stCondLst>
                            <p:childTnLst>
                              <p:par>
                                <p:cTn fill="hold" id="46" nodeType="afterEffect" presetClass="entr" presetID="22" presetSubtype="1">
                                  <p:stCondLst>
                                    <p:cond delay="0"/>
                                  </p:stCondLst>
                                  <p:childTnLst>
                                    <p:set>
                                      <p:cBhvr>
                                        <p:cTn dur="1" fill="hold" id="47">
                                          <p:stCondLst>
                                            <p:cond delay="0"/>
                                          </p:stCondLst>
                                        </p:cTn>
                                        <p:tgtEl>
                                          <p:spTgt spid="27"/>
                                        </p:tgtEl>
                                        <p:attrNameLst>
                                          <p:attrName>style.visibility</p:attrName>
                                        </p:attrNameLst>
                                      </p:cBhvr>
                                      <p:to>
                                        <p:strVal val="visible"/>
                                      </p:to>
                                    </p:set>
                                    <p:animEffect filter="wipe(up)" transition="in">
                                      <p:cBhvr>
                                        <p:cTn dur="500" id="48"/>
                                        <p:tgtEl>
                                          <p:spTgt spid="27"/>
                                        </p:tgtEl>
                                      </p:cBhvr>
                                    </p:animEffect>
                                  </p:childTnLst>
                                </p:cTn>
                              </p:par>
                            </p:childTnLst>
                          </p:cTn>
                        </p:par>
                        <p:par>
                          <p:cTn fill="hold" id="49" nodeType="afterGroup">
                            <p:stCondLst>
                              <p:cond delay="1500"/>
                            </p:stCondLst>
                            <p:childTnLst>
                              <p:par>
                                <p:cTn fill="hold" id="50" nodeType="afterEffect" presetClass="entr" presetID="22" presetSubtype="1">
                                  <p:stCondLst>
                                    <p:cond delay="0"/>
                                  </p:stCondLst>
                                  <p:childTnLst>
                                    <p:set>
                                      <p:cBhvr>
                                        <p:cTn dur="1" fill="hold" id="51">
                                          <p:stCondLst>
                                            <p:cond delay="0"/>
                                          </p:stCondLst>
                                        </p:cTn>
                                        <p:tgtEl>
                                          <p:spTgt spid="28"/>
                                        </p:tgtEl>
                                        <p:attrNameLst>
                                          <p:attrName>style.visibility</p:attrName>
                                        </p:attrNameLst>
                                      </p:cBhvr>
                                      <p:to>
                                        <p:strVal val="visible"/>
                                      </p:to>
                                    </p:set>
                                    <p:animEffect filter="wipe(up)" transition="in">
                                      <p:cBhvr>
                                        <p:cTn dur="500" id="52"/>
                                        <p:tgtEl>
                                          <p:spTgt spid="28"/>
                                        </p:tgtEl>
                                      </p:cBhvr>
                                    </p:animEffect>
                                  </p:childTnLst>
                                </p:cTn>
                              </p:par>
                            </p:childTnLst>
                          </p:cTn>
                        </p:par>
                        <p:par>
                          <p:cTn fill="hold" id="53" nodeType="afterGroup">
                            <p:stCondLst>
                              <p:cond delay="2000"/>
                            </p:stCondLst>
                            <p:childTnLst>
                              <p:par>
                                <p:cTn fill="hold" id="54" nodeType="afterEffect" presetClass="entr" presetID="22" presetSubtype="1">
                                  <p:stCondLst>
                                    <p:cond delay="0"/>
                                  </p:stCondLst>
                                  <p:childTnLst>
                                    <p:set>
                                      <p:cBhvr>
                                        <p:cTn dur="1" fill="hold" id="55">
                                          <p:stCondLst>
                                            <p:cond delay="0"/>
                                          </p:stCondLst>
                                        </p:cTn>
                                        <p:tgtEl>
                                          <p:spTgt spid="29"/>
                                        </p:tgtEl>
                                        <p:attrNameLst>
                                          <p:attrName>style.visibility</p:attrName>
                                        </p:attrNameLst>
                                      </p:cBhvr>
                                      <p:to>
                                        <p:strVal val="visible"/>
                                      </p:to>
                                    </p:set>
                                    <p:animEffect filter="wipe(up)" transition="in">
                                      <p:cBhvr>
                                        <p:cTn dur="500" id="56"/>
                                        <p:tgtEl>
                                          <p:spTgt spid="29"/>
                                        </p:tgtEl>
                                      </p:cBhvr>
                                    </p:animEffect>
                                  </p:childTnLst>
                                </p:cTn>
                              </p:par>
                            </p:childTnLst>
                          </p:cTn>
                        </p:par>
                        <p:par>
                          <p:cTn fill="hold" id="57" nodeType="afterGroup">
                            <p:stCondLst>
                              <p:cond delay="2500"/>
                            </p:stCondLst>
                            <p:childTnLst>
                              <p:par>
                                <p:cTn fill="hold" id="58" nodeType="afterEffect" presetClass="entr" presetID="22" presetSubtype="1">
                                  <p:stCondLst>
                                    <p:cond delay="0"/>
                                  </p:stCondLst>
                                  <p:childTnLst>
                                    <p:set>
                                      <p:cBhvr>
                                        <p:cTn dur="1" fill="hold" id="59">
                                          <p:stCondLst>
                                            <p:cond delay="0"/>
                                          </p:stCondLst>
                                        </p:cTn>
                                        <p:tgtEl>
                                          <p:spTgt spid="30"/>
                                        </p:tgtEl>
                                        <p:attrNameLst>
                                          <p:attrName>style.visibility</p:attrName>
                                        </p:attrNameLst>
                                      </p:cBhvr>
                                      <p:to>
                                        <p:strVal val="visible"/>
                                      </p:to>
                                    </p:set>
                                    <p:animEffect filter="wipe(up)" transition="in">
                                      <p:cBhvr>
                                        <p:cTn dur="500" id="6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9"/>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1055688" y="2597151"/>
            <a:ext cx="3149600" cy="2932793"/>
            <a:chOff x="1055688" y="2901949"/>
            <a:chExt cx="3149600" cy="2932793"/>
          </a:xfrm>
        </p:grpSpPr>
        <p:sp>
          <p:nvSpPr>
            <p:cNvPr id="2" name="矩形 1"/>
            <p:cNvSpPr/>
            <p:nvPr/>
          </p:nvSpPr>
          <p:spPr>
            <a:xfrm>
              <a:off x="1055688" y="2901949"/>
              <a:ext cx="3149600" cy="2932793"/>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椭圆 4"/>
            <p:cNvSpPr/>
            <p:nvPr/>
          </p:nvSpPr>
          <p:spPr>
            <a:xfrm>
              <a:off x="1483857" y="3244334"/>
              <a:ext cx="493486" cy="478189"/>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8" name="组合 7"/>
            <p:cNvGrpSpPr/>
            <p:nvPr/>
          </p:nvGrpSpPr>
          <p:grpSpPr>
            <a:xfrm>
              <a:off x="1411285" y="4154831"/>
              <a:ext cx="2444433" cy="1175547"/>
              <a:chOff x="5394700" y="1317507"/>
              <a:chExt cx="2444433" cy="1175547"/>
            </a:xfrm>
          </p:grpSpPr>
          <p:sp>
            <p:nvSpPr>
              <p:cNvPr id="9"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工作技能的提升</a:t>
                </a:r>
              </a:p>
            </p:txBody>
          </p:sp>
          <p:sp>
            <p:nvSpPr>
              <p:cNvPr id="10" name="文本框 9"/>
              <p:cNvSpPr txBox="1"/>
              <p:nvPr/>
            </p:nvSpPr>
            <p:spPr>
              <a:xfrm>
                <a:off x="5394701" y="1662056"/>
                <a:ext cx="2444432"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grpSp>
        <p:nvGrpSpPr>
          <p:cNvPr id="24" name="组合 23"/>
          <p:cNvGrpSpPr/>
          <p:nvPr/>
        </p:nvGrpSpPr>
        <p:grpSpPr>
          <a:xfrm>
            <a:off x="4521201" y="2597151"/>
            <a:ext cx="3149600" cy="2932793"/>
            <a:chOff x="4521201" y="2901949"/>
            <a:chExt cx="3149600" cy="2932793"/>
          </a:xfrm>
        </p:grpSpPr>
        <p:sp>
          <p:nvSpPr>
            <p:cNvPr id="3" name="矩形 2"/>
            <p:cNvSpPr/>
            <p:nvPr/>
          </p:nvSpPr>
          <p:spPr>
            <a:xfrm>
              <a:off x="4521201" y="2901949"/>
              <a:ext cx="3149600" cy="2932793"/>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5"/>
            <p:cNvSpPr/>
            <p:nvPr/>
          </p:nvSpPr>
          <p:spPr>
            <a:xfrm>
              <a:off x="4949369" y="3236685"/>
              <a:ext cx="493486" cy="49348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1" name="组合 10"/>
            <p:cNvGrpSpPr/>
            <p:nvPr/>
          </p:nvGrpSpPr>
          <p:grpSpPr>
            <a:xfrm>
              <a:off x="4876797" y="4154831"/>
              <a:ext cx="2444433" cy="1175547"/>
              <a:chOff x="5394700" y="1317507"/>
              <a:chExt cx="2444433" cy="1175547"/>
            </a:xfrm>
          </p:grpSpPr>
          <p:sp>
            <p:nvSpPr>
              <p:cNvPr id="12"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行业知识的领悟</a:t>
                </a:r>
              </a:p>
            </p:txBody>
          </p:sp>
          <p:sp>
            <p:nvSpPr>
              <p:cNvPr id="13" name="文本框 12"/>
              <p:cNvSpPr txBox="1"/>
              <p:nvPr/>
            </p:nvSpPr>
            <p:spPr>
              <a:xfrm>
                <a:off x="5394701" y="1662056"/>
                <a:ext cx="2444432"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grpSp>
        <p:nvGrpSpPr>
          <p:cNvPr id="25" name="组合 24"/>
          <p:cNvGrpSpPr/>
          <p:nvPr/>
        </p:nvGrpSpPr>
        <p:grpSpPr>
          <a:xfrm>
            <a:off x="7986713" y="2597151"/>
            <a:ext cx="3149600" cy="2932793"/>
            <a:chOff x="7986713" y="2901949"/>
            <a:chExt cx="3149600" cy="2932793"/>
          </a:xfrm>
        </p:grpSpPr>
        <p:sp>
          <p:nvSpPr>
            <p:cNvPr id="4" name="矩形 3"/>
            <p:cNvSpPr/>
            <p:nvPr/>
          </p:nvSpPr>
          <p:spPr>
            <a:xfrm>
              <a:off x="7986713" y="2901949"/>
              <a:ext cx="3149600" cy="2932793"/>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椭圆 6"/>
            <p:cNvSpPr/>
            <p:nvPr/>
          </p:nvSpPr>
          <p:spPr>
            <a:xfrm>
              <a:off x="8441652" y="3236685"/>
              <a:ext cx="439946" cy="493486"/>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4" name="组合 13"/>
            <p:cNvGrpSpPr/>
            <p:nvPr/>
          </p:nvGrpSpPr>
          <p:grpSpPr>
            <a:xfrm>
              <a:off x="8342310" y="4154831"/>
              <a:ext cx="2444433" cy="1175547"/>
              <a:chOff x="5394700" y="1317507"/>
              <a:chExt cx="2444433" cy="1175547"/>
            </a:xfrm>
          </p:grpSpPr>
          <p:sp>
            <p:nvSpPr>
              <p:cNvPr id="15" name="TextBox 19"/>
              <p:cNvSpPr txBox="1"/>
              <p:nvPr/>
            </p:nvSpPr>
            <p:spPr>
              <a:xfrm>
                <a:off x="5394703"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销售技巧的提升</a:t>
                </a:r>
              </a:p>
            </p:txBody>
          </p:sp>
          <p:sp>
            <p:nvSpPr>
              <p:cNvPr id="16" name="文本框 15"/>
              <p:cNvSpPr txBox="1"/>
              <p:nvPr/>
            </p:nvSpPr>
            <p:spPr>
              <a:xfrm>
                <a:off x="5394701" y="1662056"/>
                <a:ext cx="2444432"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sp>
        <p:nvSpPr>
          <p:cNvPr id="17" name="文本框 16"/>
          <p:cNvSpPr txBox="1"/>
          <p:nvPr/>
        </p:nvSpPr>
        <p:spPr>
          <a:xfrm>
            <a:off x="1092427" y="1821714"/>
            <a:ext cx="10043886"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fieldThe user can demonstrate on a projector or computer, or print the presentation and make it into a film to be used in a wider field</a:t>
            </a:r>
          </a:p>
        </p:txBody>
      </p:sp>
      <p:cxnSp>
        <p:nvCxnSpPr>
          <p:cNvPr id="26" name="直接连接符 2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我所欠缺的地方</a:t>
            </a:r>
          </a:p>
        </p:txBody>
      </p:sp>
      <p:cxnSp>
        <p:nvCxnSpPr>
          <p:cNvPr id="28" name="直接连接符 27"/>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347024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17" presetSubtype="10">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ppt_w</p:attrName>
                                        </p:attrNameLst>
                                      </p:cBhvr>
                                      <p:tavLst>
                                        <p:tav tm="0">
                                          <p:val>
                                            <p:fltVal val="0"/>
                                          </p:val>
                                        </p:tav>
                                        <p:tav tm="100000">
                                          <p:val>
                                            <p:strVal val="#ppt_w"/>
                                          </p:val>
                                        </p:tav>
                                      </p:tavLst>
                                    </p:anim>
                                    <p:anim calcmode="lin" valueType="num">
                                      <p:cBhvr>
                                        <p:cTn dur="500" fill="hold" id="12"/>
                                        <p:tgtEl>
                                          <p:spTgt spid="23"/>
                                        </p:tgtEl>
                                        <p:attrNameLst>
                                          <p:attrName>ppt_h</p:attrName>
                                        </p:attrNameLst>
                                      </p:cBhvr>
                                      <p:tavLst>
                                        <p:tav tm="0">
                                          <p:val>
                                            <p:strVal val="#ppt_h"/>
                                          </p:val>
                                        </p:tav>
                                        <p:tav tm="100000">
                                          <p:val>
                                            <p:strVal val="#ppt_h"/>
                                          </p:val>
                                        </p:tav>
                                      </p:tavLst>
                                    </p:anim>
                                  </p:childTnLst>
                                </p:cTn>
                              </p:par>
                              <p:par>
                                <p:cTn fill="hold" id="13" nodeType="withEffect" presetClass="entr" presetID="17" presetSubtype="10">
                                  <p:stCondLst>
                                    <p:cond delay="25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ppt_w</p:attrName>
                                        </p:attrNameLst>
                                      </p:cBhvr>
                                      <p:tavLst>
                                        <p:tav tm="0">
                                          <p:val>
                                            <p:fltVal val="0"/>
                                          </p:val>
                                        </p:tav>
                                        <p:tav tm="100000">
                                          <p:val>
                                            <p:strVal val="#ppt_w"/>
                                          </p:val>
                                        </p:tav>
                                      </p:tavLst>
                                    </p:anim>
                                    <p:anim calcmode="lin" valueType="num">
                                      <p:cBhvr>
                                        <p:cTn dur="500" fill="hold" id="16"/>
                                        <p:tgtEl>
                                          <p:spTgt spid="24"/>
                                        </p:tgtEl>
                                        <p:attrNameLst>
                                          <p:attrName>ppt_h</p:attrName>
                                        </p:attrNameLst>
                                      </p:cBhvr>
                                      <p:tavLst>
                                        <p:tav tm="0">
                                          <p:val>
                                            <p:strVal val="#ppt_h"/>
                                          </p:val>
                                        </p:tav>
                                        <p:tav tm="100000">
                                          <p:val>
                                            <p:strVal val="#ppt_h"/>
                                          </p:val>
                                        </p:tav>
                                      </p:tavLst>
                                    </p:anim>
                                  </p:childTnLst>
                                </p:cTn>
                              </p:par>
                              <p:par>
                                <p:cTn fill="hold" id="17" nodeType="withEffect" presetClass="entr" presetID="17" presetSubtype="10">
                                  <p:stCondLst>
                                    <p:cond delay="500"/>
                                  </p:stCondLst>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ppt_w</p:attrName>
                                        </p:attrNameLst>
                                      </p:cBhvr>
                                      <p:tavLst>
                                        <p:tav tm="0">
                                          <p:val>
                                            <p:fltVal val="0"/>
                                          </p:val>
                                        </p:tav>
                                        <p:tav tm="100000">
                                          <p:val>
                                            <p:strVal val="#ppt_w"/>
                                          </p:val>
                                        </p:tav>
                                      </p:tavLst>
                                    </p:anim>
                                    <p:anim calcmode="lin" valueType="num">
                                      <p:cBhvr>
                                        <p:cTn dur="500" fill="hold" id="20"/>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306748" y="1995836"/>
            <a:ext cx="4609061" cy="806215"/>
            <a:chOff x="5394700" y="1317507"/>
            <a:chExt cx="4609061" cy="806215"/>
          </a:xfrm>
        </p:grpSpPr>
        <p:sp>
          <p:nvSpPr>
            <p:cNvPr id="6"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我的信条一</a:t>
              </a:r>
            </a:p>
          </p:txBody>
        </p:sp>
        <p:sp>
          <p:nvSpPr>
            <p:cNvPr id="7" name="文本框 6"/>
            <p:cNvSpPr txBox="1"/>
            <p:nvPr/>
          </p:nvSpPr>
          <p:spPr>
            <a:xfrm>
              <a:off x="5394701" y="1662057"/>
              <a:ext cx="460906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8" name="组合 7"/>
          <p:cNvGrpSpPr/>
          <p:nvPr/>
        </p:nvGrpSpPr>
        <p:grpSpPr>
          <a:xfrm>
            <a:off x="6306748" y="3293048"/>
            <a:ext cx="4609061" cy="806215"/>
            <a:chOff x="5394700" y="1317507"/>
            <a:chExt cx="4609061" cy="806215"/>
          </a:xfrm>
        </p:grpSpPr>
        <p:sp>
          <p:nvSpPr>
            <p:cNvPr id="9"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我的信条二</a:t>
              </a:r>
            </a:p>
          </p:txBody>
        </p:sp>
        <p:sp>
          <p:nvSpPr>
            <p:cNvPr id="10" name="文本框 9"/>
            <p:cNvSpPr txBox="1"/>
            <p:nvPr/>
          </p:nvSpPr>
          <p:spPr>
            <a:xfrm>
              <a:off x="5394701" y="1662057"/>
              <a:ext cx="460906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11" name="组合 10"/>
          <p:cNvGrpSpPr/>
          <p:nvPr/>
        </p:nvGrpSpPr>
        <p:grpSpPr>
          <a:xfrm>
            <a:off x="6306748" y="4590259"/>
            <a:ext cx="4609061" cy="806215"/>
            <a:chOff x="5394700" y="1317507"/>
            <a:chExt cx="4609061" cy="806215"/>
          </a:xfrm>
        </p:grpSpPr>
        <p:sp>
          <p:nvSpPr>
            <p:cNvPr id="12"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我的信条三</a:t>
              </a:r>
            </a:p>
          </p:txBody>
        </p:sp>
        <p:sp>
          <p:nvSpPr>
            <p:cNvPr id="13" name="文本框 12"/>
            <p:cNvSpPr txBox="1"/>
            <p:nvPr/>
          </p:nvSpPr>
          <p:spPr>
            <a:xfrm>
              <a:off x="5394701" y="1662057"/>
              <a:ext cx="460906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sp>
        <p:nvSpPr>
          <p:cNvPr id="14" name="文本框 13"/>
          <p:cNvSpPr txBox="1"/>
          <p:nvPr/>
        </p:nvSpPr>
        <p:spPr>
          <a:xfrm>
            <a:off x="1293653" y="4360286"/>
            <a:ext cx="4157980" cy="762000"/>
          </a:xfrm>
          <a:prstGeom prst="rect">
            <a:avLst/>
          </a:prstGeom>
          <a:noFill/>
        </p:spPr>
        <p:txBody>
          <a:bodyPr rtlCol="0" wrap="none">
            <a:spAutoFit/>
            <a:scene3d>
              <a:camera prst="orthographicFront"/>
              <a:lightRig dir="t" rig="threePt"/>
            </a:scene3d>
            <a:sp3d contourW="12700"/>
          </a:bodyPr>
          <a:lstStyle/>
          <a:p>
            <a:pPr algn="ctr"/>
            <a:r>
              <a:rPr altLang="zh-CN" b="1" lang="en-US" sz="4400">
                <a:solidFill>
                  <a:schemeClr val="tx1">
                    <a:lumMod val="75000"/>
                    <a:lumOff val="25000"/>
                  </a:schemeClr>
                </a:solidFill>
              </a:rPr>
              <a:t>POWER POINT</a:t>
            </a:r>
          </a:p>
        </p:txBody>
      </p:sp>
      <p:pic>
        <p:nvPicPr>
          <p:cNvPr id="19" name="图片占位符 18"/>
          <p:cNvPicPr>
            <a:picLocks noChangeAspect="1" noGrp="1"/>
          </p:cNvPicPr>
          <p:nvPr>
            <p:ph idx="11" sz="quarter" type="pic"/>
          </p:nvPr>
        </p:nvPicPr>
        <p:blipFill>
          <a:blip r:embed="rId3">
            <a:grayscl/>
            <a:extLst>
              <a:ext uri="{28A0092B-C50C-407E-A947-70E740481C1C}">
                <a14:useLocalDpi val="0"/>
              </a:ext>
            </a:extLst>
          </a:blip>
          <a:stretch>
            <a:fillRect/>
          </a:stretch>
        </p:blipFill>
        <p:spPr>
          <a:xfrm>
            <a:off x="1171804" y="1655246"/>
            <a:ext cx="4401683" cy="4183806"/>
          </a:xfrm>
        </p:spPr>
      </p:pic>
      <p:cxnSp>
        <p:nvCxnSpPr>
          <p:cNvPr id="16" name="直接连接符 1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我的个人信条</a:t>
            </a:r>
          </a:p>
        </p:txBody>
      </p:sp>
      <p:cxnSp>
        <p:nvCxnSpPr>
          <p:cNvPr id="20" name="直接连接符 19"/>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6383171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1+#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25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50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1+#ppt_w/2"/>
                                          </p:val>
                                        </p:tav>
                                        <p:tav tm="100000">
                                          <p:val>
                                            <p:strVal val="#ppt_x"/>
                                          </p:val>
                                        </p:tav>
                                      </p:tavLst>
                                    </p:anim>
                                    <p:anim calcmode="lin" valueType="num">
                                      <p:cBhvr additive="base">
                                        <p:cTn dur="500" fill="hold" id="2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5808245" y="2424859"/>
            <a:ext cx="3110706" cy="701040"/>
          </a:xfrm>
          <a:prstGeom prst="rect">
            <a:avLst/>
          </a:prstGeom>
          <a:noFill/>
        </p:spPr>
        <p:txBody>
          <a:bodyPr rtlCol="0" wrap="square">
            <a:spAutoFit/>
            <a:scene3d>
              <a:camera prst="orthographicFront"/>
              <a:lightRig dir="t" rig="threePt"/>
            </a:scene3d>
            <a:sp3d contourW="12700"/>
          </a:bodyPr>
          <a:lstStyle/>
          <a:p>
            <a:pPr algn="dist"/>
            <a:r>
              <a:rPr altLang="en-US" b="1" lang="zh-CN" sz="4000">
                <a:solidFill>
                  <a:srgbClr val="191919"/>
                </a:solidFill>
              </a:rPr>
              <a:t>工作体会</a:t>
            </a:r>
          </a:p>
        </p:txBody>
      </p:sp>
      <p:sp>
        <p:nvSpPr>
          <p:cNvPr id="12" name="文本框 11"/>
          <p:cNvSpPr txBox="1"/>
          <p:nvPr/>
        </p:nvSpPr>
        <p:spPr>
          <a:xfrm>
            <a:off x="5808245" y="3612592"/>
            <a:ext cx="4671068"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rPr>
              <a:t>The user can demonstrate on a projector orThe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a:blip r:embed="rId3">
              <a:extLst>
                <a:ext uri="{28A0092B-C50C-407E-A947-70E740481C1C}">
                  <a14:useLocalDpi val="0"/>
                </a:ext>
              </a:extLst>
            </a:blip>
            <a:srcRect b="13562" l="5588" r="62629" t="20893"/>
            <a:stretch>
              <a:fillRect/>
            </a:stretch>
          </p:blipFill>
          <p:spPr>
            <a:xfrm>
              <a:off x="1006820" y="1229537"/>
              <a:ext cx="3800348" cy="4408404"/>
            </a:xfrm>
            <a:prstGeom prst="rect">
              <a:avLst/>
            </a:prstGeom>
            <a:effectLst>
              <a:outerShdw algn="tl" blurRad="190500" dir="2700000" dist="127000"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r="13500000" dist="762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411924" y="2532580"/>
              <a:ext cx="1198880" cy="1188720"/>
            </a:xfrm>
            <a:prstGeom prst="rect">
              <a:avLst/>
            </a:prstGeom>
            <a:noFill/>
          </p:spPr>
          <p:txBody>
            <a:bodyPr rtlCol="0" wrap="none">
              <a:spAutoFit/>
              <a:scene3d>
                <a:camera prst="orthographicFront"/>
                <a:lightRig dir="t" rig="threePt"/>
              </a:scene3d>
              <a:sp3d contourW="12700"/>
            </a:bodyPr>
            <a:lstStyle/>
            <a:p>
              <a:pPr algn="r"/>
              <a:r>
                <a:rPr altLang="zh-CN" b="1" lang="en-US" sz="7200">
                  <a:solidFill>
                    <a:srgbClr val="191919"/>
                  </a:solidFill>
                </a:rPr>
                <a:t>03</a:t>
              </a:r>
            </a:p>
          </p:txBody>
        </p:sp>
        <p:sp>
          <p:nvSpPr>
            <p:cNvPr id="13" name="文本框 12"/>
            <p:cNvSpPr txBox="1"/>
            <p:nvPr/>
          </p:nvSpPr>
          <p:spPr>
            <a:xfrm>
              <a:off x="2372624" y="3732319"/>
              <a:ext cx="1278255" cy="579120"/>
            </a:xfrm>
            <a:prstGeom prst="rect">
              <a:avLst/>
            </a:prstGeom>
            <a:noFill/>
          </p:spPr>
          <p:txBody>
            <a:bodyPr rtlCol="0" wrap="none">
              <a:spAutoFit/>
              <a:scene3d>
                <a:camera prst="orthographicFront"/>
                <a:lightRig dir="t" rig="threePt"/>
              </a:scene3d>
              <a:sp3d contourW="12700"/>
            </a:bodyPr>
            <a:lstStyle/>
            <a:p>
              <a:pPr algn="r"/>
              <a:r>
                <a:rPr altLang="zh-CN" b="1" lang="en-US" spc="600" sz="3200">
                  <a:solidFill>
                    <a:srgbClr val="191919"/>
                  </a:solidFill>
                </a:rPr>
                <a:t>Part</a:t>
              </a:r>
            </a:p>
          </p:txBody>
        </p:sp>
      </p:grpSp>
    </p:spTree>
    <p:extLst>
      <p:ext uri="{BB962C8B-B14F-4D97-AF65-F5344CB8AC3E}">
        <p14:creationId val="76765366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0-#ppt_w/2"/>
                                          </p:val>
                                        </p:tav>
                                        <p:tav tm="100000">
                                          <p:val>
                                            <p:strVal val="#ppt_x"/>
                                          </p:val>
                                        </p:tav>
                                      </p:tavLst>
                                    </p:anim>
                                    <p:anim calcmode="lin" valueType="num">
                                      <p:cBhvr additive="base">
                                        <p:cTn dur="75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1"/>
                                        </p:tgtEl>
                                        <p:attrNameLst>
                                          <p:attrName>ppt_y</p:attrName>
                                        </p:attrNameLst>
                                      </p:cBhvr>
                                      <p:tavLst>
                                        <p:tav tm="0">
                                          <p:val>
                                            <p:strVal val="#ppt_y"/>
                                          </p:val>
                                        </p:tav>
                                        <p:tav tm="100000">
                                          <p:val>
                                            <p:strVal val="#ppt_y"/>
                                          </p:val>
                                        </p:tav>
                                      </p:tavLst>
                                    </p:anim>
                                    <p:anim calcmode="lin" valueType="num">
                                      <p:cBhvr>
                                        <p:cTn dur="500" fill="hold" id="1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1"/>
                                        </p:tgtEl>
                                      </p:cBhvr>
                                    </p:animEffect>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4"/>
                                        </p:tgtEl>
                                        <p:attrNameLst>
                                          <p:attrName>style.visibility</p:attrName>
                                        </p:attrNameLst>
                                      </p:cBhvr>
                                      <p:to>
                                        <p:strVal val="visible"/>
                                      </p:to>
                                    </p:set>
                                    <p:animEffect filter="wipe(left)" transition="in">
                                      <p:cBhvr>
                                        <p:cTn dur="500" id="20"/>
                                        <p:tgtEl>
                                          <p:spTgt spid="4"/>
                                        </p:tgtEl>
                                      </p:cBhvr>
                                    </p:animEffect>
                                  </p:childTnLst>
                                </p:cTn>
                              </p:par>
                              <p:par>
                                <p:cTn fill="hold" grpId="0" id="21" nodeType="withEffect" presetClass="entr" presetID="41" presetSubtype="0">
                                  <p:stCondLst>
                                    <p:cond delay="250"/>
                                  </p:stCondLst>
                                  <p:iterate type="lt">
                                    <p:tmPct val="10000"/>
                                  </p:iterate>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2"/>
                                        </p:tgtEl>
                                        <p:attrNameLst>
                                          <p:attrName>ppt_y</p:attrName>
                                        </p:attrNameLst>
                                      </p:cBhvr>
                                      <p:tavLst>
                                        <p:tav tm="0">
                                          <p:val>
                                            <p:strVal val="#ppt_y"/>
                                          </p:val>
                                        </p:tav>
                                        <p:tav tm="100000">
                                          <p:val>
                                            <p:strVal val="#ppt_y"/>
                                          </p:val>
                                        </p:tav>
                                      </p:tavLst>
                                    </p:anim>
                                    <p:anim calcmode="lin" valueType="num">
                                      <p:cBhvr>
                                        <p:cTn dur="500" fill="hold" id="2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1262741" y="1901373"/>
            <a:ext cx="4659086" cy="1631950"/>
            <a:chOff x="1262741" y="2220685"/>
            <a:chExt cx="4659086" cy="1631950"/>
          </a:xfrm>
        </p:grpSpPr>
        <p:sp>
          <p:nvSpPr>
            <p:cNvPr id="2" name="矩形 1"/>
            <p:cNvSpPr/>
            <p:nvPr/>
          </p:nvSpPr>
          <p:spPr>
            <a:xfrm>
              <a:off x="1262741" y="2220685"/>
              <a:ext cx="4659086" cy="163195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文本框 11"/>
            <p:cNvSpPr txBox="1"/>
            <p:nvPr/>
          </p:nvSpPr>
          <p:spPr>
            <a:xfrm>
              <a:off x="3211430" y="2411598"/>
              <a:ext cx="2372793" cy="2834640"/>
            </a:xfrm>
            <a:prstGeom prst="rect">
              <a:avLst/>
            </a:prstGeom>
            <a:noFill/>
          </p:spPr>
          <p:txBody>
            <a:bodyPr rtlCol="0" wrap="square">
              <a:spAutoFit/>
              <a:scene3d>
                <a:camera prst="orthographicFront"/>
                <a:lightRig dir="t" rig="threePt"/>
              </a:scene3d>
              <a:sp3d contourW="12700"/>
            </a:bodyPr>
            <a:lstStyle/>
            <a:p>
              <a:r>
                <a:rPr altLang="en-US" lang="zh-CN" sz="2000">
                  <a:solidFill>
                    <a:srgbClr val="404040"/>
                  </a:solidFill>
                </a:rPr>
                <a:t>我的工作心得</a:t>
              </a:r>
            </a:p>
            <a:p>
              <a:r>
                <a:rPr altLang="en-US" lang="zh-CN" sz="2000">
                  <a:solidFill>
                    <a:srgbClr val="404040"/>
                  </a:solidFill>
                </a:rPr>
                <a:t>he user can demonstrate on a projector or computer, or print the presentation and make it into a film to be used in a wider field</a:t>
              </a:r>
            </a:p>
          </p:txBody>
        </p:sp>
      </p:grpSp>
      <p:grpSp>
        <p:nvGrpSpPr>
          <p:cNvPr id="32" name="组合 31"/>
          <p:cNvGrpSpPr/>
          <p:nvPr/>
        </p:nvGrpSpPr>
        <p:grpSpPr>
          <a:xfrm>
            <a:off x="1262741" y="3773716"/>
            <a:ext cx="4659086" cy="1631950"/>
            <a:chOff x="1262741" y="4093028"/>
            <a:chExt cx="4659086" cy="1631950"/>
          </a:xfrm>
        </p:grpSpPr>
        <p:sp>
          <p:nvSpPr>
            <p:cNvPr id="3" name="矩形 2"/>
            <p:cNvSpPr/>
            <p:nvPr/>
          </p:nvSpPr>
          <p:spPr>
            <a:xfrm>
              <a:off x="1262741" y="4093028"/>
              <a:ext cx="4659086" cy="163195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3211430" y="4283940"/>
              <a:ext cx="2372793" cy="2834640"/>
            </a:xfrm>
            <a:prstGeom prst="rect">
              <a:avLst/>
            </a:prstGeom>
            <a:noFill/>
          </p:spPr>
          <p:txBody>
            <a:bodyPr rtlCol="0" wrap="square">
              <a:spAutoFit/>
              <a:scene3d>
                <a:camera prst="orthographicFront"/>
                <a:lightRig dir="t" rig="threePt"/>
              </a:scene3d>
              <a:sp3d contourW="12700"/>
            </a:bodyPr>
            <a:lstStyle/>
            <a:p>
              <a:r>
                <a:rPr altLang="en-US" lang="zh-CN" sz="2000">
                  <a:solidFill>
                    <a:srgbClr val="404040"/>
                  </a:solidFill>
                </a:rPr>
                <a:t>我的工作心得</a:t>
              </a:r>
            </a:p>
            <a:p>
              <a:r>
                <a:rPr altLang="en-US" lang="zh-CN" sz="2000">
                  <a:solidFill>
                    <a:srgbClr val="404040"/>
                  </a:solidFill>
                </a:rPr>
                <a:t>The user can demonstrate on a projector or computer, or print the presentation and make it into a film to be used in a wider field</a:t>
              </a:r>
            </a:p>
          </p:txBody>
        </p:sp>
      </p:grpSp>
      <p:grpSp>
        <p:nvGrpSpPr>
          <p:cNvPr id="31" name="组合 30"/>
          <p:cNvGrpSpPr/>
          <p:nvPr/>
        </p:nvGrpSpPr>
        <p:grpSpPr>
          <a:xfrm>
            <a:off x="6270172" y="1901373"/>
            <a:ext cx="4659086" cy="1631950"/>
            <a:chOff x="6270172" y="2220685"/>
            <a:chExt cx="4659086" cy="1631950"/>
          </a:xfrm>
        </p:grpSpPr>
        <p:sp>
          <p:nvSpPr>
            <p:cNvPr id="4" name="矩形 3"/>
            <p:cNvSpPr/>
            <p:nvPr/>
          </p:nvSpPr>
          <p:spPr>
            <a:xfrm>
              <a:off x="6270172" y="2220685"/>
              <a:ext cx="4659086" cy="163195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文本框 13"/>
            <p:cNvSpPr txBox="1"/>
            <p:nvPr/>
          </p:nvSpPr>
          <p:spPr>
            <a:xfrm>
              <a:off x="8218860" y="2411598"/>
              <a:ext cx="2372793" cy="2834640"/>
            </a:xfrm>
            <a:prstGeom prst="rect">
              <a:avLst/>
            </a:prstGeom>
            <a:noFill/>
          </p:spPr>
          <p:txBody>
            <a:bodyPr rtlCol="0" wrap="square">
              <a:spAutoFit/>
              <a:scene3d>
                <a:camera prst="orthographicFront"/>
                <a:lightRig dir="t" rig="threePt"/>
              </a:scene3d>
              <a:sp3d contourW="12700"/>
            </a:bodyPr>
            <a:lstStyle/>
            <a:p>
              <a:r>
                <a:rPr altLang="en-US" lang="zh-CN" sz="2000">
                  <a:solidFill>
                    <a:srgbClr val="404040"/>
                  </a:solidFill>
                </a:rPr>
                <a:t>我的工作心得</a:t>
              </a:r>
            </a:p>
            <a:p>
              <a:r>
                <a:rPr altLang="en-US" lang="zh-CN" sz="2000">
                  <a:solidFill>
                    <a:srgbClr val="404040"/>
                  </a:solidFill>
                </a:rPr>
                <a:t>The user can demonstrate on a projector or computer, or print the presentation and make it into a film to be used in a wider field</a:t>
              </a:r>
            </a:p>
          </p:txBody>
        </p:sp>
      </p:grpSp>
      <p:grpSp>
        <p:nvGrpSpPr>
          <p:cNvPr id="33" name="组合 32"/>
          <p:cNvGrpSpPr/>
          <p:nvPr/>
        </p:nvGrpSpPr>
        <p:grpSpPr>
          <a:xfrm>
            <a:off x="6270172" y="3773716"/>
            <a:ext cx="4659086" cy="1631950"/>
            <a:chOff x="6270172" y="4093028"/>
            <a:chExt cx="4659086" cy="1631950"/>
          </a:xfrm>
        </p:grpSpPr>
        <p:sp>
          <p:nvSpPr>
            <p:cNvPr id="5" name="矩形 4"/>
            <p:cNvSpPr/>
            <p:nvPr/>
          </p:nvSpPr>
          <p:spPr>
            <a:xfrm>
              <a:off x="6270172" y="4093028"/>
              <a:ext cx="4659086" cy="163195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文本框 14"/>
            <p:cNvSpPr txBox="1"/>
            <p:nvPr/>
          </p:nvSpPr>
          <p:spPr>
            <a:xfrm>
              <a:off x="8218860" y="4283940"/>
              <a:ext cx="2372793" cy="2834640"/>
            </a:xfrm>
            <a:prstGeom prst="rect">
              <a:avLst/>
            </a:prstGeom>
            <a:noFill/>
          </p:spPr>
          <p:txBody>
            <a:bodyPr rtlCol="0" wrap="square">
              <a:spAutoFit/>
              <a:scene3d>
                <a:camera prst="orthographicFront"/>
                <a:lightRig dir="t" rig="threePt"/>
              </a:scene3d>
              <a:sp3d contourW="12700"/>
            </a:bodyPr>
            <a:lstStyle/>
            <a:p>
              <a:r>
                <a:rPr altLang="en-US" lang="zh-CN" sz="2000">
                  <a:solidFill>
                    <a:srgbClr val="404040"/>
                  </a:solidFill>
                </a:rPr>
                <a:t>我的工作心得</a:t>
              </a:r>
            </a:p>
            <a:p>
              <a:r>
                <a:rPr altLang="en-US" lang="zh-CN" sz="2000">
                  <a:solidFill>
                    <a:srgbClr val="404040"/>
                  </a:solidFill>
                </a:rPr>
                <a:t>The user can demonstrate on a projector or computer, or print the presentation and make it into a film to be used in a wider field</a:t>
              </a:r>
            </a:p>
          </p:txBody>
        </p:sp>
      </p:grpSp>
      <p:pic>
        <p:nvPicPr>
          <p:cNvPr id="23" name="图片占位符 22"/>
          <p:cNvPicPr>
            <a:picLocks noChangeAspect="1" noGrp="1"/>
          </p:cNvPicPr>
          <p:nvPr>
            <p:ph idx="11" sz="quarter" type="pic"/>
          </p:nvPr>
        </p:nvPicPr>
        <p:blipFill>
          <a:blip r:embed="rId3">
            <a:grayscl/>
            <a:extLst>
              <a:ext uri="{28A0092B-C50C-407E-A947-70E740481C1C}">
                <a14:useLocalDpi val="0"/>
              </a:ext>
            </a:extLst>
          </a:blip>
          <a:stretch>
            <a:fillRect/>
          </a:stretch>
        </p:blipFill>
        <p:spPr>
          <a:xfrm>
            <a:off x="1262742" y="1901373"/>
            <a:ext cx="1611085" cy="1631950"/>
          </a:xfrm>
        </p:spPr>
      </p:pic>
      <p:pic>
        <p:nvPicPr>
          <p:cNvPr id="25" name="图片占位符 24"/>
          <p:cNvPicPr>
            <a:picLocks noChangeAspect="1" noGrp="1"/>
          </p:cNvPicPr>
          <p:nvPr>
            <p:ph idx="12" sz="quarter" type="pic"/>
          </p:nvPr>
        </p:nvPicPr>
        <p:blipFill>
          <a:blip r:embed="rId4">
            <a:grayscl/>
            <a:extLst>
              <a:ext uri="{28A0092B-C50C-407E-A947-70E740481C1C}">
                <a14:useLocalDpi val="0"/>
              </a:ext>
            </a:extLst>
          </a:blip>
          <a:stretch>
            <a:fillRect/>
          </a:stretch>
        </p:blipFill>
        <p:spPr>
          <a:xfrm>
            <a:off x="1262742" y="3773716"/>
            <a:ext cx="1611085" cy="1631950"/>
          </a:xfrm>
        </p:spPr>
      </p:pic>
      <p:pic>
        <p:nvPicPr>
          <p:cNvPr id="27" name="图片占位符 26"/>
          <p:cNvPicPr>
            <a:picLocks noChangeAspect="1" noGrp="1"/>
          </p:cNvPicPr>
          <p:nvPr>
            <p:ph idx="13" sz="quarter" type="pic"/>
          </p:nvPr>
        </p:nvPicPr>
        <p:blipFill>
          <a:blip r:embed="rId5">
            <a:grayscl/>
            <a:extLst>
              <a:ext uri="{28A0092B-C50C-407E-A947-70E740481C1C}">
                <a14:useLocalDpi val="0"/>
              </a:ext>
            </a:extLst>
          </a:blip>
          <a:stretch>
            <a:fillRect/>
          </a:stretch>
        </p:blipFill>
        <p:spPr>
          <a:xfrm>
            <a:off x="6270173" y="1901373"/>
            <a:ext cx="1611085" cy="1631950"/>
          </a:xfrm>
        </p:spPr>
      </p:pic>
      <p:pic>
        <p:nvPicPr>
          <p:cNvPr id="29" name="图片占位符 28"/>
          <p:cNvPicPr>
            <a:picLocks noChangeAspect="1" noGrp="1"/>
          </p:cNvPicPr>
          <p:nvPr>
            <p:ph idx="14" sz="quarter" type="pic"/>
          </p:nvPr>
        </p:nvPicPr>
        <p:blipFill>
          <a:blip r:embed="rId6">
            <a:grayscl/>
            <a:extLst>
              <a:ext uri="{28A0092B-C50C-407E-A947-70E740481C1C}">
                <a14:useLocalDpi val="0"/>
              </a:ext>
            </a:extLst>
          </a:blip>
          <a:stretch>
            <a:fillRect/>
          </a:stretch>
        </p:blipFill>
        <p:spPr>
          <a:xfrm>
            <a:off x="6270173" y="3773716"/>
            <a:ext cx="1611085" cy="1631950"/>
          </a:xfrm>
        </p:spPr>
      </p:pic>
      <p:cxnSp>
        <p:nvCxnSpPr>
          <p:cNvPr id="20" name="直接连接符 19"/>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工作心得体会</a:t>
            </a:r>
          </a:p>
        </p:txBody>
      </p:sp>
      <p:cxnSp>
        <p:nvCxnSpPr>
          <p:cNvPr id="24" name="直接连接符 2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922491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id="10" nodeType="with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par>
                                <p:cTn fill="hold" id="15" nodeType="with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par>
                                <p:cTn fill="hold" id="20" nodeType="withEffect" presetClass="entr" presetID="53" presetSubtype="0">
                                  <p:stCondLst>
                                    <p:cond delay="0"/>
                                  </p:stCondLst>
                                  <p:childTnLst>
                                    <p:set>
                                      <p:cBhvr>
                                        <p:cTn dur="1" fill="hold" id="21">
                                          <p:stCondLst>
                                            <p:cond delay="0"/>
                                          </p:stCondLst>
                                        </p:cTn>
                                        <p:tgtEl>
                                          <p:spTgt spid="29"/>
                                        </p:tgtEl>
                                        <p:attrNameLst>
                                          <p:attrName>style.visibility</p:attrName>
                                        </p:attrNameLst>
                                      </p:cBhvr>
                                      <p:to>
                                        <p:strVal val="visible"/>
                                      </p:to>
                                    </p:set>
                                    <p:anim calcmode="lin" valueType="num">
                                      <p:cBhvr>
                                        <p:cTn dur="500" fill="hold" id="22"/>
                                        <p:tgtEl>
                                          <p:spTgt spid="29"/>
                                        </p:tgtEl>
                                        <p:attrNameLst>
                                          <p:attrName>ppt_w</p:attrName>
                                        </p:attrNameLst>
                                      </p:cBhvr>
                                      <p:tavLst>
                                        <p:tav tm="0">
                                          <p:val>
                                            <p:fltVal val="0"/>
                                          </p:val>
                                        </p:tav>
                                        <p:tav tm="100000">
                                          <p:val>
                                            <p:strVal val="#ppt_w"/>
                                          </p:val>
                                        </p:tav>
                                      </p:tavLst>
                                    </p:anim>
                                    <p:anim calcmode="lin" valueType="num">
                                      <p:cBhvr>
                                        <p:cTn dur="500" fill="hold" id="23"/>
                                        <p:tgtEl>
                                          <p:spTgt spid="29"/>
                                        </p:tgtEl>
                                        <p:attrNameLst>
                                          <p:attrName>ppt_h</p:attrName>
                                        </p:attrNameLst>
                                      </p:cBhvr>
                                      <p:tavLst>
                                        <p:tav tm="0">
                                          <p:val>
                                            <p:fltVal val="0"/>
                                          </p:val>
                                        </p:tav>
                                        <p:tav tm="100000">
                                          <p:val>
                                            <p:strVal val="#ppt_h"/>
                                          </p:val>
                                        </p:tav>
                                      </p:tavLst>
                                    </p:anim>
                                    <p:animEffect filter="fade" transition="in">
                                      <p:cBhvr>
                                        <p:cTn dur="500" id="24"/>
                                        <p:tgtEl>
                                          <p:spTgt spid="29"/>
                                        </p:tgtEl>
                                      </p:cBhvr>
                                    </p:animEffect>
                                  </p:childTnLst>
                                </p:cTn>
                              </p:par>
                            </p:childTnLst>
                          </p:cTn>
                        </p:par>
                        <p:par>
                          <p:cTn fill="hold" id="25" nodeType="afterGroup">
                            <p:stCondLst>
                              <p:cond delay="500"/>
                            </p:stCondLst>
                            <p:childTnLst>
                              <p:par>
                                <p:cTn fill="hold" id="26" nodeType="afterEffect" presetClass="entr" presetID="22" presetSubtype="8">
                                  <p:stCondLst>
                                    <p:cond delay="0"/>
                                  </p:stCondLst>
                                  <p:childTnLst>
                                    <p:set>
                                      <p:cBhvr>
                                        <p:cTn dur="1" fill="hold" id="27">
                                          <p:stCondLst>
                                            <p:cond delay="0"/>
                                          </p:stCondLst>
                                        </p:cTn>
                                        <p:tgtEl>
                                          <p:spTgt spid="30"/>
                                        </p:tgtEl>
                                        <p:attrNameLst>
                                          <p:attrName>style.visibility</p:attrName>
                                        </p:attrNameLst>
                                      </p:cBhvr>
                                      <p:to>
                                        <p:strVal val="visible"/>
                                      </p:to>
                                    </p:set>
                                    <p:animEffect filter="wipe(left)" transition="in">
                                      <p:cBhvr>
                                        <p:cTn dur="500" id="28"/>
                                        <p:tgtEl>
                                          <p:spTgt spid="30"/>
                                        </p:tgtEl>
                                      </p:cBhvr>
                                    </p:animEffect>
                                  </p:childTnLst>
                                </p:cTn>
                              </p:par>
                            </p:childTnLst>
                          </p:cTn>
                        </p:par>
                        <p:par>
                          <p:cTn fill="hold" id="29" nodeType="afterGroup">
                            <p:stCondLst>
                              <p:cond delay="1000"/>
                            </p:stCondLst>
                            <p:childTnLst>
                              <p:par>
                                <p:cTn fill="hold" id="30" nodeType="afterEffect" presetClass="entr" presetID="22" presetSubtype="8">
                                  <p:stCondLst>
                                    <p:cond delay="0"/>
                                  </p:stCondLst>
                                  <p:childTnLst>
                                    <p:set>
                                      <p:cBhvr>
                                        <p:cTn dur="1" fill="hold" id="31">
                                          <p:stCondLst>
                                            <p:cond delay="0"/>
                                          </p:stCondLst>
                                        </p:cTn>
                                        <p:tgtEl>
                                          <p:spTgt spid="31"/>
                                        </p:tgtEl>
                                        <p:attrNameLst>
                                          <p:attrName>style.visibility</p:attrName>
                                        </p:attrNameLst>
                                      </p:cBhvr>
                                      <p:to>
                                        <p:strVal val="visible"/>
                                      </p:to>
                                    </p:set>
                                    <p:animEffect filter="wipe(left)" transition="in">
                                      <p:cBhvr>
                                        <p:cTn dur="500" id="32"/>
                                        <p:tgtEl>
                                          <p:spTgt spid="31"/>
                                        </p:tgtEl>
                                      </p:cBhvr>
                                    </p:animEffect>
                                  </p:childTnLst>
                                </p:cTn>
                              </p:par>
                            </p:childTnLst>
                          </p:cTn>
                        </p:par>
                        <p:par>
                          <p:cTn fill="hold" id="33" nodeType="afterGroup">
                            <p:stCondLst>
                              <p:cond delay="1500"/>
                            </p:stCondLst>
                            <p:childTnLst>
                              <p:par>
                                <p:cTn fill="hold" id="34" nodeType="afterEffect" presetClass="entr" presetID="22" presetSubtype="8">
                                  <p:stCondLst>
                                    <p:cond delay="0"/>
                                  </p:stCondLst>
                                  <p:childTnLst>
                                    <p:set>
                                      <p:cBhvr>
                                        <p:cTn dur="1" fill="hold" id="35">
                                          <p:stCondLst>
                                            <p:cond delay="0"/>
                                          </p:stCondLst>
                                        </p:cTn>
                                        <p:tgtEl>
                                          <p:spTgt spid="32"/>
                                        </p:tgtEl>
                                        <p:attrNameLst>
                                          <p:attrName>style.visibility</p:attrName>
                                        </p:attrNameLst>
                                      </p:cBhvr>
                                      <p:to>
                                        <p:strVal val="visible"/>
                                      </p:to>
                                    </p:set>
                                    <p:animEffect filter="wipe(left)" transition="in">
                                      <p:cBhvr>
                                        <p:cTn dur="500" id="36"/>
                                        <p:tgtEl>
                                          <p:spTgt spid="32"/>
                                        </p:tgtEl>
                                      </p:cBhvr>
                                    </p:animEffect>
                                  </p:childTnLst>
                                </p:cTn>
                              </p:par>
                            </p:childTnLst>
                          </p:cTn>
                        </p:par>
                        <p:par>
                          <p:cTn fill="hold" id="37" nodeType="afterGroup">
                            <p:stCondLst>
                              <p:cond delay="2000"/>
                            </p:stCondLst>
                            <p:childTnLst>
                              <p:par>
                                <p:cTn fill="hold" id="38" nodeType="afterEffect" presetClass="entr" presetID="22" presetSubtype="8">
                                  <p:stCondLst>
                                    <p:cond delay="0"/>
                                  </p:stCondLst>
                                  <p:childTnLst>
                                    <p:set>
                                      <p:cBhvr>
                                        <p:cTn dur="1" fill="hold" id="39">
                                          <p:stCondLst>
                                            <p:cond delay="0"/>
                                          </p:stCondLst>
                                        </p:cTn>
                                        <p:tgtEl>
                                          <p:spTgt spid="33"/>
                                        </p:tgtEl>
                                        <p:attrNameLst>
                                          <p:attrName>style.visibility</p:attrName>
                                        </p:attrNameLst>
                                      </p:cBhvr>
                                      <p:to>
                                        <p:strVal val="visible"/>
                                      </p:to>
                                    </p:set>
                                    <p:animEffect filter="wipe(left)" transition="in">
                                      <p:cBhvr>
                                        <p:cTn dur="500" id="4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762" y="428"/>
            <a:ext cx="12190476" cy="6857143"/>
          </a:xfrm>
          <a:prstGeom prst="rect">
            <a:avLst/>
          </a:prstGeom>
        </p:spPr>
      </p:pic>
      <p:grpSp>
        <p:nvGrpSpPr>
          <p:cNvPr id="9" name="组合 8"/>
          <p:cNvGrpSpPr/>
          <p:nvPr/>
        </p:nvGrpSpPr>
        <p:grpSpPr>
          <a:xfrm>
            <a:off x="7220305" y="2035293"/>
            <a:ext cx="2426890" cy="584775"/>
            <a:chOff x="6426646" y="1196311"/>
            <a:chExt cx="2426890" cy="584775"/>
          </a:xfrm>
        </p:grpSpPr>
        <p:grpSp>
          <p:nvGrpSpPr>
            <p:cNvPr id="3" name="组合 2"/>
            <p:cNvGrpSpPr/>
            <p:nvPr/>
          </p:nvGrpSpPr>
          <p:grpSpPr>
            <a:xfrm>
              <a:off x="6884727" y="1271088"/>
              <a:ext cx="1968809" cy="457693"/>
              <a:chOff x="1943100" y="3022067"/>
              <a:chExt cx="1968809" cy="457693"/>
            </a:xfrm>
          </p:grpSpPr>
          <p:sp>
            <p:nvSpPr>
              <p:cNvPr id="4" name="文本框 3"/>
              <p:cNvSpPr txBox="1"/>
              <p:nvPr/>
            </p:nvSpPr>
            <p:spPr>
              <a:xfrm>
                <a:off x="1943100" y="3022067"/>
                <a:ext cx="1148080" cy="335280"/>
              </a:xfrm>
              <a:prstGeom prst="rect">
                <a:avLst/>
              </a:prstGeom>
              <a:noFill/>
            </p:spPr>
            <p:txBody>
              <a:bodyPr rtlCol="0" wrap="none">
                <a:spAutoFit/>
                <a:scene3d>
                  <a:camera prst="orthographicFront"/>
                  <a:lightRig dir="t" rig="threePt"/>
                </a:scene3d>
                <a:sp3d contourW="12700"/>
              </a:bodyPr>
              <a:lstStyle/>
              <a:p>
                <a:r>
                  <a:rPr altLang="en-US" b="1" lang="zh-CN" spc="300" sz="1600">
                    <a:solidFill>
                      <a:schemeClr val="tx1">
                        <a:lumMod val="75000"/>
                        <a:lumOff val="25000"/>
                      </a:schemeClr>
                    </a:solidFill>
                  </a:rPr>
                  <a:t>工作总结</a:t>
                </a:r>
              </a:p>
            </p:txBody>
          </p:sp>
          <p:sp>
            <p:nvSpPr>
              <p:cNvPr id="5" name="文本框 4"/>
              <p:cNvSpPr txBox="1"/>
              <p:nvPr/>
            </p:nvSpPr>
            <p:spPr>
              <a:xfrm>
                <a:off x="1943100" y="3264316"/>
                <a:ext cx="1949767" cy="213360"/>
              </a:xfrm>
              <a:prstGeom prst="rect">
                <a:avLst/>
              </a:prstGeom>
              <a:noFill/>
            </p:spPr>
            <p:txBody>
              <a:bodyPr rtlCol="0" wrap="none">
                <a:spAutoFit/>
                <a:scene3d>
                  <a:camera prst="orthographicFront"/>
                  <a:lightRig dir="t" rig="threePt"/>
                </a:scene3d>
                <a:sp3d contourW="12700"/>
              </a:bodyPr>
              <a:lstStyle/>
              <a:p>
                <a:r>
                  <a:rPr altLang="zh-CN" lang="en-US" sz="800">
                    <a:solidFill>
                      <a:schemeClr val="tx1">
                        <a:lumMod val="75000"/>
                        <a:lumOff val="25000"/>
                      </a:schemeClr>
                    </a:solidFill>
                  </a:rPr>
                  <a:t>The user can demonstrate or computer</a:t>
                </a:r>
              </a:p>
            </p:txBody>
          </p:sp>
        </p:grpSp>
        <p:sp>
          <p:nvSpPr>
            <p:cNvPr id="7" name="文本框 6"/>
            <p:cNvSpPr txBox="1"/>
            <p:nvPr/>
          </p:nvSpPr>
          <p:spPr>
            <a:xfrm>
              <a:off x="6544446" y="1196311"/>
              <a:ext cx="408305" cy="579120"/>
            </a:xfrm>
            <a:prstGeom prst="rect">
              <a:avLst/>
            </a:prstGeom>
            <a:noFill/>
          </p:spPr>
          <p:txBody>
            <a:bodyPr rtlCol="0" wrap="none">
              <a:spAutoFit/>
              <a:scene3d>
                <a:camera prst="orthographicFront"/>
                <a:lightRig dir="t" rig="threePt"/>
              </a:scene3d>
              <a:sp3d contourW="12700"/>
            </a:bodyPr>
            <a:lstStyle/>
            <a:p>
              <a:pPr algn="r"/>
              <a:r>
                <a:rPr altLang="zh-CN" b="1" lang="en-US" sz="3200">
                  <a:solidFill>
                    <a:schemeClr val="tx1">
                      <a:lumMod val="75000"/>
                      <a:lumOff val="25000"/>
                    </a:schemeClr>
                  </a:solidFill>
                </a:rPr>
                <a:t>1.</a:t>
              </a:r>
            </a:p>
          </p:txBody>
        </p:sp>
      </p:grpSp>
      <p:grpSp>
        <p:nvGrpSpPr>
          <p:cNvPr id="25" name="组合 24"/>
          <p:cNvGrpSpPr/>
          <p:nvPr/>
        </p:nvGrpSpPr>
        <p:grpSpPr>
          <a:xfrm>
            <a:off x="7220305" y="2849605"/>
            <a:ext cx="2426890" cy="584775"/>
            <a:chOff x="6426646" y="1196311"/>
            <a:chExt cx="2426890" cy="584775"/>
          </a:xfrm>
        </p:grpSpPr>
        <p:grpSp>
          <p:nvGrpSpPr>
            <p:cNvPr id="26" name="组合 25"/>
            <p:cNvGrpSpPr/>
            <p:nvPr/>
          </p:nvGrpSpPr>
          <p:grpSpPr>
            <a:xfrm>
              <a:off x="6884727" y="1271088"/>
              <a:ext cx="1968809" cy="457693"/>
              <a:chOff x="1943100" y="3022067"/>
              <a:chExt cx="1968809" cy="457693"/>
            </a:xfrm>
          </p:grpSpPr>
          <p:sp>
            <p:nvSpPr>
              <p:cNvPr id="28" name="文本框 27"/>
              <p:cNvSpPr txBox="1"/>
              <p:nvPr/>
            </p:nvSpPr>
            <p:spPr>
              <a:xfrm>
                <a:off x="1943100" y="3022067"/>
                <a:ext cx="1148080" cy="335280"/>
              </a:xfrm>
              <a:prstGeom prst="rect">
                <a:avLst/>
              </a:prstGeom>
              <a:noFill/>
            </p:spPr>
            <p:txBody>
              <a:bodyPr rtlCol="0" wrap="none">
                <a:spAutoFit/>
                <a:scene3d>
                  <a:camera prst="orthographicFront"/>
                  <a:lightRig dir="t" rig="threePt"/>
                </a:scene3d>
                <a:sp3d contourW="12700"/>
              </a:bodyPr>
              <a:lstStyle/>
              <a:p>
                <a:r>
                  <a:rPr altLang="en-US" b="1" lang="zh-CN" spc="300" sz="1600">
                    <a:solidFill>
                      <a:schemeClr val="tx1">
                        <a:lumMod val="75000"/>
                        <a:lumOff val="25000"/>
                      </a:schemeClr>
                    </a:solidFill>
                  </a:rPr>
                  <a:t>自我评价</a:t>
                </a:r>
              </a:p>
            </p:txBody>
          </p:sp>
          <p:sp>
            <p:nvSpPr>
              <p:cNvPr id="29" name="文本框 28"/>
              <p:cNvSpPr txBox="1"/>
              <p:nvPr/>
            </p:nvSpPr>
            <p:spPr>
              <a:xfrm>
                <a:off x="1943100" y="3264316"/>
                <a:ext cx="1949767" cy="213360"/>
              </a:xfrm>
              <a:prstGeom prst="rect">
                <a:avLst/>
              </a:prstGeom>
              <a:noFill/>
            </p:spPr>
            <p:txBody>
              <a:bodyPr rtlCol="0" wrap="none">
                <a:spAutoFit/>
                <a:scene3d>
                  <a:camera prst="orthographicFront"/>
                  <a:lightRig dir="t" rig="threePt"/>
                </a:scene3d>
                <a:sp3d contourW="12700"/>
              </a:bodyPr>
              <a:lstStyle/>
              <a:p>
                <a:r>
                  <a:rPr altLang="zh-CN" lang="en-US" sz="800">
                    <a:solidFill>
                      <a:schemeClr val="tx1">
                        <a:lumMod val="75000"/>
                        <a:lumOff val="25000"/>
                      </a:schemeClr>
                    </a:solidFill>
                  </a:rPr>
                  <a:t>The user can demonstrate or computer</a:t>
                </a:r>
              </a:p>
            </p:txBody>
          </p:sp>
        </p:grpSp>
        <p:sp>
          <p:nvSpPr>
            <p:cNvPr id="27" name="文本框 26"/>
            <p:cNvSpPr txBox="1"/>
            <p:nvPr/>
          </p:nvSpPr>
          <p:spPr>
            <a:xfrm>
              <a:off x="6544446" y="1196311"/>
              <a:ext cx="408305" cy="579120"/>
            </a:xfrm>
            <a:prstGeom prst="rect">
              <a:avLst/>
            </a:prstGeom>
            <a:noFill/>
          </p:spPr>
          <p:txBody>
            <a:bodyPr rtlCol="0" wrap="none">
              <a:spAutoFit/>
              <a:scene3d>
                <a:camera prst="orthographicFront"/>
                <a:lightRig dir="t" rig="threePt"/>
              </a:scene3d>
              <a:sp3d contourW="12700"/>
            </a:bodyPr>
            <a:lstStyle/>
            <a:p>
              <a:pPr algn="r"/>
              <a:r>
                <a:rPr altLang="zh-CN" b="1" lang="en-US" sz="3200">
                  <a:solidFill>
                    <a:schemeClr val="tx1">
                      <a:lumMod val="75000"/>
                      <a:lumOff val="25000"/>
                    </a:schemeClr>
                  </a:solidFill>
                </a:rPr>
                <a:t>2.</a:t>
              </a:r>
            </a:p>
          </p:txBody>
        </p:sp>
      </p:grpSp>
      <p:grpSp>
        <p:nvGrpSpPr>
          <p:cNvPr id="30" name="组合 29"/>
          <p:cNvGrpSpPr/>
          <p:nvPr/>
        </p:nvGrpSpPr>
        <p:grpSpPr>
          <a:xfrm>
            <a:off x="7220305" y="3663917"/>
            <a:ext cx="2484598" cy="584775"/>
            <a:chOff x="6426646" y="1196311"/>
            <a:chExt cx="2484598" cy="584775"/>
          </a:xfrm>
        </p:grpSpPr>
        <p:grpSp>
          <p:nvGrpSpPr>
            <p:cNvPr id="31" name="组合 30"/>
            <p:cNvGrpSpPr/>
            <p:nvPr/>
          </p:nvGrpSpPr>
          <p:grpSpPr>
            <a:xfrm>
              <a:off x="6884727" y="1271088"/>
              <a:ext cx="2026517" cy="457693"/>
              <a:chOff x="1943100" y="3022067"/>
              <a:chExt cx="2026517" cy="457693"/>
            </a:xfrm>
          </p:grpSpPr>
          <p:sp>
            <p:nvSpPr>
              <p:cNvPr id="33" name="文本框 32"/>
              <p:cNvSpPr txBox="1"/>
              <p:nvPr/>
            </p:nvSpPr>
            <p:spPr>
              <a:xfrm>
                <a:off x="1943101" y="3022067"/>
                <a:ext cx="1148080" cy="335280"/>
              </a:xfrm>
              <a:prstGeom prst="rect">
                <a:avLst/>
              </a:prstGeom>
              <a:noFill/>
            </p:spPr>
            <p:txBody>
              <a:bodyPr rtlCol="0" wrap="none">
                <a:spAutoFit/>
                <a:scene3d>
                  <a:camera prst="orthographicFront"/>
                  <a:lightRig dir="t" rig="threePt"/>
                </a:scene3d>
                <a:sp3d contourW="12700"/>
              </a:bodyPr>
              <a:lstStyle/>
              <a:p>
                <a:r>
                  <a:rPr altLang="en-US" b="1" lang="zh-CN" spc="300" sz="1600">
                    <a:solidFill>
                      <a:schemeClr val="tx1">
                        <a:lumMod val="75000"/>
                        <a:lumOff val="25000"/>
                      </a:schemeClr>
                    </a:solidFill>
                  </a:rPr>
                  <a:t>工作体会</a:t>
                </a:r>
              </a:p>
            </p:txBody>
          </p:sp>
          <p:sp>
            <p:nvSpPr>
              <p:cNvPr id="34" name="文本框 33"/>
              <p:cNvSpPr txBox="1"/>
              <p:nvPr/>
            </p:nvSpPr>
            <p:spPr>
              <a:xfrm>
                <a:off x="1943101" y="3264315"/>
                <a:ext cx="1978342" cy="213360"/>
              </a:xfrm>
              <a:prstGeom prst="rect">
                <a:avLst/>
              </a:prstGeom>
              <a:noFill/>
            </p:spPr>
            <p:txBody>
              <a:bodyPr rtlCol="0" wrap="none">
                <a:spAutoFit/>
                <a:scene3d>
                  <a:camera prst="orthographicFront"/>
                  <a:lightRig dir="t" rig="threePt"/>
                </a:scene3d>
                <a:sp3d contourW="12700"/>
              </a:bodyPr>
              <a:lstStyle/>
              <a:p>
                <a:r>
                  <a:rPr altLang="zh-CN" lang="en-US" sz="800">
                    <a:solidFill>
                      <a:schemeClr val="tx1">
                        <a:lumMod val="75000"/>
                        <a:lumOff val="25000"/>
                      </a:schemeClr>
                    </a:solidFill>
                  </a:rPr>
                  <a:t>The user can pdemonstrateor computer</a:t>
                </a:r>
              </a:p>
            </p:txBody>
          </p:sp>
        </p:grpSp>
        <p:sp>
          <p:nvSpPr>
            <p:cNvPr id="32" name="文本框 31"/>
            <p:cNvSpPr txBox="1"/>
            <p:nvPr/>
          </p:nvSpPr>
          <p:spPr>
            <a:xfrm>
              <a:off x="6544446" y="1196311"/>
              <a:ext cx="408305" cy="579120"/>
            </a:xfrm>
            <a:prstGeom prst="rect">
              <a:avLst/>
            </a:prstGeom>
            <a:noFill/>
          </p:spPr>
          <p:txBody>
            <a:bodyPr rtlCol="0" wrap="none">
              <a:spAutoFit/>
              <a:scene3d>
                <a:camera prst="orthographicFront"/>
                <a:lightRig dir="t" rig="threePt"/>
              </a:scene3d>
              <a:sp3d contourW="12700"/>
            </a:bodyPr>
            <a:lstStyle/>
            <a:p>
              <a:pPr algn="r"/>
              <a:r>
                <a:rPr altLang="zh-CN" b="1" lang="en-US" sz="3200">
                  <a:solidFill>
                    <a:schemeClr val="tx1">
                      <a:lumMod val="75000"/>
                      <a:lumOff val="25000"/>
                    </a:schemeClr>
                  </a:solidFill>
                </a:rPr>
                <a:t>3.</a:t>
              </a:r>
            </a:p>
          </p:txBody>
        </p:sp>
      </p:grpSp>
      <p:grpSp>
        <p:nvGrpSpPr>
          <p:cNvPr id="35" name="组合 34"/>
          <p:cNvGrpSpPr/>
          <p:nvPr/>
        </p:nvGrpSpPr>
        <p:grpSpPr>
          <a:xfrm>
            <a:off x="7220305" y="4478229"/>
            <a:ext cx="2426890" cy="584775"/>
            <a:chOff x="6426646" y="1196311"/>
            <a:chExt cx="2426890" cy="584775"/>
          </a:xfrm>
        </p:grpSpPr>
        <p:grpSp>
          <p:nvGrpSpPr>
            <p:cNvPr id="36" name="组合 35"/>
            <p:cNvGrpSpPr/>
            <p:nvPr/>
          </p:nvGrpSpPr>
          <p:grpSpPr>
            <a:xfrm>
              <a:off x="6884727" y="1271088"/>
              <a:ext cx="1968809" cy="457693"/>
              <a:chOff x="1943100" y="3022067"/>
              <a:chExt cx="1968809" cy="457693"/>
            </a:xfrm>
          </p:grpSpPr>
          <p:sp>
            <p:nvSpPr>
              <p:cNvPr id="38" name="文本框 37"/>
              <p:cNvSpPr txBox="1"/>
              <p:nvPr/>
            </p:nvSpPr>
            <p:spPr>
              <a:xfrm>
                <a:off x="1943100" y="3022068"/>
                <a:ext cx="1148080" cy="335280"/>
              </a:xfrm>
              <a:prstGeom prst="rect">
                <a:avLst/>
              </a:prstGeom>
              <a:noFill/>
            </p:spPr>
            <p:txBody>
              <a:bodyPr rtlCol="0" wrap="none">
                <a:spAutoFit/>
                <a:scene3d>
                  <a:camera prst="orthographicFront"/>
                  <a:lightRig dir="t" rig="threePt"/>
                </a:scene3d>
                <a:sp3d contourW="12700"/>
              </a:bodyPr>
              <a:lstStyle/>
              <a:p>
                <a:r>
                  <a:rPr altLang="en-US" b="1" lang="zh-CN" spc="300" sz="1600">
                    <a:solidFill>
                      <a:schemeClr val="tx1">
                        <a:lumMod val="75000"/>
                        <a:lumOff val="25000"/>
                      </a:schemeClr>
                    </a:solidFill>
                  </a:rPr>
                  <a:t>展望规划</a:t>
                </a:r>
              </a:p>
            </p:txBody>
          </p:sp>
          <p:sp>
            <p:nvSpPr>
              <p:cNvPr id="39" name="文本框 38"/>
              <p:cNvSpPr txBox="1"/>
              <p:nvPr/>
            </p:nvSpPr>
            <p:spPr>
              <a:xfrm>
                <a:off x="1943100" y="3264316"/>
                <a:ext cx="1949767" cy="213360"/>
              </a:xfrm>
              <a:prstGeom prst="rect">
                <a:avLst/>
              </a:prstGeom>
              <a:noFill/>
            </p:spPr>
            <p:txBody>
              <a:bodyPr rtlCol="0" wrap="none">
                <a:spAutoFit/>
                <a:scene3d>
                  <a:camera prst="orthographicFront"/>
                  <a:lightRig dir="t" rig="threePt"/>
                </a:scene3d>
                <a:sp3d contourW="12700"/>
              </a:bodyPr>
              <a:lstStyle/>
              <a:p>
                <a:r>
                  <a:rPr altLang="zh-CN" lang="en-US" sz="800">
                    <a:solidFill>
                      <a:schemeClr val="tx1">
                        <a:lumMod val="75000"/>
                        <a:lumOff val="25000"/>
                      </a:schemeClr>
                    </a:solidFill>
                  </a:rPr>
                  <a:t>The user can demonstrate or computer</a:t>
                </a:r>
              </a:p>
            </p:txBody>
          </p:sp>
        </p:grpSp>
        <p:sp>
          <p:nvSpPr>
            <p:cNvPr id="37" name="文本框 36"/>
            <p:cNvSpPr txBox="1"/>
            <p:nvPr/>
          </p:nvSpPr>
          <p:spPr>
            <a:xfrm>
              <a:off x="6544446" y="1196310"/>
              <a:ext cx="408305" cy="579120"/>
            </a:xfrm>
            <a:prstGeom prst="rect">
              <a:avLst/>
            </a:prstGeom>
            <a:noFill/>
          </p:spPr>
          <p:txBody>
            <a:bodyPr rtlCol="0" wrap="none">
              <a:spAutoFit/>
              <a:scene3d>
                <a:camera prst="orthographicFront"/>
                <a:lightRig dir="t" rig="threePt"/>
              </a:scene3d>
              <a:sp3d contourW="12700"/>
            </a:bodyPr>
            <a:lstStyle/>
            <a:p>
              <a:pPr algn="r"/>
              <a:r>
                <a:rPr altLang="zh-CN" b="1" lang="en-US" sz="3200">
                  <a:solidFill>
                    <a:schemeClr val="tx1">
                      <a:lumMod val="75000"/>
                      <a:lumOff val="25000"/>
                    </a:schemeClr>
                  </a:solidFill>
                </a:rPr>
                <a:t>4.</a:t>
              </a:r>
            </a:p>
          </p:txBody>
        </p:sp>
      </p:grpSp>
      <p:grpSp>
        <p:nvGrpSpPr>
          <p:cNvPr id="40" name="组合 39"/>
          <p:cNvGrpSpPr/>
          <p:nvPr/>
        </p:nvGrpSpPr>
        <p:grpSpPr>
          <a:xfrm>
            <a:off x="7220305" y="5292542"/>
            <a:ext cx="2426890" cy="584775"/>
            <a:chOff x="6426646" y="1196311"/>
            <a:chExt cx="2426890" cy="584775"/>
          </a:xfrm>
        </p:grpSpPr>
        <p:grpSp>
          <p:nvGrpSpPr>
            <p:cNvPr id="41" name="组合 40"/>
            <p:cNvGrpSpPr/>
            <p:nvPr/>
          </p:nvGrpSpPr>
          <p:grpSpPr>
            <a:xfrm>
              <a:off x="6884727" y="1271088"/>
              <a:ext cx="1968809" cy="457693"/>
              <a:chOff x="1943100" y="3022067"/>
              <a:chExt cx="1968809" cy="457693"/>
            </a:xfrm>
          </p:grpSpPr>
          <p:sp>
            <p:nvSpPr>
              <p:cNvPr id="43" name="文本框 42"/>
              <p:cNvSpPr txBox="1"/>
              <p:nvPr/>
            </p:nvSpPr>
            <p:spPr>
              <a:xfrm>
                <a:off x="1943100" y="3022068"/>
                <a:ext cx="760730" cy="335280"/>
              </a:xfrm>
              <a:prstGeom prst="rect">
                <a:avLst/>
              </a:prstGeom>
              <a:noFill/>
            </p:spPr>
            <p:txBody>
              <a:bodyPr rtlCol="0" wrap="none">
                <a:spAutoFit/>
                <a:scene3d>
                  <a:camera prst="orthographicFront"/>
                  <a:lightRig dir="t" rig="threePt"/>
                </a:scene3d>
                <a:sp3d contourW="12700"/>
              </a:bodyPr>
              <a:lstStyle/>
              <a:p>
                <a:r>
                  <a:rPr altLang="en-US" b="1" lang="zh-CN" spc="300" sz="1600">
                    <a:solidFill>
                      <a:schemeClr val="tx1">
                        <a:lumMod val="75000"/>
                        <a:lumOff val="25000"/>
                      </a:schemeClr>
                    </a:solidFill>
                  </a:rPr>
                  <a:t>致 谢</a:t>
                </a:r>
              </a:p>
            </p:txBody>
          </p:sp>
          <p:sp>
            <p:nvSpPr>
              <p:cNvPr id="44" name="文本框 43"/>
              <p:cNvSpPr txBox="1"/>
              <p:nvPr/>
            </p:nvSpPr>
            <p:spPr>
              <a:xfrm>
                <a:off x="1943100" y="3264315"/>
                <a:ext cx="1949767" cy="213360"/>
              </a:xfrm>
              <a:prstGeom prst="rect">
                <a:avLst/>
              </a:prstGeom>
              <a:noFill/>
            </p:spPr>
            <p:txBody>
              <a:bodyPr rtlCol="0" wrap="none">
                <a:spAutoFit/>
                <a:scene3d>
                  <a:camera prst="orthographicFront"/>
                  <a:lightRig dir="t" rig="threePt"/>
                </a:scene3d>
                <a:sp3d contourW="12700"/>
              </a:bodyPr>
              <a:lstStyle/>
              <a:p>
                <a:r>
                  <a:rPr altLang="zh-CN" lang="en-US" sz="800">
                    <a:solidFill>
                      <a:schemeClr val="tx1">
                        <a:lumMod val="75000"/>
                        <a:lumOff val="25000"/>
                      </a:schemeClr>
                    </a:solidFill>
                  </a:rPr>
                  <a:t>The user can demonstrate or computer</a:t>
                </a:r>
              </a:p>
            </p:txBody>
          </p:sp>
        </p:grpSp>
        <p:sp>
          <p:nvSpPr>
            <p:cNvPr id="42" name="文本框 41"/>
            <p:cNvSpPr txBox="1"/>
            <p:nvPr/>
          </p:nvSpPr>
          <p:spPr>
            <a:xfrm>
              <a:off x="6544446" y="1196311"/>
              <a:ext cx="408305" cy="579120"/>
            </a:xfrm>
            <a:prstGeom prst="rect">
              <a:avLst/>
            </a:prstGeom>
            <a:noFill/>
          </p:spPr>
          <p:txBody>
            <a:bodyPr rtlCol="0" wrap="none">
              <a:spAutoFit/>
              <a:scene3d>
                <a:camera prst="orthographicFront"/>
                <a:lightRig dir="t" rig="threePt"/>
              </a:scene3d>
              <a:sp3d contourW="12700"/>
            </a:bodyPr>
            <a:lstStyle/>
            <a:p>
              <a:pPr algn="r"/>
              <a:r>
                <a:rPr altLang="zh-CN" b="1" lang="en-US" sz="3200">
                  <a:solidFill>
                    <a:schemeClr val="tx1">
                      <a:lumMod val="75000"/>
                      <a:lumOff val="25000"/>
                    </a:schemeClr>
                  </a:solidFill>
                </a:rPr>
                <a:t>5.</a:t>
              </a:r>
            </a:p>
          </p:txBody>
        </p:sp>
      </p:grpSp>
      <p:sp>
        <p:nvSpPr>
          <p:cNvPr id="45" name="文本框 44"/>
          <p:cNvSpPr txBox="1"/>
          <p:nvPr/>
        </p:nvSpPr>
        <p:spPr>
          <a:xfrm>
            <a:off x="3256516" y="1276037"/>
            <a:ext cx="1806892" cy="579120"/>
          </a:xfrm>
          <a:prstGeom prst="rect">
            <a:avLst/>
          </a:prstGeom>
          <a:noFill/>
        </p:spPr>
        <p:txBody>
          <a:bodyPr rtlCol="0" wrap="none">
            <a:spAutoFit/>
          </a:bodyPr>
          <a:lstStyle/>
          <a:p>
            <a:r>
              <a:rPr altLang="zh-CN" lang="en-US" sz="3200">
                <a:solidFill>
                  <a:schemeClr val="tx1">
                    <a:lumMod val="75000"/>
                    <a:lumOff val="25000"/>
                  </a:schemeClr>
                </a:solidFill>
              </a:rPr>
              <a:t>Contents</a:t>
            </a:r>
          </a:p>
        </p:txBody>
      </p:sp>
      <p:sp>
        <p:nvSpPr>
          <p:cNvPr id="46" name="文本框 45"/>
          <p:cNvSpPr txBox="1"/>
          <p:nvPr/>
        </p:nvSpPr>
        <p:spPr>
          <a:xfrm>
            <a:off x="1479979" y="1063284"/>
            <a:ext cx="1571942" cy="822960"/>
          </a:xfrm>
          <a:prstGeom prst="rect">
            <a:avLst/>
          </a:prstGeom>
          <a:noFill/>
        </p:spPr>
        <p:txBody>
          <a:bodyPr rtlCol="0" wrap="none">
            <a:spAutoFit/>
          </a:bodyPr>
          <a:lstStyle/>
          <a:p>
            <a:r>
              <a:rPr altLang="en-US" b="1" lang="zh-CN" sz="4800">
                <a:solidFill>
                  <a:srgbClr val="1C2530"/>
                </a:solidFill>
              </a:rPr>
              <a:t>目 录</a:t>
            </a:r>
          </a:p>
        </p:txBody>
      </p:sp>
      <p:cxnSp>
        <p:nvCxnSpPr>
          <p:cNvPr id="11" name="直接连接符 10"/>
          <p:cNvCxnSpPr/>
          <p:nvPr/>
        </p:nvCxnSpPr>
        <p:spPr>
          <a:xfrm flipH="1">
            <a:off x="3144763" y="1255362"/>
            <a:ext cx="0" cy="48223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43423372"/>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1000" fill="hold" id="7"/>
                                        <p:tgtEl>
                                          <p:spTgt spid="46"/>
                                        </p:tgtEl>
                                        <p:attrNameLst>
                                          <p:attrName>ppt_w</p:attrName>
                                        </p:attrNameLst>
                                      </p:cBhvr>
                                      <p:tavLst>
                                        <p:tav tm="0">
                                          <p:val>
                                            <p:fltVal val="0"/>
                                          </p:val>
                                        </p:tav>
                                        <p:tav tm="100000">
                                          <p:val>
                                            <p:strVal val="#ppt_w"/>
                                          </p:val>
                                        </p:tav>
                                      </p:tavLst>
                                    </p:anim>
                                    <p:anim calcmode="lin" valueType="num">
                                      <p:cBhvr>
                                        <p:cTn dur="1000" fill="hold" id="8"/>
                                        <p:tgtEl>
                                          <p:spTgt spid="46"/>
                                        </p:tgtEl>
                                        <p:attrNameLst>
                                          <p:attrName>ppt_h</p:attrName>
                                        </p:attrNameLst>
                                      </p:cBhvr>
                                      <p:tavLst>
                                        <p:tav tm="0">
                                          <p:val>
                                            <p:fltVal val="0"/>
                                          </p:val>
                                        </p:tav>
                                        <p:tav tm="100000">
                                          <p:val>
                                            <p:strVal val="#ppt_h"/>
                                          </p:val>
                                        </p:tav>
                                      </p:tavLst>
                                    </p:anim>
                                    <p:anim calcmode="lin" valueType="num">
                                      <p:cBhvr>
                                        <p:cTn dur="1000" fill="hold" id="9"/>
                                        <p:tgtEl>
                                          <p:spTgt spid="46"/>
                                        </p:tgtEl>
                                        <p:attrNameLst>
                                          <p:attrName>style.rotation</p:attrName>
                                        </p:attrNameLst>
                                      </p:cBhvr>
                                      <p:tavLst>
                                        <p:tav tm="0">
                                          <p:val>
                                            <p:fltVal val="90"/>
                                          </p:val>
                                        </p:tav>
                                        <p:tav tm="100000">
                                          <p:val>
                                            <p:fltVal val="0"/>
                                          </p:val>
                                        </p:tav>
                                      </p:tavLst>
                                    </p:anim>
                                    <p:animEffect filter="fade" transition="in">
                                      <p:cBhvr>
                                        <p:cTn dur="1000" id="10"/>
                                        <p:tgtEl>
                                          <p:spTgt spid="46"/>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1000" fill="hold" id="13"/>
                                        <p:tgtEl>
                                          <p:spTgt spid="45"/>
                                        </p:tgtEl>
                                        <p:attrNameLst>
                                          <p:attrName>ppt_w</p:attrName>
                                        </p:attrNameLst>
                                      </p:cBhvr>
                                      <p:tavLst>
                                        <p:tav tm="0">
                                          <p:val>
                                            <p:fltVal val="0"/>
                                          </p:val>
                                        </p:tav>
                                        <p:tav tm="100000">
                                          <p:val>
                                            <p:strVal val="#ppt_w"/>
                                          </p:val>
                                        </p:tav>
                                      </p:tavLst>
                                    </p:anim>
                                    <p:anim calcmode="lin" valueType="num">
                                      <p:cBhvr>
                                        <p:cTn dur="1000" fill="hold" id="14"/>
                                        <p:tgtEl>
                                          <p:spTgt spid="45"/>
                                        </p:tgtEl>
                                        <p:attrNameLst>
                                          <p:attrName>ppt_h</p:attrName>
                                        </p:attrNameLst>
                                      </p:cBhvr>
                                      <p:tavLst>
                                        <p:tav tm="0">
                                          <p:val>
                                            <p:fltVal val="0"/>
                                          </p:val>
                                        </p:tav>
                                        <p:tav tm="100000">
                                          <p:val>
                                            <p:strVal val="#ppt_h"/>
                                          </p:val>
                                        </p:tav>
                                      </p:tavLst>
                                    </p:anim>
                                    <p:anim calcmode="lin" valueType="num">
                                      <p:cBhvr>
                                        <p:cTn dur="1000" fill="hold" id="15"/>
                                        <p:tgtEl>
                                          <p:spTgt spid="45"/>
                                        </p:tgtEl>
                                        <p:attrNameLst>
                                          <p:attrName>style.rotation</p:attrName>
                                        </p:attrNameLst>
                                      </p:cBhvr>
                                      <p:tavLst>
                                        <p:tav tm="0">
                                          <p:val>
                                            <p:fltVal val="90"/>
                                          </p:val>
                                        </p:tav>
                                        <p:tav tm="100000">
                                          <p:val>
                                            <p:fltVal val="0"/>
                                          </p:val>
                                        </p:tav>
                                      </p:tavLst>
                                    </p:anim>
                                    <p:animEffect filter="fade" transition="in">
                                      <p:cBhvr>
                                        <p:cTn dur="1000" id="16"/>
                                        <p:tgtEl>
                                          <p:spTgt spid="45"/>
                                        </p:tgtEl>
                                      </p:cBhvr>
                                    </p:animEffect>
                                  </p:childTnLst>
                                </p:cTn>
                              </p:par>
                              <p:par>
                                <p:cTn fill="hold" id="17" nodeType="withEffect" presetClass="entr" presetID="22" presetSubtype="1">
                                  <p:stCondLst>
                                    <p:cond delay="25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par>
                          <p:cTn fill="hold" id="20" nodeType="afterGroup">
                            <p:stCondLst>
                              <p:cond delay="1000"/>
                            </p:stCondLst>
                            <p:childTnLst>
                              <p:par>
                                <p:cTn fill="hold" id="21" nodeType="afterEffect" presetClass="entr" presetID="37"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ecel="100000" dur="900" fill="hold" id="25"/>
                                        <p:tgtEl>
                                          <p:spTgt spid="9"/>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9"/>
                                        </p:tgtEl>
                                        <p:attrNameLst>
                                          <p:attrName>ppt_y</p:attrName>
                                        </p:attrNameLst>
                                      </p:cBhvr>
                                      <p:tavLst>
                                        <p:tav tm="0">
                                          <p:val>
                                            <p:strVal val="#ppt_y-.03"/>
                                          </p:val>
                                        </p:tav>
                                        <p:tav tm="100000">
                                          <p:val>
                                            <p:strVal val="#ppt_y"/>
                                          </p:val>
                                        </p:tav>
                                      </p:tavLst>
                                    </p:anim>
                                  </p:childTnLst>
                                </p:cTn>
                              </p:par>
                              <p:par>
                                <p:cTn fill="hold" id="27" nodeType="withEffect" presetClass="entr" presetID="37" presetSubtype="0">
                                  <p:stCondLst>
                                    <p:cond delay="250"/>
                                  </p:stCondLst>
                                  <p:childTnLst>
                                    <p:set>
                                      <p:cBhvr>
                                        <p:cTn dur="1" fill="hold" id="28">
                                          <p:stCondLst>
                                            <p:cond delay="0"/>
                                          </p:stCondLst>
                                        </p:cTn>
                                        <p:tgtEl>
                                          <p:spTgt spid="25"/>
                                        </p:tgtEl>
                                        <p:attrNameLst>
                                          <p:attrName>style.visibility</p:attrName>
                                        </p:attrNameLst>
                                      </p:cBhvr>
                                      <p:to>
                                        <p:strVal val="visible"/>
                                      </p:to>
                                    </p:set>
                                    <p:animEffect filter="fade" transition="in">
                                      <p:cBhvr>
                                        <p:cTn dur="1000" id="29"/>
                                        <p:tgtEl>
                                          <p:spTgt spid="25"/>
                                        </p:tgtEl>
                                      </p:cBhvr>
                                    </p:animEffect>
                                    <p:anim calcmode="lin" valueType="num">
                                      <p:cBhvr>
                                        <p:cTn dur="1000" fill="hold" id="30"/>
                                        <p:tgtEl>
                                          <p:spTgt spid="25"/>
                                        </p:tgtEl>
                                        <p:attrNameLst>
                                          <p:attrName>ppt_x</p:attrName>
                                        </p:attrNameLst>
                                      </p:cBhvr>
                                      <p:tavLst>
                                        <p:tav tm="0">
                                          <p:val>
                                            <p:strVal val="#ppt_x"/>
                                          </p:val>
                                        </p:tav>
                                        <p:tav tm="100000">
                                          <p:val>
                                            <p:strVal val="#ppt_x"/>
                                          </p:val>
                                        </p:tav>
                                      </p:tavLst>
                                    </p:anim>
                                    <p:anim calcmode="lin" valueType="num">
                                      <p:cBhvr>
                                        <p:cTn decel="100000" dur="900" fill="hold" id="31"/>
                                        <p:tgtEl>
                                          <p:spTgt spid="25"/>
                                        </p:tgtEl>
                                        <p:attrNameLst>
                                          <p:attrName>ppt_y</p:attrName>
                                        </p:attrNameLst>
                                      </p:cBhvr>
                                      <p:tavLst>
                                        <p:tav tm="0">
                                          <p:val>
                                            <p:strVal val="#ppt_y+1"/>
                                          </p:val>
                                        </p:tav>
                                        <p:tav tm="100000">
                                          <p:val>
                                            <p:strVal val="#ppt_y-.03"/>
                                          </p:val>
                                        </p:tav>
                                      </p:tavLst>
                                    </p:anim>
                                    <p:anim calcmode="lin" valueType="num">
                                      <p:cBhvr>
                                        <p:cTn accel="100000" dur="100" fill="hold" id="32">
                                          <p:stCondLst>
                                            <p:cond delay="900"/>
                                          </p:stCondLst>
                                        </p:cTn>
                                        <p:tgtEl>
                                          <p:spTgt spid="25"/>
                                        </p:tgtEl>
                                        <p:attrNameLst>
                                          <p:attrName>ppt_y</p:attrName>
                                        </p:attrNameLst>
                                      </p:cBhvr>
                                      <p:tavLst>
                                        <p:tav tm="0">
                                          <p:val>
                                            <p:strVal val="#ppt_y-.03"/>
                                          </p:val>
                                        </p:tav>
                                        <p:tav tm="100000">
                                          <p:val>
                                            <p:strVal val="#ppt_y"/>
                                          </p:val>
                                        </p:tav>
                                      </p:tavLst>
                                    </p:anim>
                                  </p:childTnLst>
                                </p:cTn>
                              </p:par>
                              <p:par>
                                <p:cTn fill="hold" id="33" nodeType="withEffect" presetClass="entr" presetID="37" presetSubtype="0">
                                  <p:stCondLst>
                                    <p:cond delay="500"/>
                                  </p:stCondLst>
                                  <p:childTnLst>
                                    <p:set>
                                      <p:cBhvr>
                                        <p:cTn dur="1" fill="hold" id="34">
                                          <p:stCondLst>
                                            <p:cond delay="0"/>
                                          </p:stCondLst>
                                        </p:cTn>
                                        <p:tgtEl>
                                          <p:spTgt spid="30"/>
                                        </p:tgtEl>
                                        <p:attrNameLst>
                                          <p:attrName>style.visibility</p:attrName>
                                        </p:attrNameLst>
                                      </p:cBhvr>
                                      <p:to>
                                        <p:strVal val="visible"/>
                                      </p:to>
                                    </p:set>
                                    <p:animEffect filter="fade" transition="in">
                                      <p:cBhvr>
                                        <p:cTn dur="1000" id="35"/>
                                        <p:tgtEl>
                                          <p:spTgt spid="30"/>
                                        </p:tgtEl>
                                      </p:cBhvr>
                                    </p:animEffect>
                                    <p:anim calcmode="lin" valueType="num">
                                      <p:cBhvr>
                                        <p:cTn dur="1000" fill="hold" id="36"/>
                                        <p:tgtEl>
                                          <p:spTgt spid="30"/>
                                        </p:tgtEl>
                                        <p:attrNameLst>
                                          <p:attrName>ppt_x</p:attrName>
                                        </p:attrNameLst>
                                      </p:cBhvr>
                                      <p:tavLst>
                                        <p:tav tm="0">
                                          <p:val>
                                            <p:strVal val="#ppt_x"/>
                                          </p:val>
                                        </p:tav>
                                        <p:tav tm="100000">
                                          <p:val>
                                            <p:strVal val="#ppt_x"/>
                                          </p:val>
                                        </p:tav>
                                      </p:tavLst>
                                    </p:anim>
                                    <p:anim calcmode="lin" valueType="num">
                                      <p:cBhvr>
                                        <p:cTn decel="100000" dur="900" fill="hold" id="37"/>
                                        <p:tgtEl>
                                          <p:spTgt spid="30"/>
                                        </p:tgtEl>
                                        <p:attrNameLst>
                                          <p:attrName>ppt_y</p:attrName>
                                        </p:attrNameLst>
                                      </p:cBhvr>
                                      <p:tavLst>
                                        <p:tav tm="0">
                                          <p:val>
                                            <p:strVal val="#ppt_y+1"/>
                                          </p:val>
                                        </p:tav>
                                        <p:tav tm="100000">
                                          <p:val>
                                            <p:strVal val="#ppt_y-.03"/>
                                          </p:val>
                                        </p:tav>
                                      </p:tavLst>
                                    </p:anim>
                                    <p:anim calcmode="lin" valueType="num">
                                      <p:cBhvr>
                                        <p:cTn accel="100000" dur="100" fill="hold" id="38">
                                          <p:stCondLst>
                                            <p:cond delay="900"/>
                                          </p:stCondLst>
                                        </p:cTn>
                                        <p:tgtEl>
                                          <p:spTgt spid="30"/>
                                        </p:tgtEl>
                                        <p:attrNameLst>
                                          <p:attrName>ppt_y</p:attrName>
                                        </p:attrNameLst>
                                      </p:cBhvr>
                                      <p:tavLst>
                                        <p:tav tm="0">
                                          <p:val>
                                            <p:strVal val="#ppt_y-.03"/>
                                          </p:val>
                                        </p:tav>
                                        <p:tav tm="100000">
                                          <p:val>
                                            <p:strVal val="#ppt_y"/>
                                          </p:val>
                                        </p:tav>
                                      </p:tavLst>
                                    </p:anim>
                                  </p:childTnLst>
                                </p:cTn>
                              </p:par>
                              <p:par>
                                <p:cTn fill="hold" id="39" nodeType="withEffect" presetClass="entr" presetID="37" presetSubtype="0">
                                  <p:stCondLst>
                                    <p:cond delay="750"/>
                                  </p:stCondLst>
                                  <p:childTnLst>
                                    <p:set>
                                      <p:cBhvr>
                                        <p:cTn dur="1" fill="hold" id="40">
                                          <p:stCondLst>
                                            <p:cond delay="0"/>
                                          </p:stCondLst>
                                        </p:cTn>
                                        <p:tgtEl>
                                          <p:spTgt spid="35"/>
                                        </p:tgtEl>
                                        <p:attrNameLst>
                                          <p:attrName>style.visibility</p:attrName>
                                        </p:attrNameLst>
                                      </p:cBhvr>
                                      <p:to>
                                        <p:strVal val="visible"/>
                                      </p:to>
                                    </p:set>
                                    <p:animEffect filter="fade" transition="in">
                                      <p:cBhvr>
                                        <p:cTn dur="1000" id="41"/>
                                        <p:tgtEl>
                                          <p:spTgt spid="35"/>
                                        </p:tgtEl>
                                      </p:cBhvr>
                                    </p:animEffect>
                                    <p:anim calcmode="lin" valueType="num">
                                      <p:cBhvr>
                                        <p:cTn dur="1000" fill="hold" id="42"/>
                                        <p:tgtEl>
                                          <p:spTgt spid="35"/>
                                        </p:tgtEl>
                                        <p:attrNameLst>
                                          <p:attrName>ppt_x</p:attrName>
                                        </p:attrNameLst>
                                      </p:cBhvr>
                                      <p:tavLst>
                                        <p:tav tm="0">
                                          <p:val>
                                            <p:strVal val="#ppt_x"/>
                                          </p:val>
                                        </p:tav>
                                        <p:tav tm="100000">
                                          <p:val>
                                            <p:strVal val="#ppt_x"/>
                                          </p:val>
                                        </p:tav>
                                      </p:tavLst>
                                    </p:anim>
                                    <p:anim calcmode="lin" valueType="num">
                                      <p:cBhvr>
                                        <p:cTn decel="100000" dur="900" fill="hold" id="43"/>
                                        <p:tgtEl>
                                          <p:spTgt spid="35"/>
                                        </p:tgtEl>
                                        <p:attrNameLst>
                                          <p:attrName>ppt_y</p:attrName>
                                        </p:attrNameLst>
                                      </p:cBhvr>
                                      <p:tavLst>
                                        <p:tav tm="0">
                                          <p:val>
                                            <p:strVal val="#ppt_y+1"/>
                                          </p:val>
                                        </p:tav>
                                        <p:tav tm="100000">
                                          <p:val>
                                            <p:strVal val="#ppt_y-.03"/>
                                          </p:val>
                                        </p:tav>
                                      </p:tavLst>
                                    </p:anim>
                                    <p:anim calcmode="lin" valueType="num">
                                      <p:cBhvr>
                                        <p:cTn accel="100000" dur="100" fill="hold" id="44">
                                          <p:stCondLst>
                                            <p:cond delay="900"/>
                                          </p:stCondLst>
                                        </p:cTn>
                                        <p:tgtEl>
                                          <p:spTgt spid="35"/>
                                        </p:tgtEl>
                                        <p:attrNameLst>
                                          <p:attrName>ppt_y</p:attrName>
                                        </p:attrNameLst>
                                      </p:cBhvr>
                                      <p:tavLst>
                                        <p:tav tm="0">
                                          <p:val>
                                            <p:strVal val="#ppt_y-.03"/>
                                          </p:val>
                                        </p:tav>
                                        <p:tav tm="100000">
                                          <p:val>
                                            <p:strVal val="#ppt_y"/>
                                          </p:val>
                                        </p:tav>
                                      </p:tavLst>
                                    </p:anim>
                                  </p:childTnLst>
                                </p:cTn>
                              </p:par>
                              <p:par>
                                <p:cTn fill="hold" id="45" nodeType="withEffect" presetClass="entr" presetID="37" presetSubtype="0">
                                  <p:stCondLst>
                                    <p:cond delay="1000"/>
                                  </p:stCondLst>
                                  <p:childTnLst>
                                    <p:set>
                                      <p:cBhvr>
                                        <p:cTn dur="1" fill="hold" id="46">
                                          <p:stCondLst>
                                            <p:cond delay="0"/>
                                          </p:stCondLst>
                                        </p:cTn>
                                        <p:tgtEl>
                                          <p:spTgt spid="40"/>
                                        </p:tgtEl>
                                        <p:attrNameLst>
                                          <p:attrName>style.visibility</p:attrName>
                                        </p:attrNameLst>
                                      </p:cBhvr>
                                      <p:to>
                                        <p:strVal val="visible"/>
                                      </p:to>
                                    </p:set>
                                    <p:animEffect filter="fade" transition="in">
                                      <p:cBhvr>
                                        <p:cTn dur="1000" id="47"/>
                                        <p:tgtEl>
                                          <p:spTgt spid="40"/>
                                        </p:tgtEl>
                                      </p:cBhvr>
                                    </p:animEffect>
                                    <p:anim calcmode="lin" valueType="num">
                                      <p:cBhvr>
                                        <p:cTn dur="1000" fill="hold" id="48"/>
                                        <p:tgtEl>
                                          <p:spTgt spid="40"/>
                                        </p:tgtEl>
                                        <p:attrNameLst>
                                          <p:attrName>ppt_x</p:attrName>
                                        </p:attrNameLst>
                                      </p:cBhvr>
                                      <p:tavLst>
                                        <p:tav tm="0">
                                          <p:val>
                                            <p:strVal val="#ppt_x"/>
                                          </p:val>
                                        </p:tav>
                                        <p:tav tm="100000">
                                          <p:val>
                                            <p:strVal val="#ppt_x"/>
                                          </p:val>
                                        </p:tav>
                                      </p:tavLst>
                                    </p:anim>
                                    <p:anim calcmode="lin" valueType="num">
                                      <p:cBhvr>
                                        <p:cTn decel="100000" dur="900" fill="hold" id="49"/>
                                        <p:tgtEl>
                                          <p:spTgt spid="40"/>
                                        </p:tgtEl>
                                        <p:attrNameLst>
                                          <p:attrName>ppt_y</p:attrName>
                                        </p:attrNameLst>
                                      </p:cBhvr>
                                      <p:tavLst>
                                        <p:tav tm="0">
                                          <p:val>
                                            <p:strVal val="#ppt_y+1"/>
                                          </p:val>
                                        </p:tav>
                                        <p:tav tm="100000">
                                          <p:val>
                                            <p:strVal val="#ppt_y-.03"/>
                                          </p:val>
                                        </p:tav>
                                      </p:tavLst>
                                    </p:anim>
                                    <p:anim calcmode="lin" valueType="num">
                                      <p:cBhvr>
                                        <p:cTn accel="100000" dur="100" fill="hold" id="50">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1037173" y="1840289"/>
            <a:ext cx="2909733" cy="4135844"/>
            <a:chOff x="1037173" y="1840289"/>
            <a:chExt cx="2909733" cy="4135844"/>
          </a:xfrm>
          <a:effectLst>
            <a:outerShdw algn="tl" blurRad="50800" dir="2700000" dist="38100" rotWithShape="0">
              <a:prstClr val="black">
                <a:alpha val="40000"/>
              </a:prstClr>
            </a:outerShdw>
          </a:effectLst>
        </p:grpSpPr>
        <p:grpSp>
          <p:nvGrpSpPr>
            <p:cNvPr id="4" name="íṥļiḋè"/>
            <p:cNvGrpSpPr/>
            <p:nvPr/>
          </p:nvGrpSpPr>
          <p:grpSpPr>
            <a:xfrm>
              <a:off x="1037173" y="1840289"/>
              <a:ext cx="2909733" cy="4135844"/>
              <a:chOff x="738726" y="1976339"/>
              <a:chExt cx="2415941" cy="3433977"/>
            </a:xfrm>
          </p:grpSpPr>
          <p:sp>
            <p:nvSpPr>
              <p:cNvPr id="19" name="ïṧļîdê"/>
              <p:cNvSpPr/>
              <p:nvPr/>
            </p:nvSpPr>
            <p:spPr bwMode="auto">
              <a:xfrm>
                <a:off x="738726" y="1976339"/>
                <a:ext cx="2415941" cy="3433977"/>
              </a:xfrm>
              <a:custGeom>
                <a:gdLst>
                  <a:gd fmla="*/ 2271713 w 21600" name="T0"/>
                  <a:gd fmla="*/ 3620294 h 21600" name="T1"/>
                  <a:gd fmla="*/ 2271713 w 21600" name="T2"/>
                  <a:gd fmla="*/ 3620294 h 21600" name="T3"/>
                  <a:gd fmla="*/ 2271713 w 21600" name="T4"/>
                  <a:gd fmla="*/ 3620294 h 21600" name="T5"/>
                  <a:gd fmla="*/ 2271713 w 21600" name="T6"/>
                  <a:gd fmla="*/ 362029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21599"/>
                    </a:lnTo>
                    <a:lnTo>
                      <a:pt x="0" y="21599"/>
                    </a:lnTo>
                    <a:lnTo>
                      <a:pt x="0" y="0"/>
                    </a:lnTo>
                    <a:close/>
                  </a:path>
                </a:pathLst>
              </a:custGeom>
              <a:solidFill>
                <a:srgbClr val="FFFFFF"/>
              </a:solidFill>
              <a:ln cap="flat" cmpd="sng" w="12700">
                <a:solidFill>
                  <a:schemeClr val="bg2">
                    <a:lumMod val="75000"/>
                  </a:schemeClr>
                </a:solidFill>
                <a:prstDash val="sysDash"/>
                <a:miter lim="0"/>
              </a:ln>
              <a:effectLst/>
              <a:extLst>
                <a:ext uri="{AF507438-7753-43E0-B8FC-AC1667EBCBE1}">
                  <a14:hiddenEffects>
                    <a:effectLst>
                      <a:outerShdw algn="ctr" blurRad="63500" dir="2700000" dist="38099" rotWithShape="0">
                        <a:srgbClr val="000000">
                          <a:alpha val="74997"/>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0" name="ïS1iḍê"/>
              <p:cNvSpPr/>
              <p:nvPr/>
            </p:nvSpPr>
            <p:spPr bwMode="auto">
              <a:xfrm>
                <a:off x="745894" y="4291825"/>
                <a:ext cx="1688289" cy="1114270"/>
              </a:xfrm>
              <a:custGeom>
                <a:gdLst>
                  <a:gd fmla="*/ 1587500 w 21600" name="T0"/>
                  <a:gd fmla="*/ 1047750 h 21600" name="T1"/>
                  <a:gd fmla="*/ 1587500 w 21600" name="T2"/>
                  <a:gd fmla="*/ 1047750 h 21600" name="T3"/>
                  <a:gd fmla="*/ 1587500 w 21600" name="T4"/>
                  <a:gd fmla="*/ 1047750 h 21600" name="T5"/>
                  <a:gd fmla="*/ 1587500 w 21600" name="T6"/>
                  <a:gd fmla="*/ 10477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12216"/>
                    </a:lnTo>
                    <a:lnTo>
                      <a:pt x="21599" y="21600"/>
                    </a:lnTo>
                    <a:lnTo>
                      <a:pt x="0" y="21600"/>
                    </a:lnTo>
                    <a:lnTo>
                      <a:pt x="0" y="0"/>
                    </a:lnTo>
                    <a:close/>
                  </a:path>
                </a:pathLst>
              </a:custGeom>
              <a:solidFill>
                <a:schemeClr val="tx1">
                  <a:lumMod val="85000"/>
                  <a:lumOff val="15000"/>
                </a:schemeClr>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1" name="îs1îḍê"/>
              <p:cNvSpPr/>
              <p:nvPr/>
            </p:nvSpPr>
            <p:spPr bwMode="auto">
              <a:xfrm flipH="1">
                <a:off x="738726" y="3815728"/>
                <a:ext cx="2415941" cy="1594587"/>
              </a:xfrm>
              <a:custGeom>
                <a:gdLst>
                  <a:gd fmla="*/ 2271713 w 21600" name="T0"/>
                  <a:gd fmla="*/ 1499394 h 21600" name="T1"/>
                  <a:gd fmla="*/ 2271713 w 21600" name="T2"/>
                  <a:gd fmla="*/ 1499394 h 21600" name="T3"/>
                  <a:gd fmla="*/ 2271713 w 21600" name="T4"/>
                  <a:gd fmla="*/ 1499394 h 21600" name="T5"/>
                  <a:gd fmla="*/ 2271713 w 21600" name="T6"/>
                  <a:gd fmla="*/ 149939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600" y="12216"/>
                    </a:lnTo>
                    <a:lnTo>
                      <a:pt x="21600" y="21600"/>
                    </a:lnTo>
                    <a:lnTo>
                      <a:pt x="0" y="21600"/>
                    </a:lnTo>
                    <a:lnTo>
                      <a:pt x="0" y="0"/>
                    </a:lnTo>
                    <a:close/>
                  </a:path>
                </a:pathLst>
              </a:custGeom>
              <a:solidFill>
                <a:srgbClr val="404040"/>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3" name="ïS1îḓé"/>
              <p:cNvSpPr/>
              <p:nvPr/>
            </p:nvSpPr>
            <p:spPr bwMode="auto">
              <a:xfrm>
                <a:off x="929502" y="4905517"/>
                <a:ext cx="2008220" cy="3241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scene3d>
                  <a:camera prst="orthographicFront"/>
                  <a:lightRig dir="t" rig="threePt"/>
                </a:scene3d>
                <a:sp3d contourW="12700"/>
              </a:bodyPr>
              <a:lstStyle/>
              <a:p>
                <a:pPr defTabSz="584141">
                  <a:lnSpc>
                    <a:spcPct val="130000"/>
                  </a:lnSpc>
                  <a:defRPr/>
                </a:pPr>
                <a:r>
                  <a:rPr altLang="en-US" b="1" lang="zh-CN">
                    <a:solidFill>
                      <a:srgbClr val="FFFFFF"/>
                    </a:solidFill>
                    <a:latin charset="0" panose="020b0604020202020204" pitchFamily="34" typeface="Arial"/>
                    <a:ea charset="-122" panose="02010601030101010101" pitchFamily="2" typeface="方正黑体简体"/>
                    <a:sym charset="0" panose="020b0604020202020204" pitchFamily="34" typeface="Arial"/>
                  </a:rPr>
                  <a:t>公司责任理解</a:t>
                </a:r>
              </a:p>
            </p:txBody>
          </p:sp>
          <p:sp>
            <p:nvSpPr>
              <p:cNvPr id="24" name="ïSḻiḑé"/>
              <p:cNvSpPr/>
              <p:nvPr/>
            </p:nvSpPr>
            <p:spPr bwMode="auto">
              <a:xfrm>
                <a:off x="1111837" y="2220557"/>
                <a:ext cx="1540866" cy="3241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Autofit/>
              </a:bodyPr>
              <a:lstStyle/>
              <a:p>
                <a:pPr algn="ctr" defTabSz="584141">
                  <a:lnSpc>
                    <a:spcPct val="130000"/>
                  </a:lnSpc>
                  <a:defRPr/>
                </a:pPr>
                <a:r>
                  <a:rPr altLang="en-US" lang="zh-CN" sz="2000">
                    <a:solidFill>
                      <a:srgbClr val="424242"/>
                    </a:solidFill>
                    <a:latin charset="0" panose="020b0604020202020204" pitchFamily="34" typeface="Arial"/>
                    <a:ea charset="-122" panose="02010601030101010101" pitchFamily="2" typeface="方正黑体简体"/>
                    <a:sym charset="0" panose="020b0604020202020204" pitchFamily="34" typeface="Arial"/>
                  </a:rPr>
                  <a:t>工作主职理解</a:t>
                </a:r>
              </a:p>
            </p:txBody>
          </p:sp>
        </p:grpSp>
        <p:sp>
          <p:nvSpPr>
            <p:cNvPr id="27" name="文本框 26"/>
            <p:cNvSpPr txBox="1"/>
            <p:nvPr/>
          </p:nvSpPr>
          <p:spPr>
            <a:xfrm>
              <a:off x="1183242" y="2940795"/>
              <a:ext cx="2586078" cy="104241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31" name="组合 30"/>
          <p:cNvGrpSpPr/>
          <p:nvPr/>
        </p:nvGrpSpPr>
        <p:grpSpPr>
          <a:xfrm>
            <a:off x="4643169" y="1840289"/>
            <a:ext cx="2909733" cy="4135844"/>
            <a:chOff x="4643169" y="1840289"/>
            <a:chExt cx="2909733" cy="4135844"/>
          </a:xfrm>
          <a:effectLst>
            <a:outerShdw algn="tl" blurRad="50800" dir="2700000" dist="38100" rotWithShape="0">
              <a:prstClr val="black">
                <a:alpha val="40000"/>
              </a:prstClr>
            </a:outerShdw>
          </a:effectLst>
        </p:grpSpPr>
        <p:grpSp>
          <p:nvGrpSpPr>
            <p:cNvPr id="5" name="íṥľîḋé"/>
            <p:cNvGrpSpPr/>
            <p:nvPr/>
          </p:nvGrpSpPr>
          <p:grpSpPr>
            <a:xfrm>
              <a:off x="4643169" y="1840289"/>
              <a:ext cx="2909733" cy="4135844"/>
              <a:chOff x="3511740" y="1976339"/>
              <a:chExt cx="2415941" cy="3433977"/>
            </a:xfrm>
          </p:grpSpPr>
          <p:sp>
            <p:nvSpPr>
              <p:cNvPr id="13" name="íşľiďè"/>
              <p:cNvSpPr/>
              <p:nvPr/>
            </p:nvSpPr>
            <p:spPr bwMode="auto">
              <a:xfrm>
                <a:off x="3511740" y="1976339"/>
                <a:ext cx="2415941" cy="3433977"/>
              </a:xfrm>
              <a:custGeom>
                <a:gdLst>
                  <a:gd fmla="*/ 2271713 w 21600" name="T0"/>
                  <a:gd fmla="*/ 3620294 h 21600" name="T1"/>
                  <a:gd fmla="*/ 2271713 w 21600" name="T2"/>
                  <a:gd fmla="*/ 3620294 h 21600" name="T3"/>
                  <a:gd fmla="*/ 2271713 w 21600" name="T4"/>
                  <a:gd fmla="*/ 3620294 h 21600" name="T5"/>
                  <a:gd fmla="*/ 2271713 w 21600" name="T6"/>
                  <a:gd fmla="*/ 362029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21599"/>
                    </a:lnTo>
                    <a:lnTo>
                      <a:pt x="0" y="21599"/>
                    </a:lnTo>
                    <a:lnTo>
                      <a:pt x="0" y="0"/>
                    </a:lnTo>
                    <a:close/>
                  </a:path>
                </a:pathLst>
              </a:custGeom>
              <a:solidFill>
                <a:srgbClr val="FFFFFF"/>
              </a:solidFill>
              <a:ln cap="flat" cmpd="sng" w="12700">
                <a:solidFill>
                  <a:schemeClr val="bg2">
                    <a:lumMod val="75000"/>
                  </a:schemeClr>
                </a:solidFill>
                <a:prstDash val="sysDash"/>
                <a:miter lim="0"/>
              </a:ln>
              <a:effectLst/>
              <a:extLst>
                <a:ext uri="{AF507438-7753-43E0-B8FC-AC1667EBCBE1}">
                  <a14:hiddenEffects>
                    <a:effectLst>
                      <a:outerShdw algn="ctr" blurRad="63500" dir="2700000" dist="38099" rotWithShape="0">
                        <a:srgbClr val="000000">
                          <a:alpha val="74997"/>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4" name="iSḷiḋé"/>
              <p:cNvSpPr/>
              <p:nvPr/>
            </p:nvSpPr>
            <p:spPr bwMode="auto">
              <a:xfrm>
                <a:off x="3518908" y="4291825"/>
                <a:ext cx="1688289" cy="1114270"/>
              </a:xfrm>
              <a:custGeom>
                <a:gdLst>
                  <a:gd fmla="*/ 1587500 w 21600" name="T0"/>
                  <a:gd fmla="*/ 1047750 h 21600" name="T1"/>
                  <a:gd fmla="*/ 1587500 w 21600" name="T2"/>
                  <a:gd fmla="*/ 1047750 h 21600" name="T3"/>
                  <a:gd fmla="*/ 1587500 w 21600" name="T4"/>
                  <a:gd fmla="*/ 1047750 h 21600" name="T5"/>
                  <a:gd fmla="*/ 1587500 w 21600" name="T6"/>
                  <a:gd fmla="*/ 10477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12216"/>
                    </a:lnTo>
                    <a:lnTo>
                      <a:pt x="21599" y="21600"/>
                    </a:lnTo>
                    <a:lnTo>
                      <a:pt x="0" y="21600"/>
                    </a:lnTo>
                    <a:lnTo>
                      <a:pt x="0" y="0"/>
                    </a:lnTo>
                    <a:close/>
                  </a:path>
                </a:pathLst>
              </a:custGeom>
              <a:solidFill>
                <a:schemeClr val="tx1">
                  <a:lumMod val="85000"/>
                  <a:lumOff val="15000"/>
                </a:schemeClr>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5" name="ïsļíḓê"/>
              <p:cNvSpPr/>
              <p:nvPr/>
            </p:nvSpPr>
            <p:spPr bwMode="auto">
              <a:xfrm flipH="1">
                <a:off x="3511740" y="3815728"/>
                <a:ext cx="2415941" cy="1594587"/>
              </a:xfrm>
              <a:custGeom>
                <a:gdLst>
                  <a:gd fmla="*/ 2271713 w 21600" name="T0"/>
                  <a:gd fmla="*/ 1499394 h 21600" name="T1"/>
                  <a:gd fmla="*/ 2271713 w 21600" name="T2"/>
                  <a:gd fmla="*/ 1499394 h 21600" name="T3"/>
                  <a:gd fmla="*/ 2271713 w 21600" name="T4"/>
                  <a:gd fmla="*/ 1499394 h 21600" name="T5"/>
                  <a:gd fmla="*/ 2271713 w 21600" name="T6"/>
                  <a:gd fmla="*/ 149939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600" y="12216"/>
                    </a:lnTo>
                    <a:lnTo>
                      <a:pt x="21600" y="21600"/>
                    </a:lnTo>
                    <a:lnTo>
                      <a:pt x="0" y="21600"/>
                    </a:lnTo>
                    <a:lnTo>
                      <a:pt x="0" y="0"/>
                    </a:lnTo>
                    <a:close/>
                  </a:path>
                </a:pathLst>
              </a:custGeom>
              <a:solidFill>
                <a:srgbClr val="404040"/>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7" name="ïslíḋè"/>
              <p:cNvSpPr/>
              <p:nvPr/>
            </p:nvSpPr>
            <p:spPr bwMode="auto">
              <a:xfrm>
                <a:off x="3727841" y="4905517"/>
                <a:ext cx="2003156" cy="3241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scene3d>
                  <a:camera prst="orthographicFront"/>
                  <a:lightRig dir="t" rig="threePt"/>
                </a:scene3d>
                <a:sp3d contourW="12700"/>
              </a:bodyPr>
              <a:lstStyle/>
              <a:p>
                <a:pPr defTabSz="584141">
                  <a:lnSpc>
                    <a:spcPct val="130000"/>
                  </a:lnSpc>
                  <a:defRPr/>
                </a:pPr>
                <a:r>
                  <a:rPr altLang="en-US" b="1" lang="zh-CN">
                    <a:solidFill>
                      <a:srgbClr val="FFFFFF"/>
                    </a:solidFill>
                    <a:latin charset="0" panose="020b0604020202020204" pitchFamily="34" typeface="Arial"/>
                    <a:ea charset="-122" panose="02010601030101010101" pitchFamily="2" typeface="方正黑体简体"/>
                    <a:sym charset="0" panose="020b0604020202020204" pitchFamily="34" typeface="Arial"/>
                  </a:rPr>
                  <a:t>公司责任理解</a:t>
                </a:r>
              </a:p>
            </p:txBody>
          </p:sp>
          <p:sp>
            <p:nvSpPr>
              <p:cNvPr id="18" name="ïṩļîḋè"/>
              <p:cNvSpPr/>
              <p:nvPr/>
            </p:nvSpPr>
            <p:spPr bwMode="auto">
              <a:xfrm>
                <a:off x="3885695" y="2220557"/>
                <a:ext cx="1508148" cy="3241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Autofit/>
              </a:bodyPr>
              <a:lstStyle/>
              <a:p>
                <a:pPr algn="ctr" defTabSz="584141">
                  <a:lnSpc>
                    <a:spcPct val="130000"/>
                  </a:lnSpc>
                  <a:defRPr/>
                </a:pPr>
                <a:r>
                  <a:rPr altLang="en-US" lang="zh-CN" sz="2000">
                    <a:solidFill>
                      <a:srgbClr val="424242"/>
                    </a:solidFill>
                    <a:latin charset="0" panose="020b0604020202020204" pitchFamily="34" typeface="Arial"/>
                    <a:ea charset="-122" panose="02010601030101010101" pitchFamily="2" typeface="方正黑体简体"/>
                    <a:sym charset="0" panose="020b0604020202020204" pitchFamily="34" typeface="Arial"/>
                  </a:rPr>
                  <a:t>部门协作理解</a:t>
                </a:r>
              </a:p>
            </p:txBody>
          </p:sp>
        </p:grpSp>
        <p:sp>
          <p:nvSpPr>
            <p:cNvPr id="28" name="文本框 27"/>
            <p:cNvSpPr txBox="1"/>
            <p:nvPr/>
          </p:nvSpPr>
          <p:spPr>
            <a:xfrm>
              <a:off x="4802961" y="2940795"/>
              <a:ext cx="2586078" cy="104241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32" name="组合 31"/>
          <p:cNvGrpSpPr/>
          <p:nvPr/>
        </p:nvGrpSpPr>
        <p:grpSpPr>
          <a:xfrm>
            <a:off x="8249162" y="1838256"/>
            <a:ext cx="2909733" cy="4139910"/>
            <a:chOff x="8249162" y="1838256"/>
            <a:chExt cx="2909733" cy="4139910"/>
          </a:xfrm>
          <a:effectLst>
            <a:outerShdw algn="tl" blurRad="50800" dir="2700000" dist="38100" rotWithShape="0">
              <a:prstClr val="black">
                <a:alpha val="40000"/>
              </a:prstClr>
            </a:outerShdw>
          </a:effectLst>
        </p:grpSpPr>
        <p:grpSp>
          <p:nvGrpSpPr>
            <p:cNvPr id="6" name="iş1îḑè"/>
            <p:cNvGrpSpPr/>
            <p:nvPr/>
          </p:nvGrpSpPr>
          <p:grpSpPr>
            <a:xfrm>
              <a:off x="8249162" y="1838256"/>
              <a:ext cx="2909733" cy="4139910"/>
              <a:chOff x="6284753" y="1976339"/>
              <a:chExt cx="2415941" cy="3437353"/>
            </a:xfrm>
          </p:grpSpPr>
          <p:sp>
            <p:nvSpPr>
              <p:cNvPr id="7" name="íşļidè"/>
              <p:cNvSpPr/>
              <p:nvPr/>
            </p:nvSpPr>
            <p:spPr bwMode="auto">
              <a:xfrm>
                <a:off x="6284753" y="1976339"/>
                <a:ext cx="2415941" cy="3433977"/>
              </a:xfrm>
              <a:custGeom>
                <a:gdLst>
                  <a:gd fmla="*/ 2271713 w 21600" name="T0"/>
                  <a:gd fmla="*/ 3620294 h 21600" name="T1"/>
                  <a:gd fmla="*/ 2271713 w 21600" name="T2"/>
                  <a:gd fmla="*/ 3620294 h 21600" name="T3"/>
                  <a:gd fmla="*/ 2271713 w 21600" name="T4"/>
                  <a:gd fmla="*/ 3620294 h 21600" name="T5"/>
                  <a:gd fmla="*/ 2271713 w 21600" name="T6"/>
                  <a:gd fmla="*/ 362029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21599"/>
                    </a:lnTo>
                    <a:lnTo>
                      <a:pt x="0" y="21599"/>
                    </a:lnTo>
                    <a:lnTo>
                      <a:pt x="0" y="0"/>
                    </a:lnTo>
                    <a:close/>
                  </a:path>
                </a:pathLst>
              </a:custGeom>
              <a:solidFill>
                <a:srgbClr val="FFFFFF"/>
              </a:solidFill>
              <a:ln cap="flat" cmpd="sng" w="12700">
                <a:solidFill>
                  <a:schemeClr val="bg2">
                    <a:lumMod val="75000"/>
                  </a:schemeClr>
                </a:solidFill>
                <a:prstDash val="sysDash"/>
                <a:miter lim="0"/>
              </a:ln>
              <a:effectLst/>
              <a:extLst>
                <a:ext uri="{AF507438-7753-43E0-B8FC-AC1667EBCBE1}">
                  <a14:hiddenEffects>
                    <a:effectLst>
                      <a:outerShdw algn="ctr" blurRad="63500" dir="2700000" dist="38099" rotWithShape="0">
                        <a:srgbClr val="000000">
                          <a:alpha val="74997"/>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8" name="íṣḷíḓé"/>
              <p:cNvSpPr/>
              <p:nvPr/>
            </p:nvSpPr>
            <p:spPr bwMode="auto">
              <a:xfrm>
                <a:off x="6291922" y="4291825"/>
                <a:ext cx="1688289" cy="1114270"/>
              </a:xfrm>
              <a:custGeom>
                <a:gdLst>
                  <a:gd fmla="*/ 1587500 w 21600" name="T0"/>
                  <a:gd fmla="*/ 1047750 h 21600" name="T1"/>
                  <a:gd fmla="*/ 1587500 w 21600" name="T2"/>
                  <a:gd fmla="*/ 1047750 h 21600" name="T3"/>
                  <a:gd fmla="*/ 1587500 w 21600" name="T4"/>
                  <a:gd fmla="*/ 1047750 h 21600" name="T5"/>
                  <a:gd fmla="*/ 1587500 w 21600" name="T6"/>
                  <a:gd fmla="*/ 10477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12216"/>
                    </a:lnTo>
                    <a:lnTo>
                      <a:pt x="21599" y="21600"/>
                    </a:lnTo>
                    <a:lnTo>
                      <a:pt x="0" y="21600"/>
                    </a:lnTo>
                    <a:lnTo>
                      <a:pt x="0" y="0"/>
                    </a:lnTo>
                    <a:close/>
                  </a:path>
                </a:pathLst>
              </a:custGeom>
              <a:solidFill>
                <a:schemeClr val="tx1">
                  <a:lumMod val="85000"/>
                  <a:lumOff val="15000"/>
                </a:schemeClr>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9" name="iṩliḍê"/>
              <p:cNvSpPr/>
              <p:nvPr/>
            </p:nvSpPr>
            <p:spPr bwMode="auto">
              <a:xfrm flipH="1">
                <a:off x="6284753" y="3819105"/>
                <a:ext cx="2415941" cy="1594587"/>
              </a:xfrm>
              <a:custGeom>
                <a:gdLst>
                  <a:gd fmla="*/ 2271713 w 21600" name="T0"/>
                  <a:gd fmla="*/ 1499394 h 21600" name="T1"/>
                  <a:gd fmla="*/ 2271713 w 21600" name="T2"/>
                  <a:gd fmla="*/ 1499394 h 21600" name="T3"/>
                  <a:gd fmla="*/ 2271713 w 21600" name="T4"/>
                  <a:gd fmla="*/ 1499394 h 21600" name="T5"/>
                  <a:gd fmla="*/ 2271713 w 21600" name="T6"/>
                  <a:gd fmla="*/ 149939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600" y="12216"/>
                    </a:lnTo>
                    <a:lnTo>
                      <a:pt x="21600" y="21600"/>
                    </a:lnTo>
                    <a:lnTo>
                      <a:pt x="0" y="21600"/>
                    </a:lnTo>
                    <a:lnTo>
                      <a:pt x="0" y="0"/>
                    </a:lnTo>
                    <a:close/>
                  </a:path>
                </a:pathLst>
              </a:custGeom>
              <a:solidFill>
                <a:srgbClr val="404040"/>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1" name="iṧḻídê"/>
              <p:cNvSpPr/>
              <p:nvPr/>
            </p:nvSpPr>
            <p:spPr bwMode="auto">
              <a:xfrm>
                <a:off x="6461181" y="4905517"/>
                <a:ext cx="2216724" cy="3241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rmAutofit/>
                <a:scene3d>
                  <a:camera prst="orthographicFront"/>
                  <a:lightRig dir="t" rig="threePt"/>
                </a:scene3d>
                <a:sp3d contourW="12700"/>
              </a:bodyPr>
              <a:lstStyle/>
              <a:p>
                <a:pPr defTabSz="584141">
                  <a:lnSpc>
                    <a:spcPct val="130000"/>
                  </a:lnSpc>
                  <a:defRPr/>
                </a:pPr>
                <a:r>
                  <a:rPr altLang="en-US" b="1" lang="zh-CN">
                    <a:solidFill>
                      <a:srgbClr val="FFFFFF"/>
                    </a:solidFill>
                    <a:latin charset="0" panose="020b0604020202020204" pitchFamily="34" typeface="Arial"/>
                    <a:ea charset="-122" panose="02010601030101010101" pitchFamily="2" typeface="方正黑体简体"/>
                    <a:sym charset="0" panose="020b0604020202020204" pitchFamily="34" typeface="Arial"/>
                  </a:rPr>
                  <a:t>公司责任理解</a:t>
                </a:r>
              </a:p>
            </p:txBody>
          </p:sp>
          <p:sp>
            <p:nvSpPr>
              <p:cNvPr id="12" name="iṡḻiďê"/>
              <p:cNvSpPr/>
              <p:nvPr/>
            </p:nvSpPr>
            <p:spPr bwMode="auto">
              <a:xfrm>
                <a:off x="6658709" y="2220557"/>
                <a:ext cx="1550795" cy="3241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0" lIns="0" rIns="0" tIns="0" wrap="none">
                <a:noAutofit/>
              </a:bodyPr>
              <a:lstStyle/>
              <a:p>
                <a:pPr algn="ctr" defTabSz="584141">
                  <a:lnSpc>
                    <a:spcPct val="130000"/>
                  </a:lnSpc>
                  <a:defRPr/>
                </a:pPr>
                <a:r>
                  <a:rPr altLang="en-US" lang="zh-CN" sz="2000">
                    <a:solidFill>
                      <a:srgbClr val="424242"/>
                    </a:solidFill>
                    <a:latin charset="0" panose="020b0604020202020204" pitchFamily="34" typeface="Arial"/>
                    <a:ea charset="-122" panose="02010601030101010101" pitchFamily="2" typeface="方正黑体简体"/>
                    <a:sym charset="0" panose="020b0604020202020204" pitchFamily="34" typeface="Arial"/>
                  </a:rPr>
                  <a:t>公司辅助责任</a:t>
                </a:r>
              </a:p>
            </p:txBody>
          </p:sp>
        </p:grpSp>
        <p:sp>
          <p:nvSpPr>
            <p:cNvPr id="29" name="文本框 28"/>
            <p:cNvSpPr txBox="1"/>
            <p:nvPr/>
          </p:nvSpPr>
          <p:spPr>
            <a:xfrm>
              <a:off x="8410987" y="2940795"/>
              <a:ext cx="2586078" cy="104241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cxnSp>
        <p:nvCxnSpPr>
          <p:cNvPr id="42" name="直接连接符 41"/>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岗位责任理解</a:t>
            </a:r>
          </a:p>
        </p:txBody>
      </p:sp>
      <p:cxnSp>
        <p:nvCxnSpPr>
          <p:cNvPr id="44" name="直接连接符 4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6795706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ppt_x"/>
                                          </p:val>
                                        </p:tav>
                                        <p:tav tm="100000">
                                          <p:val>
                                            <p:strVal val="#ppt_x"/>
                                          </p:val>
                                        </p:tav>
                                      </p:tavLst>
                                    </p:anim>
                                    <p:anim calcmode="lin" valueType="num">
                                      <p:cBhvr additive="base">
                                        <p:cTn dur="500" fill="hold" id="8"/>
                                        <p:tgtEl>
                                          <p:spTgt spid="3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500" fill="hold" id="12"/>
                                        <p:tgtEl>
                                          <p:spTgt spid="31"/>
                                        </p:tgtEl>
                                        <p:attrNameLst>
                                          <p:attrName>ppt_x</p:attrName>
                                        </p:attrNameLst>
                                      </p:cBhvr>
                                      <p:tavLst>
                                        <p:tav tm="0">
                                          <p:val>
                                            <p:strVal val="#ppt_x"/>
                                          </p:val>
                                        </p:tav>
                                        <p:tav tm="100000">
                                          <p:val>
                                            <p:strVal val="#ppt_x"/>
                                          </p:val>
                                        </p:tav>
                                      </p:tavLst>
                                    </p:anim>
                                    <p:anim calcmode="lin" valueType="num">
                                      <p:cBhvr additive="base">
                                        <p:cTn dur="500" fill="hold" id="13"/>
                                        <p:tgtEl>
                                          <p:spTgt spid="31"/>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additive="base">
                                        <p:cTn dur="500" fill="hold" id="17"/>
                                        <p:tgtEl>
                                          <p:spTgt spid="32"/>
                                        </p:tgtEl>
                                        <p:attrNameLst>
                                          <p:attrName>ppt_x</p:attrName>
                                        </p:attrNameLst>
                                      </p:cBhvr>
                                      <p:tavLst>
                                        <p:tav tm="0">
                                          <p:val>
                                            <p:strVal val="#ppt_x"/>
                                          </p:val>
                                        </p:tav>
                                        <p:tav tm="100000">
                                          <p:val>
                                            <p:strVal val="#ppt_x"/>
                                          </p:val>
                                        </p:tav>
                                      </p:tavLst>
                                    </p:anim>
                                    <p:anim calcmode="lin" valueType="num">
                                      <p:cBhvr additive="base">
                                        <p:cTn dur="500" fill="hold" id="18"/>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6598007" y="1959088"/>
            <a:ext cx="4609061" cy="806215"/>
            <a:chOff x="5394700" y="1317507"/>
            <a:chExt cx="4609061" cy="806215"/>
          </a:xfrm>
        </p:grpSpPr>
        <p:sp>
          <p:nvSpPr>
            <p:cNvPr id="32" name="TextBox 19"/>
            <p:cNvSpPr txBox="1"/>
            <p:nvPr/>
          </p:nvSpPr>
          <p:spPr>
            <a:xfrm>
              <a:off x="5394700"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公司员工精神</a:t>
              </a:r>
            </a:p>
          </p:txBody>
        </p:sp>
        <p:sp>
          <p:nvSpPr>
            <p:cNvPr id="33" name="文本框 32"/>
            <p:cNvSpPr txBox="1"/>
            <p:nvPr/>
          </p:nvSpPr>
          <p:spPr>
            <a:xfrm>
              <a:off x="5394700" y="1662057"/>
              <a:ext cx="460906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34" name="组合 33"/>
          <p:cNvGrpSpPr/>
          <p:nvPr/>
        </p:nvGrpSpPr>
        <p:grpSpPr>
          <a:xfrm>
            <a:off x="7504473" y="3813716"/>
            <a:ext cx="3631840" cy="806215"/>
            <a:chOff x="5394700" y="1317507"/>
            <a:chExt cx="3631840" cy="806215"/>
          </a:xfrm>
        </p:grpSpPr>
        <p:sp>
          <p:nvSpPr>
            <p:cNvPr id="35"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公司业务方向</a:t>
              </a:r>
            </a:p>
          </p:txBody>
        </p:sp>
        <p:sp>
          <p:nvSpPr>
            <p:cNvPr id="36" name="文本框 35"/>
            <p:cNvSpPr txBox="1"/>
            <p:nvPr/>
          </p:nvSpPr>
          <p:spPr>
            <a:xfrm>
              <a:off x="5394700" y="1662057"/>
              <a:ext cx="3631839"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computer, or print the presentation and make it into a film to</a:t>
              </a:r>
            </a:p>
          </p:txBody>
        </p:sp>
      </p:grpSp>
      <p:grpSp>
        <p:nvGrpSpPr>
          <p:cNvPr id="37" name="组合 36"/>
          <p:cNvGrpSpPr/>
          <p:nvPr/>
        </p:nvGrpSpPr>
        <p:grpSpPr>
          <a:xfrm>
            <a:off x="1055685" y="2884496"/>
            <a:ext cx="3631839" cy="806215"/>
            <a:chOff x="5394701" y="1317507"/>
            <a:chExt cx="3631839" cy="806215"/>
          </a:xfrm>
        </p:grpSpPr>
        <p:sp>
          <p:nvSpPr>
            <p:cNvPr id="38" name="TextBox 19"/>
            <p:cNvSpPr txBox="1"/>
            <p:nvPr/>
          </p:nvSpPr>
          <p:spPr>
            <a:xfrm>
              <a:off x="6582108"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r"/>
              <a:r>
                <a:rPr altLang="en-US" lang="zh-CN" sz="2000">
                  <a:latin typeface="+mn-ea"/>
                </a:rPr>
                <a:t>公司经营理念</a:t>
              </a:r>
            </a:p>
          </p:txBody>
        </p:sp>
        <p:sp>
          <p:nvSpPr>
            <p:cNvPr id="39" name="文本框 38"/>
            <p:cNvSpPr txBox="1"/>
            <p:nvPr/>
          </p:nvSpPr>
          <p:spPr>
            <a:xfrm>
              <a:off x="5394701" y="1662057"/>
              <a:ext cx="3631839" cy="457200"/>
            </a:xfrm>
            <a:prstGeom prst="rect">
              <a:avLst/>
            </a:prstGeom>
            <a:noFill/>
          </p:spPr>
          <p:txBody>
            <a:bodyPr rtlCol="0" wrap="square">
              <a:spAutoFit/>
              <a:scene3d>
                <a:camera prst="orthographicFront"/>
                <a:lightRig dir="t" rig="threePt"/>
              </a:scene3d>
              <a:sp3d contourW="12700"/>
            </a:bodyPr>
            <a:lstStyle/>
            <a:p>
              <a:pPr algn="r"/>
              <a:r>
                <a:rPr altLang="zh-CN" lang="en-US" sz="1200">
                  <a:solidFill>
                    <a:schemeClr val="bg1">
                      <a:lumMod val="50000"/>
                    </a:schemeClr>
                  </a:solidFill>
                </a:rPr>
                <a:t>The user can demonstrate on a computer, or print the presentation and make it into a film to</a:t>
              </a:r>
            </a:p>
          </p:txBody>
        </p:sp>
      </p:grpSp>
      <p:grpSp>
        <p:nvGrpSpPr>
          <p:cNvPr id="40" name="组合 39"/>
          <p:cNvGrpSpPr/>
          <p:nvPr/>
        </p:nvGrpSpPr>
        <p:grpSpPr>
          <a:xfrm>
            <a:off x="984932" y="4735129"/>
            <a:ext cx="4609060" cy="806215"/>
            <a:chOff x="5394701" y="1317507"/>
            <a:chExt cx="4609060" cy="806215"/>
          </a:xfrm>
        </p:grpSpPr>
        <p:sp>
          <p:nvSpPr>
            <p:cNvPr id="41" name="TextBox 19"/>
            <p:cNvSpPr txBox="1"/>
            <p:nvPr/>
          </p:nvSpPr>
          <p:spPr>
            <a:xfrm>
              <a:off x="7559328"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r"/>
              <a:r>
                <a:rPr altLang="en-US" lang="zh-CN" sz="2000">
                  <a:latin typeface="+mn-ea"/>
                </a:rPr>
                <a:t>员工关怀理解</a:t>
              </a:r>
            </a:p>
          </p:txBody>
        </p:sp>
        <p:sp>
          <p:nvSpPr>
            <p:cNvPr id="42" name="文本框 41"/>
            <p:cNvSpPr txBox="1"/>
            <p:nvPr/>
          </p:nvSpPr>
          <p:spPr>
            <a:xfrm>
              <a:off x="5394701" y="1662056"/>
              <a:ext cx="4609060" cy="457200"/>
            </a:xfrm>
            <a:prstGeom prst="rect">
              <a:avLst/>
            </a:prstGeom>
            <a:noFill/>
          </p:spPr>
          <p:txBody>
            <a:bodyPr rtlCol="0" wrap="square">
              <a:spAutoFit/>
              <a:scene3d>
                <a:camera prst="orthographicFront"/>
                <a:lightRig dir="t" rig="threePt"/>
              </a:scene3d>
              <a:sp3d contourW="12700"/>
            </a:bodyPr>
            <a:lstStyle/>
            <a:p>
              <a:pPr algn="r"/>
              <a:r>
                <a:rPr altLang="zh-CN" lang="en-US" sz="1200">
                  <a:solidFill>
                    <a:schemeClr val="bg1">
                      <a:lumMod val="50000"/>
                    </a:schemeClr>
                  </a:solidFill>
                </a:rPr>
                <a:t>The user can demonstrate on a projector or computer, or print the presentation and make it into a film to be used in a wider field</a:t>
              </a:r>
            </a:p>
          </p:txBody>
        </p:sp>
      </p:grpSp>
      <p:pic>
        <p:nvPicPr>
          <p:cNvPr id="48" name="图片占位符 47"/>
          <p:cNvPicPr>
            <a:picLocks noChangeAspect="1" noGrp="1"/>
          </p:cNvPicPr>
          <p:nvPr>
            <p:ph idx="11" sz="quarter" type="pic"/>
          </p:nvPr>
        </p:nvPicPr>
        <p:blipFill>
          <a:blip r:embed="rId3">
            <a:grayscl/>
            <a:extLst>
              <a:ext uri="{28A0092B-C50C-407E-A947-70E740481C1C}">
                <a14:useLocalDpi val="0"/>
              </a:ext>
            </a:extLst>
          </a:blip>
          <a:stretch>
            <a:fillRect/>
          </a:stretch>
        </p:blipFill>
        <p:spPr>
          <a:xfrm>
            <a:off x="3878606" y="1933689"/>
            <a:ext cx="4434789" cy="3634695"/>
          </a:xfrm>
        </p:spPr>
      </p:pic>
      <p:cxnSp>
        <p:nvCxnSpPr>
          <p:cNvPr id="17" name="直接连接符 16"/>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企业文化的理解</a:t>
            </a:r>
          </a:p>
        </p:txBody>
      </p:sp>
      <p:cxnSp>
        <p:nvCxnSpPr>
          <p:cNvPr id="19" name="直接连接符 1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162781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48"/>
                                        </p:tgtEl>
                                        <p:attrNameLst>
                                          <p:attrName>style.visibility</p:attrName>
                                        </p:attrNameLst>
                                      </p:cBhvr>
                                      <p:to>
                                        <p:strVal val="visible"/>
                                      </p:to>
                                    </p:set>
                                    <p:animEffect filter="strips(downLeft)" transition="in">
                                      <p:cBhvr>
                                        <p:cTn dur="500" id="7"/>
                                        <p:tgtEl>
                                          <p:spTgt spid="48"/>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1+#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25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500" fill="hold" id="15"/>
                                        <p:tgtEl>
                                          <p:spTgt spid="37"/>
                                        </p:tgtEl>
                                        <p:attrNameLst>
                                          <p:attrName>ppt_x</p:attrName>
                                        </p:attrNameLst>
                                      </p:cBhvr>
                                      <p:tavLst>
                                        <p:tav tm="0">
                                          <p:val>
                                            <p:strVal val="0-#ppt_w/2"/>
                                          </p:val>
                                        </p:tav>
                                        <p:tav tm="100000">
                                          <p:val>
                                            <p:strVal val="#ppt_x"/>
                                          </p:val>
                                        </p:tav>
                                      </p:tavLst>
                                    </p:anim>
                                    <p:anim calcmode="lin" valueType="num">
                                      <p:cBhvr additive="base">
                                        <p:cTn dur="500" fill="hold" id="16"/>
                                        <p:tgtEl>
                                          <p:spTgt spid="3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50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fill="hold" id="19"/>
                                        <p:tgtEl>
                                          <p:spTgt spid="34"/>
                                        </p:tgtEl>
                                        <p:attrNameLst>
                                          <p:attrName>ppt_x</p:attrName>
                                        </p:attrNameLst>
                                      </p:cBhvr>
                                      <p:tavLst>
                                        <p:tav tm="0">
                                          <p:val>
                                            <p:strVal val="1+#ppt_w/2"/>
                                          </p:val>
                                        </p:tav>
                                        <p:tav tm="100000">
                                          <p:val>
                                            <p:strVal val="#ppt_x"/>
                                          </p:val>
                                        </p:tav>
                                      </p:tavLst>
                                    </p:anim>
                                    <p:anim calcmode="lin" valueType="num">
                                      <p:cBhvr additive="base">
                                        <p:cTn dur="500" fill="hold" id="20"/>
                                        <p:tgtEl>
                                          <p:spTgt spid="34"/>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750"/>
                                  </p:stCondLst>
                                  <p:childTnLst>
                                    <p:set>
                                      <p:cBhvr>
                                        <p:cTn dur="1" fill="hold" id="22">
                                          <p:stCondLst>
                                            <p:cond delay="0"/>
                                          </p:stCondLst>
                                        </p:cTn>
                                        <p:tgtEl>
                                          <p:spTgt spid="40"/>
                                        </p:tgtEl>
                                        <p:attrNameLst>
                                          <p:attrName>style.visibility</p:attrName>
                                        </p:attrNameLst>
                                      </p:cBhvr>
                                      <p:to>
                                        <p:strVal val="visible"/>
                                      </p:to>
                                    </p:set>
                                    <p:anim calcmode="lin" valueType="num">
                                      <p:cBhvr additive="base">
                                        <p:cTn dur="500" fill="hold" id="23"/>
                                        <p:tgtEl>
                                          <p:spTgt spid="40"/>
                                        </p:tgtEl>
                                        <p:attrNameLst>
                                          <p:attrName>ppt_x</p:attrName>
                                        </p:attrNameLst>
                                      </p:cBhvr>
                                      <p:tavLst>
                                        <p:tav tm="0">
                                          <p:val>
                                            <p:strVal val="0-#ppt_w/2"/>
                                          </p:val>
                                        </p:tav>
                                        <p:tav tm="100000">
                                          <p:val>
                                            <p:strVal val="#ppt_x"/>
                                          </p:val>
                                        </p:tav>
                                      </p:tavLst>
                                    </p:anim>
                                    <p:anim calcmode="lin" valueType="num">
                                      <p:cBhvr additive="base">
                                        <p:cTn dur="500" fill="hold" id="24"/>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e51329a9-628c-411f-ae28-1db188862d61" title="iSlide™ 版权声明  COPYRIGHT NOTICE"/>
          <p:cNvGrpSpPr>
            <a:grpSpLocks noChangeAspect="1"/>
          </p:cNvGrpSpPr>
          <p:nvPr>
            <p:custDataLst>
              <p:tags r:id="rId3"/>
            </p:custDataLst>
          </p:nvPr>
        </p:nvGrpSpPr>
        <p:grpSpPr>
          <a:xfrm>
            <a:off x="4638250" y="1886774"/>
            <a:ext cx="2934549" cy="3805177"/>
            <a:chOff x="4705499" y="1760958"/>
            <a:chExt cx="2934549" cy="3805177"/>
          </a:xfrm>
          <a:effectLst>
            <a:outerShdw algn="tl" blurRad="50800" dir="2700000" dist="38100" rotWithShape="0">
              <a:prstClr val="black">
                <a:alpha val="40000"/>
              </a:prstClr>
            </a:outerShdw>
          </a:effectLst>
        </p:grpSpPr>
        <p:grpSp>
          <p:nvGrpSpPr>
            <p:cNvPr id="4" name="išľïďè"/>
            <p:cNvGrpSpPr/>
            <p:nvPr/>
          </p:nvGrpSpPr>
          <p:grpSpPr>
            <a:xfrm rot="20615408">
              <a:off x="4705499" y="1760958"/>
              <a:ext cx="2934549" cy="3805177"/>
              <a:chOff x="4722996" y="2167445"/>
              <a:chExt cx="2934549" cy="3805177"/>
            </a:xfrm>
          </p:grpSpPr>
          <p:sp>
            <p:nvSpPr>
              <p:cNvPr id="24" name="iṩļîdè"/>
              <p:cNvSpPr/>
              <p:nvPr/>
            </p:nvSpPr>
            <p:spPr bwMode="gray">
              <a:xfrm flipH="1">
                <a:off x="4722996" y="4779331"/>
                <a:ext cx="2161276" cy="675920"/>
              </a:xfrm>
              <a:custGeom>
                <a:gdLst>
                  <a:gd fmla="*/ 1405 w 1717" name="T0"/>
                  <a:gd fmla="*/ 102 h 484" name="T1"/>
                  <a:gd fmla="*/ 1540 w 1717" name="T2"/>
                  <a:gd fmla="*/ 395 h 484" name="T3"/>
                  <a:gd fmla="*/ 1472 w 1717" name="T4"/>
                  <a:gd fmla="*/ 369 h 484" name="T5"/>
                  <a:gd fmla="*/ 1373 w 1717" name="T6"/>
                  <a:gd fmla="*/ 403 h 484" name="T7"/>
                  <a:gd fmla="*/ 1274 w 1717" name="T8"/>
                  <a:gd fmla="*/ 433 h 484" name="T9"/>
                  <a:gd fmla="*/ 1160 w 1717" name="T10"/>
                  <a:gd fmla="*/ 458 h 484" name="T11"/>
                  <a:gd fmla="*/ 1062 w 1717" name="T12"/>
                  <a:gd fmla="*/ 472 h 484" name="T13"/>
                  <a:gd fmla="*/ 968 w 1717" name="T14"/>
                  <a:gd fmla="*/ 479 h 484" name="T15"/>
                  <a:gd fmla="*/ 872 w 1717" name="T16"/>
                  <a:gd fmla="*/ 479 h 484" name="T17"/>
                  <a:gd fmla="*/ 766 w 1717" name="T18"/>
                  <a:gd fmla="*/ 468 h 484" name="T19"/>
                  <a:gd fmla="*/ 634 w 1717" name="T20"/>
                  <a:gd fmla="*/ 439 h 484" name="T21"/>
                  <a:gd fmla="*/ 524 w 1717" name="T22"/>
                  <a:gd fmla="*/ 407 h 484" name="T23"/>
                  <a:gd fmla="*/ 435 w 1717" name="T24"/>
                  <a:gd fmla="*/ 373 h 484" name="T25"/>
                  <a:gd fmla="*/ 344 w 1717" name="T26"/>
                  <a:gd fmla="*/ 326 h 484" name="T27"/>
                  <a:gd fmla="*/ 242 w 1717" name="T28"/>
                  <a:gd fmla="*/ 256 h 484" name="T29"/>
                  <a:gd fmla="*/ 157 w 1717" name="T30"/>
                  <a:gd fmla="*/ 186 h 484" name="T31"/>
                  <a:gd fmla="*/ 102 w 1717" name="T32"/>
                  <a:gd fmla="*/ 132 h 484" name="T33"/>
                  <a:gd fmla="*/ 0 w 1717" name="T34"/>
                  <a:gd fmla="*/ 0 h 484" name="T35"/>
                  <a:gd fmla="*/ 135 w 1717" name="T36"/>
                  <a:gd fmla="*/ 124 h 484" name="T37"/>
                  <a:gd fmla="*/ 219 w 1717" name="T38"/>
                  <a:gd fmla="*/ 186 h 484" name="T39"/>
                  <a:gd fmla="*/ 307 w 1717" name="T40"/>
                  <a:gd fmla="*/ 231 h 484" name="T41"/>
                  <a:gd fmla="*/ 395 w 1717" name="T42"/>
                  <a:gd fmla="*/ 267 h 484" name="T43"/>
                  <a:gd fmla="*/ 487 w 1717" name="T44"/>
                  <a:gd fmla="*/ 293 h 484" name="T45"/>
                  <a:gd fmla="*/ 571 w 1717" name="T46"/>
                  <a:gd fmla="*/ 309 h 484" name="T47"/>
                  <a:gd fmla="*/ 673 w 1717" name="T48"/>
                  <a:gd fmla="*/ 318 h 484" name="T49"/>
                  <a:gd fmla="*/ 766 w 1717" name="T50"/>
                  <a:gd fmla="*/ 318 h 484" name="T51"/>
                  <a:gd fmla="*/ 890 w 1717" name="T52"/>
                  <a:gd fmla="*/ 311 h 484" name="T53"/>
                  <a:gd fmla="*/ 1000 w 1717" name="T54"/>
                  <a:gd fmla="*/ 296 h 484" name="T55"/>
                  <a:gd fmla="*/ 1106 w 1717" name="T56"/>
                  <a:gd fmla="*/ 274 h 484" name="T57"/>
                  <a:gd fmla="*/ 1212 w 1717" name="T58"/>
                  <a:gd fmla="*/ 245 h 484" name="T59"/>
                  <a:gd fmla="*/ 1318 w 1717" name="T60"/>
                  <a:gd fmla="*/ 209 h 484" name="T61"/>
                  <a:gd fmla="*/ 1427 w 1717" name="T62"/>
                  <a:gd fmla="*/ 153 h 4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82" w="1716">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5" name="îṡlïḍe"/>
              <p:cNvSpPr/>
              <p:nvPr/>
            </p:nvSpPr>
            <p:spPr bwMode="gray">
              <a:xfrm flipH="1" rot="18000000">
                <a:off x="5756352" y="4555415"/>
                <a:ext cx="2159883" cy="674531"/>
              </a:xfrm>
              <a:custGeom>
                <a:gdLst>
                  <a:gd fmla="*/ 1405 w 1717" name="T0"/>
                  <a:gd fmla="*/ 102 h 484" name="T1"/>
                  <a:gd fmla="*/ 1540 w 1717" name="T2"/>
                  <a:gd fmla="*/ 395 h 484" name="T3"/>
                  <a:gd fmla="*/ 1472 w 1717" name="T4"/>
                  <a:gd fmla="*/ 369 h 484" name="T5"/>
                  <a:gd fmla="*/ 1373 w 1717" name="T6"/>
                  <a:gd fmla="*/ 403 h 484" name="T7"/>
                  <a:gd fmla="*/ 1274 w 1717" name="T8"/>
                  <a:gd fmla="*/ 433 h 484" name="T9"/>
                  <a:gd fmla="*/ 1160 w 1717" name="T10"/>
                  <a:gd fmla="*/ 458 h 484" name="T11"/>
                  <a:gd fmla="*/ 1062 w 1717" name="T12"/>
                  <a:gd fmla="*/ 472 h 484" name="T13"/>
                  <a:gd fmla="*/ 968 w 1717" name="T14"/>
                  <a:gd fmla="*/ 479 h 484" name="T15"/>
                  <a:gd fmla="*/ 872 w 1717" name="T16"/>
                  <a:gd fmla="*/ 479 h 484" name="T17"/>
                  <a:gd fmla="*/ 766 w 1717" name="T18"/>
                  <a:gd fmla="*/ 468 h 484" name="T19"/>
                  <a:gd fmla="*/ 634 w 1717" name="T20"/>
                  <a:gd fmla="*/ 439 h 484" name="T21"/>
                  <a:gd fmla="*/ 524 w 1717" name="T22"/>
                  <a:gd fmla="*/ 407 h 484" name="T23"/>
                  <a:gd fmla="*/ 435 w 1717" name="T24"/>
                  <a:gd fmla="*/ 373 h 484" name="T25"/>
                  <a:gd fmla="*/ 344 w 1717" name="T26"/>
                  <a:gd fmla="*/ 326 h 484" name="T27"/>
                  <a:gd fmla="*/ 242 w 1717" name="T28"/>
                  <a:gd fmla="*/ 256 h 484" name="T29"/>
                  <a:gd fmla="*/ 157 w 1717" name="T30"/>
                  <a:gd fmla="*/ 186 h 484" name="T31"/>
                  <a:gd fmla="*/ 102 w 1717" name="T32"/>
                  <a:gd fmla="*/ 132 h 484" name="T33"/>
                  <a:gd fmla="*/ 0 w 1717" name="T34"/>
                  <a:gd fmla="*/ 0 h 484" name="T35"/>
                  <a:gd fmla="*/ 135 w 1717" name="T36"/>
                  <a:gd fmla="*/ 124 h 484" name="T37"/>
                  <a:gd fmla="*/ 219 w 1717" name="T38"/>
                  <a:gd fmla="*/ 186 h 484" name="T39"/>
                  <a:gd fmla="*/ 307 w 1717" name="T40"/>
                  <a:gd fmla="*/ 231 h 484" name="T41"/>
                  <a:gd fmla="*/ 395 w 1717" name="T42"/>
                  <a:gd fmla="*/ 267 h 484" name="T43"/>
                  <a:gd fmla="*/ 487 w 1717" name="T44"/>
                  <a:gd fmla="*/ 293 h 484" name="T45"/>
                  <a:gd fmla="*/ 571 w 1717" name="T46"/>
                  <a:gd fmla="*/ 309 h 484" name="T47"/>
                  <a:gd fmla="*/ 673 w 1717" name="T48"/>
                  <a:gd fmla="*/ 318 h 484" name="T49"/>
                  <a:gd fmla="*/ 766 w 1717" name="T50"/>
                  <a:gd fmla="*/ 318 h 484" name="T51"/>
                  <a:gd fmla="*/ 890 w 1717" name="T52"/>
                  <a:gd fmla="*/ 311 h 484" name="T53"/>
                  <a:gd fmla="*/ 1000 w 1717" name="T54"/>
                  <a:gd fmla="*/ 296 h 484" name="T55"/>
                  <a:gd fmla="*/ 1106 w 1717" name="T56"/>
                  <a:gd fmla="*/ 274 h 484" name="T57"/>
                  <a:gd fmla="*/ 1212 w 1717" name="T58"/>
                  <a:gd fmla="*/ 245 h 484" name="T59"/>
                  <a:gd fmla="*/ 1318 w 1717" name="T60"/>
                  <a:gd fmla="*/ 209 h 484" name="T61"/>
                  <a:gd fmla="*/ 1427 w 1717" name="T62"/>
                  <a:gd fmla="*/ 153 h 4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82" w="1716">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404040"/>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6" name="iṣḻïďé"/>
              <p:cNvSpPr/>
              <p:nvPr/>
            </p:nvSpPr>
            <p:spPr bwMode="gray">
              <a:xfrm flipH="1" rot="14400000">
                <a:off x="6044237" y="3416364"/>
                <a:ext cx="2159884" cy="674529"/>
              </a:xfrm>
              <a:custGeom>
                <a:gdLst>
                  <a:gd fmla="*/ 1405 w 1717" name="T0"/>
                  <a:gd fmla="*/ 102 h 484" name="T1"/>
                  <a:gd fmla="*/ 1540 w 1717" name="T2"/>
                  <a:gd fmla="*/ 395 h 484" name="T3"/>
                  <a:gd fmla="*/ 1472 w 1717" name="T4"/>
                  <a:gd fmla="*/ 369 h 484" name="T5"/>
                  <a:gd fmla="*/ 1373 w 1717" name="T6"/>
                  <a:gd fmla="*/ 403 h 484" name="T7"/>
                  <a:gd fmla="*/ 1274 w 1717" name="T8"/>
                  <a:gd fmla="*/ 433 h 484" name="T9"/>
                  <a:gd fmla="*/ 1160 w 1717" name="T10"/>
                  <a:gd fmla="*/ 458 h 484" name="T11"/>
                  <a:gd fmla="*/ 1062 w 1717" name="T12"/>
                  <a:gd fmla="*/ 472 h 484" name="T13"/>
                  <a:gd fmla="*/ 968 w 1717" name="T14"/>
                  <a:gd fmla="*/ 479 h 484" name="T15"/>
                  <a:gd fmla="*/ 872 w 1717" name="T16"/>
                  <a:gd fmla="*/ 479 h 484" name="T17"/>
                  <a:gd fmla="*/ 766 w 1717" name="T18"/>
                  <a:gd fmla="*/ 468 h 484" name="T19"/>
                  <a:gd fmla="*/ 634 w 1717" name="T20"/>
                  <a:gd fmla="*/ 439 h 484" name="T21"/>
                  <a:gd fmla="*/ 524 w 1717" name="T22"/>
                  <a:gd fmla="*/ 407 h 484" name="T23"/>
                  <a:gd fmla="*/ 435 w 1717" name="T24"/>
                  <a:gd fmla="*/ 373 h 484" name="T25"/>
                  <a:gd fmla="*/ 344 w 1717" name="T26"/>
                  <a:gd fmla="*/ 326 h 484" name="T27"/>
                  <a:gd fmla="*/ 242 w 1717" name="T28"/>
                  <a:gd fmla="*/ 256 h 484" name="T29"/>
                  <a:gd fmla="*/ 157 w 1717" name="T30"/>
                  <a:gd fmla="*/ 186 h 484" name="T31"/>
                  <a:gd fmla="*/ 102 w 1717" name="T32"/>
                  <a:gd fmla="*/ 132 h 484" name="T33"/>
                  <a:gd fmla="*/ 0 w 1717" name="T34"/>
                  <a:gd fmla="*/ 0 h 484" name="T35"/>
                  <a:gd fmla="*/ 135 w 1717" name="T36"/>
                  <a:gd fmla="*/ 124 h 484" name="T37"/>
                  <a:gd fmla="*/ 219 w 1717" name="T38"/>
                  <a:gd fmla="*/ 186 h 484" name="T39"/>
                  <a:gd fmla="*/ 307 w 1717" name="T40"/>
                  <a:gd fmla="*/ 231 h 484" name="T41"/>
                  <a:gd fmla="*/ 395 w 1717" name="T42"/>
                  <a:gd fmla="*/ 267 h 484" name="T43"/>
                  <a:gd fmla="*/ 487 w 1717" name="T44"/>
                  <a:gd fmla="*/ 293 h 484" name="T45"/>
                  <a:gd fmla="*/ 571 w 1717" name="T46"/>
                  <a:gd fmla="*/ 309 h 484" name="T47"/>
                  <a:gd fmla="*/ 673 w 1717" name="T48"/>
                  <a:gd fmla="*/ 318 h 484" name="T49"/>
                  <a:gd fmla="*/ 766 w 1717" name="T50"/>
                  <a:gd fmla="*/ 318 h 484" name="T51"/>
                  <a:gd fmla="*/ 890 w 1717" name="T52"/>
                  <a:gd fmla="*/ 311 h 484" name="T53"/>
                  <a:gd fmla="*/ 1000 w 1717" name="T54"/>
                  <a:gd fmla="*/ 296 h 484" name="T55"/>
                  <a:gd fmla="*/ 1106 w 1717" name="T56"/>
                  <a:gd fmla="*/ 274 h 484" name="T57"/>
                  <a:gd fmla="*/ 1212 w 1717" name="T58"/>
                  <a:gd fmla="*/ 245 h 484" name="T59"/>
                  <a:gd fmla="*/ 1318 w 1717" name="T60"/>
                  <a:gd fmla="*/ 209 h 484" name="T61"/>
                  <a:gd fmla="*/ 1427 w 1717" name="T62"/>
                  <a:gd fmla="*/ 153 h 4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82" w="1716">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7" name="ï$ļíďè"/>
              <p:cNvSpPr/>
              <p:nvPr/>
            </p:nvSpPr>
            <p:spPr bwMode="gray">
              <a:xfrm flipH="1" rot="10800000">
                <a:off x="5496269" y="2651434"/>
                <a:ext cx="2161276" cy="674531"/>
              </a:xfrm>
              <a:custGeom>
                <a:gdLst>
                  <a:gd fmla="*/ 1405 w 1717" name="T0"/>
                  <a:gd fmla="*/ 102 h 484" name="T1"/>
                  <a:gd fmla="*/ 1540 w 1717" name="T2"/>
                  <a:gd fmla="*/ 395 h 484" name="T3"/>
                  <a:gd fmla="*/ 1472 w 1717" name="T4"/>
                  <a:gd fmla="*/ 369 h 484" name="T5"/>
                  <a:gd fmla="*/ 1373 w 1717" name="T6"/>
                  <a:gd fmla="*/ 403 h 484" name="T7"/>
                  <a:gd fmla="*/ 1274 w 1717" name="T8"/>
                  <a:gd fmla="*/ 433 h 484" name="T9"/>
                  <a:gd fmla="*/ 1160 w 1717" name="T10"/>
                  <a:gd fmla="*/ 458 h 484" name="T11"/>
                  <a:gd fmla="*/ 1062 w 1717" name="T12"/>
                  <a:gd fmla="*/ 472 h 484" name="T13"/>
                  <a:gd fmla="*/ 968 w 1717" name="T14"/>
                  <a:gd fmla="*/ 479 h 484" name="T15"/>
                  <a:gd fmla="*/ 872 w 1717" name="T16"/>
                  <a:gd fmla="*/ 479 h 484" name="T17"/>
                  <a:gd fmla="*/ 766 w 1717" name="T18"/>
                  <a:gd fmla="*/ 468 h 484" name="T19"/>
                  <a:gd fmla="*/ 634 w 1717" name="T20"/>
                  <a:gd fmla="*/ 439 h 484" name="T21"/>
                  <a:gd fmla="*/ 524 w 1717" name="T22"/>
                  <a:gd fmla="*/ 407 h 484" name="T23"/>
                  <a:gd fmla="*/ 435 w 1717" name="T24"/>
                  <a:gd fmla="*/ 373 h 484" name="T25"/>
                  <a:gd fmla="*/ 344 w 1717" name="T26"/>
                  <a:gd fmla="*/ 326 h 484" name="T27"/>
                  <a:gd fmla="*/ 242 w 1717" name="T28"/>
                  <a:gd fmla="*/ 256 h 484" name="T29"/>
                  <a:gd fmla="*/ 157 w 1717" name="T30"/>
                  <a:gd fmla="*/ 186 h 484" name="T31"/>
                  <a:gd fmla="*/ 102 w 1717" name="T32"/>
                  <a:gd fmla="*/ 132 h 484" name="T33"/>
                  <a:gd fmla="*/ 0 w 1717" name="T34"/>
                  <a:gd fmla="*/ 0 h 484" name="T35"/>
                  <a:gd fmla="*/ 135 w 1717" name="T36"/>
                  <a:gd fmla="*/ 124 h 484" name="T37"/>
                  <a:gd fmla="*/ 219 w 1717" name="T38"/>
                  <a:gd fmla="*/ 186 h 484" name="T39"/>
                  <a:gd fmla="*/ 307 w 1717" name="T40"/>
                  <a:gd fmla="*/ 231 h 484" name="T41"/>
                  <a:gd fmla="*/ 395 w 1717" name="T42"/>
                  <a:gd fmla="*/ 267 h 484" name="T43"/>
                  <a:gd fmla="*/ 487 w 1717" name="T44"/>
                  <a:gd fmla="*/ 293 h 484" name="T45"/>
                  <a:gd fmla="*/ 571 w 1717" name="T46"/>
                  <a:gd fmla="*/ 309 h 484" name="T47"/>
                  <a:gd fmla="*/ 673 w 1717" name="T48"/>
                  <a:gd fmla="*/ 318 h 484" name="T49"/>
                  <a:gd fmla="*/ 766 w 1717" name="T50"/>
                  <a:gd fmla="*/ 318 h 484" name="T51"/>
                  <a:gd fmla="*/ 890 w 1717" name="T52"/>
                  <a:gd fmla="*/ 311 h 484" name="T53"/>
                  <a:gd fmla="*/ 1000 w 1717" name="T54"/>
                  <a:gd fmla="*/ 296 h 484" name="T55"/>
                  <a:gd fmla="*/ 1106 w 1717" name="T56"/>
                  <a:gd fmla="*/ 274 h 484" name="T57"/>
                  <a:gd fmla="*/ 1212 w 1717" name="T58"/>
                  <a:gd fmla="*/ 245 h 484" name="T59"/>
                  <a:gd fmla="*/ 1318 w 1717" name="T60"/>
                  <a:gd fmla="*/ 209 h 484" name="T61"/>
                  <a:gd fmla="*/ 1427 w 1717" name="T62"/>
                  <a:gd fmla="*/ 153 h 4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82" w="1716">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404040"/>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8" name="ïṥlíḓé"/>
              <p:cNvSpPr/>
              <p:nvPr/>
            </p:nvSpPr>
            <p:spPr bwMode="gray">
              <a:xfrm flipH="1" rot="7200000">
                <a:off x="4401726" y="2910121"/>
                <a:ext cx="2159884" cy="674531"/>
              </a:xfrm>
              <a:custGeom>
                <a:gdLst>
                  <a:gd fmla="*/ 1405 w 1717" name="T0"/>
                  <a:gd fmla="*/ 102 h 484" name="T1"/>
                  <a:gd fmla="*/ 1540 w 1717" name="T2"/>
                  <a:gd fmla="*/ 395 h 484" name="T3"/>
                  <a:gd fmla="*/ 1472 w 1717" name="T4"/>
                  <a:gd fmla="*/ 369 h 484" name="T5"/>
                  <a:gd fmla="*/ 1373 w 1717" name="T6"/>
                  <a:gd fmla="*/ 403 h 484" name="T7"/>
                  <a:gd fmla="*/ 1274 w 1717" name="T8"/>
                  <a:gd fmla="*/ 433 h 484" name="T9"/>
                  <a:gd fmla="*/ 1160 w 1717" name="T10"/>
                  <a:gd fmla="*/ 458 h 484" name="T11"/>
                  <a:gd fmla="*/ 1062 w 1717" name="T12"/>
                  <a:gd fmla="*/ 472 h 484" name="T13"/>
                  <a:gd fmla="*/ 968 w 1717" name="T14"/>
                  <a:gd fmla="*/ 479 h 484" name="T15"/>
                  <a:gd fmla="*/ 872 w 1717" name="T16"/>
                  <a:gd fmla="*/ 479 h 484" name="T17"/>
                  <a:gd fmla="*/ 766 w 1717" name="T18"/>
                  <a:gd fmla="*/ 468 h 484" name="T19"/>
                  <a:gd fmla="*/ 634 w 1717" name="T20"/>
                  <a:gd fmla="*/ 439 h 484" name="T21"/>
                  <a:gd fmla="*/ 524 w 1717" name="T22"/>
                  <a:gd fmla="*/ 407 h 484" name="T23"/>
                  <a:gd fmla="*/ 435 w 1717" name="T24"/>
                  <a:gd fmla="*/ 373 h 484" name="T25"/>
                  <a:gd fmla="*/ 344 w 1717" name="T26"/>
                  <a:gd fmla="*/ 326 h 484" name="T27"/>
                  <a:gd fmla="*/ 242 w 1717" name="T28"/>
                  <a:gd fmla="*/ 256 h 484" name="T29"/>
                  <a:gd fmla="*/ 157 w 1717" name="T30"/>
                  <a:gd fmla="*/ 186 h 484" name="T31"/>
                  <a:gd fmla="*/ 102 w 1717" name="T32"/>
                  <a:gd fmla="*/ 132 h 484" name="T33"/>
                  <a:gd fmla="*/ 0 w 1717" name="T34"/>
                  <a:gd fmla="*/ 0 h 484" name="T35"/>
                  <a:gd fmla="*/ 135 w 1717" name="T36"/>
                  <a:gd fmla="*/ 124 h 484" name="T37"/>
                  <a:gd fmla="*/ 219 w 1717" name="T38"/>
                  <a:gd fmla="*/ 186 h 484" name="T39"/>
                  <a:gd fmla="*/ 307 w 1717" name="T40"/>
                  <a:gd fmla="*/ 231 h 484" name="T41"/>
                  <a:gd fmla="*/ 395 w 1717" name="T42"/>
                  <a:gd fmla="*/ 267 h 484" name="T43"/>
                  <a:gd fmla="*/ 487 w 1717" name="T44"/>
                  <a:gd fmla="*/ 293 h 484" name="T45"/>
                  <a:gd fmla="*/ 571 w 1717" name="T46"/>
                  <a:gd fmla="*/ 309 h 484" name="T47"/>
                  <a:gd fmla="*/ 673 w 1717" name="T48"/>
                  <a:gd fmla="*/ 318 h 484" name="T49"/>
                  <a:gd fmla="*/ 766 w 1717" name="T50"/>
                  <a:gd fmla="*/ 318 h 484" name="T51"/>
                  <a:gd fmla="*/ 890 w 1717" name="T52"/>
                  <a:gd fmla="*/ 311 h 484" name="T53"/>
                  <a:gd fmla="*/ 1000 w 1717" name="T54"/>
                  <a:gd fmla="*/ 296 h 484" name="T55"/>
                  <a:gd fmla="*/ 1106 w 1717" name="T56"/>
                  <a:gd fmla="*/ 274 h 484" name="T57"/>
                  <a:gd fmla="*/ 1212 w 1717" name="T58"/>
                  <a:gd fmla="*/ 245 h 484" name="T59"/>
                  <a:gd fmla="*/ 1318 w 1717" name="T60"/>
                  <a:gd fmla="*/ 209 h 484" name="T61"/>
                  <a:gd fmla="*/ 1427 w 1717" name="T62"/>
                  <a:gd fmla="*/ 153 h 4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82" w="1716">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9" name="îSḷíďe"/>
              <p:cNvSpPr/>
              <p:nvPr/>
            </p:nvSpPr>
            <p:spPr bwMode="gray">
              <a:xfrm flipH="1" rot="3600000">
                <a:off x="4111056" y="3974068"/>
                <a:ext cx="2161274" cy="675920"/>
              </a:xfrm>
              <a:custGeom>
                <a:gdLst>
                  <a:gd fmla="*/ 1405 w 1717" name="T0"/>
                  <a:gd fmla="*/ 102 h 484" name="T1"/>
                  <a:gd fmla="*/ 1540 w 1717" name="T2"/>
                  <a:gd fmla="*/ 395 h 484" name="T3"/>
                  <a:gd fmla="*/ 1472 w 1717" name="T4"/>
                  <a:gd fmla="*/ 369 h 484" name="T5"/>
                  <a:gd fmla="*/ 1373 w 1717" name="T6"/>
                  <a:gd fmla="*/ 403 h 484" name="T7"/>
                  <a:gd fmla="*/ 1274 w 1717" name="T8"/>
                  <a:gd fmla="*/ 433 h 484" name="T9"/>
                  <a:gd fmla="*/ 1160 w 1717" name="T10"/>
                  <a:gd fmla="*/ 458 h 484" name="T11"/>
                  <a:gd fmla="*/ 1062 w 1717" name="T12"/>
                  <a:gd fmla="*/ 472 h 484" name="T13"/>
                  <a:gd fmla="*/ 968 w 1717" name="T14"/>
                  <a:gd fmla="*/ 479 h 484" name="T15"/>
                  <a:gd fmla="*/ 872 w 1717" name="T16"/>
                  <a:gd fmla="*/ 479 h 484" name="T17"/>
                  <a:gd fmla="*/ 766 w 1717" name="T18"/>
                  <a:gd fmla="*/ 468 h 484" name="T19"/>
                  <a:gd fmla="*/ 634 w 1717" name="T20"/>
                  <a:gd fmla="*/ 439 h 484" name="T21"/>
                  <a:gd fmla="*/ 524 w 1717" name="T22"/>
                  <a:gd fmla="*/ 407 h 484" name="T23"/>
                  <a:gd fmla="*/ 435 w 1717" name="T24"/>
                  <a:gd fmla="*/ 373 h 484" name="T25"/>
                  <a:gd fmla="*/ 344 w 1717" name="T26"/>
                  <a:gd fmla="*/ 326 h 484" name="T27"/>
                  <a:gd fmla="*/ 242 w 1717" name="T28"/>
                  <a:gd fmla="*/ 256 h 484" name="T29"/>
                  <a:gd fmla="*/ 157 w 1717" name="T30"/>
                  <a:gd fmla="*/ 186 h 484" name="T31"/>
                  <a:gd fmla="*/ 102 w 1717" name="T32"/>
                  <a:gd fmla="*/ 132 h 484" name="T33"/>
                  <a:gd fmla="*/ 0 w 1717" name="T34"/>
                  <a:gd fmla="*/ 0 h 484" name="T35"/>
                  <a:gd fmla="*/ 135 w 1717" name="T36"/>
                  <a:gd fmla="*/ 124 h 484" name="T37"/>
                  <a:gd fmla="*/ 219 w 1717" name="T38"/>
                  <a:gd fmla="*/ 186 h 484" name="T39"/>
                  <a:gd fmla="*/ 307 w 1717" name="T40"/>
                  <a:gd fmla="*/ 231 h 484" name="T41"/>
                  <a:gd fmla="*/ 395 w 1717" name="T42"/>
                  <a:gd fmla="*/ 267 h 484" name="T43"/>
                  <a:gd fmla="*/ 487 w 1717" name="T44"/>
                  <a:gd fmla="*/ 293 h 484" name="T45"/>
                  <a:gd fmla="*/ 571 w 1717" name="T46"/>
                  <a:gd fmla="*/ 309 h 484" name="T47"/>
                  <a:gd fmla="*/ 673 w 1717" name="T48"/>
                  <a:gd fmla="*/ 318 h 484" name="T49"/>
                  <a:gd fmla="*/ 766 w 1717" name="T50"/>
                  <a:gd fmla="*/ 318 h 484" name="T51"/>
                  <a:gd fmla="*/ 890 w 1717" name="T52"/>
                  <a:gd fmla="*/ 311 h 484" name="T53"/>
                  <a:gd fmla="*/ 1000 w 1717" name="T54"/>
                  <a:gd fmla="*/ 296 h 484" name="T55"/>
                  <a:gd fmla="*/ 1106 w 1717" name="T56"/>
                  <a:gd fmla="*/ 274 h 484" name="T57"/>
                  <a:gd fmla="*/ 1212 w 1717" name="T58"/>
                  <a:gd fmla="*/ 245 h 484" name="T59"/>
                  <a:gd fmla="*/ 1318 w 1717" name="T60"/>
                  <a:gd fmla="*/ 209 h 484" name="T61"/>
                  <a:gd fmla="*/ 1427 w 1717" name="T62"/>
                  <a:gd fmla="*/ 153 h 4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82" w="1716">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404040"/>
              </a:solidFill>
              <a:ln>
                <a:noFill/>
              </a:ln>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sp>
          <p:nvSpPr>
            <p:cNvPr id="5" name="ïsļïḓé"/>
            <p:cNvSpPr/>
            <p:nvPr/>
          </p:nvSpPr>
          <p:spPr bwMode="gray">
            <a:xfrm flipH="1">
              <a:off x="5317696" y="2826545"/>
              <a:ext cx="1673999" cy="1674001"/>
            </a:xfrm>
            <a:prstGeom prst="ellipse">
              <a:avLst/>
            </a:prstGeom>
            <a:blipFill dpi="0" rotWithShape="1">
              <a:blip r:embed="rId4">
                <a:extLst>
                  <a:ext uri="{28A0092B-C50C-407E-A947-70E740481C1C}">
                    <a14:useLocalDpi val="0"/>
                  </a:ext>
                </a:extLst>
              </a:blip>
              <a:stretch>
                <a:fillRect l="-25000" r="-25000"/>
              </a:stretch>
            </a:blipFill>
            <a:ln w="9525">
              <a:noFill/>
              <a:round/>
            </a:ln>
            <a:effectLst/>
            <a:extLst>
              <a:ext uri="{AF507438-7753-43E0-B8FC-AC1667EBCBE1}">
                <a14:hiddenEffects>
                  <a:effectLst>
                    <a:outerShdw algn="ctr" dir="2700000" dist="35921" rotWithShape="0">
                      <a:schemeClr val="bg2"/>
                    </a:outerShdw>
                  </a:effectLst>
                </a14:hiddenEffects>
              </a:ext>
            </a:extLst>
          </p:spPr>
          <p:txBody>
            <a:bodyPr anchor="ctr" anchorCtr="1" wrap="none">
              <a:normAutofit/>
            </a:bodyPr>
            <a:lstStyle/>
            <a:p>
              <a:pPr algn="ctr">
                <a:lnSpc>
                  <a:spcPct val="130000"/>
                </a:lnSpc>
              </a:pPr>
              <a:endParaRPr altLang="en-US" b="1" lang="zh-CN" sz="1600">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30" name="组合 29"/>
          <p:cNvGrpSpPr/>
          <p:nvPr/>
        </p:nvGrpSpPr>
        <p:grpSpPr>
          <a:xfrm>
            <a:off x="8081760" y="1928734"/>
            <a:ext cx="2757695" cy="888192"/>
            <a:chOff x="1541719" y="2349127"/>
            <a:chExt cx="2757695" cy="888192"/>
          </a:xfrm>
        </p:grpSpPr>
        <p:sp>
          <p:nvSpPr>
            <p:cNvPr id="31" name="文本框 30"/>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部门技能提升</a:t>
              </a:r>
            </a:p>
          </p:txBody>
        </p:sp>
        <p:sp>
          <p:nvSpPr>
            <p:cNvPr id="32" name="文本框 31"/>
            <p:cNvSpPr txBox="1"/>
            <p:nvPr/>
          </p:nvSpPr>
          <p:spPr>
            <a:xfrm>
              <a:off x="1541720" y="2687681"/>
              <a:ext cx="2757695"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33" name="组合 32"/>
          <p:cNvGrpSpPr/>
          <p:nvPr/>
        </p:nvGrpSpPr>
        <p:grpSpPr>
          <a:xfrm>
            <a:off x="8081760" y="3336502"/>
            <a:ext cx="2757695" cy="888192"/>
            <a:chOff x="1541719" y="2349127"/>
            <a:chExt cx="2757695" cy="888192"/>
          </a:xfrm>
        </p:grpSpPr>
        <p:sp>
          <p:nvSpPr>
            <p:cNvPr id="34" name="文本框 33"/>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团建项目开展</a:t>
              </a:r>
            </a:p>
          </p:txBody>
        </p:sp>
        <p:sp>
          <p:nvSpPr>
            <p:cNvPr id="35" name="文本框 34"/>
            <p:cNvSpPr txBox="1"/>
            <p:nvPr/>
          </p:nvSpPr>
          <p:spPr>
            <a:xfrm>
              <a:off x="1541720" y="2687681"/>
              <a:ext cx="2757695"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36" name="组合 35"/>
          <p:cNvGrpSpPr/>
          <p:nvPr/>
        </p:nvGrpSpPr>
        <p:grpSpPr>
          <a:xfrm>
            <a:off x="8081760" y="4744269"/>
            <a:ext cx="2757695" cy="888192"/>
            <a:chOff x="1541719" y="2349127"/>
            <a:chExt cx="2757695" cy="888192"/>
          </a:xfrm>
        </p:grpSpPr>
        <p:sp>
          <p:nvSpPr>
            <p:cNvPr id="37" name="文本框 36"/>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新人入职培训</a:t>
              </a:r>
            </a:p>
          </p:txBody>
        </p:sp>
        <p:sp>
          <p:nvSpPr>
            <p:cNvPr id="38" name="文本框 37"/>
            <p:cNvSpPr txBox="1"/>
            <p:nvPr/>
          </p:nvSpPr>
          <p:spPr>
            <a:xfrm>
              <a:off x="1541720" y="2687681"/>
              <a:ext cx="2757695"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39" name="组合 38"/>
          <p:cNvGrpSpPr/>
          <p:nvPr/>
        </p:nvGrpSpPr>
        <p:grpSpPr>
          <a:xfrm>
            <a:off x="1352545" y="1928734"/>
            <a:ext cx="2757695" cy="888192"/>
            <a:chOff x="1541719" y="2349127"/>
            <a:chExt cx="2757695" cy="888192"/>
          </a:xfrm>
        </p:grpSpPr>
        <p:sp>
          <p:nvSpPr>
            <p:cNvPr id="40" name="文本框 39"/>
            <p:cNvSpPr txBox="1"/>
            <p:nvPr/>
          </p:nvSpPr>
          <p:spPr>
            <a:xfrm>
              <a:off x="2165633"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部门人员配置</a:t>
              </a:r>
            </a:p>
          </p:txBody>
        </p:sp>
        <p:sp>
          <p:nvSpPr>
            <p:cNvPr id="41" name="文本框 40"/>
            <p:cNvSpPr txBox="1"/>
            <p:nvPr/>
          </p:nvSpPr>
          <p:spPr>
            <a:xfrm>
              <a:off x="1541719" y="2687681"/>
              <a:ext cx="2757695" cy="56692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42" name="组合 41"/>
          <p:cNvGrpSpPr/>
          <p:nvPr/>
        </p:nvGrpSpPr>
        <p:grpSpPr>
          <a:xfrm>
            <a:off x="1352545" y="3336502"/>
            <a:ext cx="2757695" cy="888192"/>
            <a:chOff x="1541719" y="2349127"/>
            <a:chExt cx="2757695" cy="888192"/>
          </a:xfrm>
        </p:grpSpPr>
        <p:sp>
          <p:nvSpPr>
            <p:cNvPr id="43" name="文本框 42"/>
            <p:cNvSpPr txBox="1"/>
            <p:nvPr/>
          </p:nvSpPr>
          <p:spPr>
            <a:xfrm>
              <a:off x="2165633"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营销技能学习</a:t>
              </a:r>
            </a:p>
          </p:txBody>
        </p:sp>
        <p:sp>
          <p:nvSpPr>
            <p:cNvPr id="44" name="文本框 43"/>
            <p:cNvSpPr txBox="1"/>
            <p:nvPr/>
          </p:nvSpPr>
          <p:spPr>
            <a:xfrm>
              <a:off x="1541719" y="2687681"/>
              <a:ext cx="2757695" cy="56692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45" name="组合 44"/>
          <p:cNvGrpSpPr/>
          <p:nvPr/>
        </p:nvGrpSpPr>
        <p:grpSpPr>
          <a:xfrm>
            <a:off x="1352545" y="4744269"/>
            <a:ext cx="2757695" cy="888192"/>
            <a:chOff x="1541719" y="2349127"/>
            <a:chExt cx="2757695" cy="888192"/>
          </a:xfrm>
        </p:grpSpPr>
        <p:sp>
          <p:nvSpPr>
            <p:cNvPr id="46" name="文本框 45"/>
            <p:cNvSpPr txBox="1"/>
            <p:nvPr/>
          </p:nvSpPr>
          <p:spPr>
            <a:xfrm>
              <a:off x="2165633"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团队文化培养</a:t>
              </a:r>
            </a:p>
          </p:txBody>
        </p:sp>
        <p:sp>
          <p:nvSpPr>
            <p:cNvPr id="47" name="文本框 46"/>
            <p:cNvSpPr txBox="1"/>
            <p:nvPr/>
          </p:nvSpPr>
          <p:spPr>
            <a:xfrm>
              <a:off x="1541719" y="2687681"/>
              <a:ext cx="2757695" cy="56692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cxnSp>
        <p:nvCxnSpPr>
          <p:cNvPr id="48" name="直接连接符 4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我对部门的建议</a:t>
            </a:r>
          </a:p>
        </p:txBody>
      </p:sp>
      <p:cxnSp>
        <p:nvCxnSpPr>
          <p:cNvPr id="58" name="直接连接符 57"/>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5549250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39"/>
                                        </p:tgtEl>
                                        <p:attrNameLst>
                                          <p:attrName>style.visibility</p:attrName>
                                        </p:attrNameLst>
                                      </p:cBhvr>
                                      <p:to>
                                        <p:strVal val="visible"/>
                                      </p:to>
                                    </p:set>
                                    <p:anim calcmode="lin" valueType="num">
                                      <p:cBhvr additive="base">
                                        <p:cTn dur="500" fill="hold" id="14"/>
                                        <p:tgtEl>
                                          <p:spTgt spid="39"/>
                                        </p:tgtEl>
                                        <p:attrNameLst>
                                          <p:attrName>ppt_x</p:attrName>
                                        </p:attrNameLst>
                                      </p:cBhvr>
                                      <p:tavLst>
                                        <p:tav tm="0">
                                          <p:val>
                                            <p:strVal val="0-#ppt_w/2"/>
                                          </p:val>
                                        </p:tav>
                                        <p:tav tm="100000">
                                          <p:val>
                                            <p:strVal val="#ppt_x"/>
                                          </p:val>
                                        </p:tav>
                                      </p:tavLst>
                                    </p:anim>
                                    <p:anim calcmode="lin" valueType="num">
                                      <p:cBhvr additive="base">
                                        <p:cTn dur="500" fill="hold" id="15"/>
                                        <p:tgtEl>
                                          <p:spTgt spid="39"/>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42"/>
                                        </p:tgtEl>
                                        <p:attrNameLst>
                                          <p:attrName>style.visibility</p:attrName>
                                        </p:attrNameLst>
                                      </p:cBhvr>
                                      <p:to>
                                        <p:strVal val="visible"/>
                                      </p:to>
                                    </p:set>
                                    <p:anim calcmode="lin" valueType="num">
                                      <p:cBhvr additive="base">
                                        <p:cTn dur="500" fill="hold" id="18"/>
                                        <p:tgtEl>
                                          <p:spTgt spid="42"/>
                                        </p:tgtEl>
                                        <p:attrNameLst>
                                          <p:attrName>ppt_x</p:attrName>
                                        </p:attrNameLst>
                                      </p:cBhvr>
                                      <p:tavLst>
                                        <p:tav tm="0">
                                          <p:val>
                                            <p:strVal val="0-#ppt_w/2"/>
                                          </p:val>
                                        </p:tav>
                                        <p:tav tm="100000">
                                          <p:val>
                                            <p:strVal val="#ppt_x"/>
                                          </p:val>
                                        </p:tav>
                                      </p:tavLst>
                                    </p:anim>
                                    <p:anim calcmode="lin" valueType="num">
                                      <p:cBhvr additive="base">
                                        <p:cTn dur="500" fill="hold" id="19"/>
                                        <p:tgtEl>
                                          <p:spTgt spid="42"/>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additive="base">
                                        <p:cTn dur="500" fill="hold" id="22"/>
                                        <p:tgtEl>
                                          <p:spTgt spid="45"/>
                                        </p:tgtEl>
                                        <p:attrNameLst>
                                          <p:attrName>ppt_x</p:attrName>
                                        </p:attrNameLst>
                                      </p:cBhvr>
                                      <p:tavLst>
                                        <p:tav tm="0">
                                          <p:val>
                                            <p:strVal val="0-#ppt_w/2"/>
                                          </p:val>
                                        </p:tav>
                                        <p:tav tm="100000">
                                          <p:val>
                                            <p:strVal val="#ppt_x"/>
                                          </p:val>
                                        </p:tav>
                                      </p:tavLst>
                                    </p:anim>
                                    <p:anim calcmode="lin" valueType="num">
                                      <p:cBhvr additive="base">
                                        <p:cTn dur="500" fill="hold" id="23"/>
                                        <p:tgtEl>
                                          <p:spTgt spid="45"/>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additive="base">
                                        <p:cTn dur="500" fill="hold" id="26"/>
                                        <p:tgtEl>
                                          <p:spTgt spid="30"/>
                                        </p:tgtEl>
                                        <p:attrNameLst>
                                          <p:attrName>ppt_x</p:attrName>
                                        </p:attrNameLst>
                                      </p:cBhvr>
                                      <p:tavLst>
                                        <p:tav tm="0">
                                          <p:val>
                                            <p:strVal val="1+#ppt_w/2"/>
                                          </p:val>
                                        </p:tav>
                                        <p:tav tm="100000">
                                          <p:val>
                                            <p:strVal val="#ppt_x"/>
                                          </p:val>
                                        </p:tav>
                                      </p:tavLst>
                                    </p:anim>
                                    <p:anim calcmode="lin" valueType="num">
                                      <p:cBhvr additive="base">
                                        <p:cTn dur="500" fill="hold" id="27"/>
                                        <p:tgtEl>
                                          <p:spTgt spid="30"/>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0"/>
                                  </p:stCondLst>
                                  <p:childTnLst>
                                    <p:set>
                                      <p:cBhvr>
                                        <p:cTn dur="1" fill="hold" id="29">
                                          <p:stCondLst>
                                            <p:cond delay="0"/>
                                          </p:stCondLst>
                                        </p:cTn>
                                        <p:tgtEl>
                                          <p:spTgt spid="33"/>
                                        </p:tgtEl>
                                        <p:attrNameLst>
                                          <p:attrName>style.visibility</p:attrName>
                                        </p:attrNameLst>
                                      </p:cBhvr>
                                      <p:to>
                                        <p:strVal val="visible"/>
                                      </p:to>
                                    </p:set>
                                    <p:anim calcmode="lin" valueType="num">
                                      <p:cBhvr additive="base">
                                        <p:cTn dur="500" fill="hold" id="30"/>
                                        <p:tgtEl>
                                          <p:spTgt spid="33"/>
                                        </p:tgtEl>
                                        <p:attrNameLst>
                                          <p:attrName>ppt_x</p:attrName>
                                        </p:attrNameLst>
                                      </p:cBhvr>
                                      <p:tavLst>
                                        <p:tav tm="0">
                                          <p:val>
                                            <p:strVal val="1+#ppt_w/2"/>
                                          </p:val>
                                        </p:tav>
                                        <p:tav tm="100000">
                                          <p:val>
                                            <p:strVal val="#ppt_x"/>
                                          </p:val>
                                        </p:tav>
                                      </p:tavLst>
                                    </p:anim>
                                    <p:anim calcmode="lin" valueType="num">
                                      <p:cBhvr additive="base">
                                        <p:cTn dur="500" fill="hold" id="31"/>
                                        <p:tgtEl>
                                          <p:spTgt spid="33"/>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additive="base">
                                        <p:cTn dur="500" fill="hold" id="34"/>
                                        <p:tgtEl>
                                          <p:spTgt spid="36"/>
                                        </p:tgtEl>
                                        <p:attrNameLst>
                                          <p:attrName>ppt_x</p:attrName>
                                        </p:attrNameLst>
                                      </p:cBhvr>
                                      <p:tavLst>
                                        <p:tav tm="0">
                                          <p:val>
                                            <p:strVal val="1+#ppt_w/2"/>
                                          </p:val>
                                        </p:tav>
                                        <p:tav tm="100000">
                                          <p:val>
                                            <p:strVal val="#ppt_x"/>
                                          </p:val>
                                        </p:tav>
                                      </p:tavLst>
                                    </p:anim>
                                    <p:anim calcmode="lin" valueType="num">
                                      <p:cBhvr additive="base">
                                        <p:cTn dur="500" fill="hold" id="35"/>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5113337" y="1933351"/>
            <a:ext cx="6022975" cy="3637755"/>
            <a:chOff x="5113337" y="2151063"/>
            <a:chExt cx="6022975" cy="3637755"/>
          </a:xfrm>
        </p:grpSpPr>
        <p:sp>
          <p:nvSpPr>
            <p:cNvPr id="8" name="矩形 7"/>
            <p:cNvSpPr/>
            <p:nvPr/>
          </p:nvSpPr>
          <p:spPr>
            <a:xfrm>
              <a:off x="5113337" y="2151063"/>
              <a:ext cx="6022975" cy="3637755"/>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5359397" y="2516702"/>
              <a:ext cx="5511803" cy="882135"/>
              <a:chOff x="5394700" y="1317507"/>
              <a:chExt cx="5511803" cy="882135"/>
            </a:xfrm>
          </p:grpSpPr>
          <p:sp>
            <p:nvSpPr>
              <p:cNvPr id="11"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战略定制方案</a:t>
                </a:r>
              </a:p>
            </p:txBody>
          </p:sp>
          <p:sp>
            <p:nvSpPr>
              <p:cNvPr id="12" name="文本框 11"/>
              <p:cNvSpPr txBox="1"/>
              <p:nvPr/>
            </p:nvSpPr>
            <p:spPr>
              <a:xfrm>
                <a:off x="5394700" y="1737977"/>
                <a:ext cx="5511803"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grpSp>
        <p:nvGrpSpPr>
          <p:cNvPr id="22" name="组合 21"/>
          <p:cNvGrpSpPr/>
          <p:nvPr/>
        </p:nvGrpSpPr>
        <p:grpSpPr>
          <a:xfrm>
            <a:off x="1055687" y="1933351"/>
            <a:ext cx="3687763" cy="668337"/>
            <a:chOff x="1055687" y="2151063"/>
            <a:chExt cx="3687763" cy="668337"/>
          </a:xfrm>
        </p:grpSpPr>
        <p:sp>
          <p:nvSpPr>
            <p:cNvPr id="3" name="矩形 2"/>
            <p:cNvSpPr/>
            <p:nvPr/>
          </p:nvSpPr>
          <p:spPr>
            <a:xfrm>
              <a:off x="1055688" y="2151063"/>
              <a:ext cx="3687762" cy="668337"/>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9"/>
            <p:cNvSpPr txBox="1"/>
            <p:nvPr/>
          </p:nvSpPr>
          <p:spPr>
            <a:xfrm>
              <a:off x="1055687" y="2283310"/>
              <a:ext cx="368776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chemeClr val="bg1"/>
                  </a:solidFill>
                  <a:latin typeface="+mn-ea"/>
                </a:rPr>
                <a:t>客户营销策略</a:t>
              </a:r>
            </a:p>
          </p:txBody>
        </p:sp>
      </p:grpSp>
      <p:grpSp>
        <p:nvGrpSpPr>
          <p:cNvPr id="24" name="组合 23"/>
          <p:cNvGrpSpPr/>
          <p:nvPr/>
        </p:nvGrpSpPr>
        <p:grpSpPr>
          <a:xfrm>
            <a:off x="1055687" y="3912963"/>
            <a:ext cx="3687763" cy="668337"/>
            <a:chOff x="1055687" y="4130675"/>
            <a:chExt cx="3687763" cy="668337"/>
          </a:xfrm>
        </p:grpSpPr>
        <p:sp>
          <p:nvSpPr>
            <p:cNvPr id="5" name="矩形 4"/>
            <p:cNvSpPr/>
            <p:nvPr/>
          </p:nvSpPr>
          <p:spPr>
            <a:xfrm>
              <a:off x="1055688" y="4130675"/>
              <a:ext cx="3687762" cy="668337"/>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9"/>
            <p:cNvSpPr txBox="1"/>
            <p:nvPr/>
          </p:nvSpPr>
          <p:spPr>
            <a:xfrm>
              <a:off x="1055687" y="4264788"/>
              <a:ext cx="368776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chemeClr val="bg1"/>
                  </a:solidFill>
                  <a:latin typeface="+mn-ea"/>
                </a:rPr>
                <a:t>线上网络渠道</a:t>
              </a:r>
            </a:p>
          </p:txBody>
        </p:sp>
      </p:grpSp>
      <p:grpSp>
        <p:nvGrpSpPr>
          <p:cNvPr id="25" name="组合 24"/>
          <p:cNvGrpSpPr/>
          <p:nvPr/>
        </p:nvGrpSpPr>
        <p:grpSpPr>
          <a:xfrm>
            <a:off x="1055687" y="4902769"/>
            <a:ext cx="3687763" cy="668337"/>
            <a:chOff x="1055687" y="5120481"/>
            <a:chExt cx="3687763" cy="668337"/>
          </a:xfrm>
        </p:grpSpPr>
        <p:sp>
          <p:nvSpPr>
            <p:cNvPr id="6" name="矩形 5"/>
            <p:cNvSpPr/>
            <p:nvPr/>
          </p:nvSpPr>
          <p:spPr>
            <a:xfrm>
              <a:off x="1055688" y="5120481"/>
              <a:ext cx="3687762" cy="668337"/>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9"/>
            <p:cNvSpPr txBox="1"/>
            <p:nvPr/>
          </p:nvSpPr>
          <p:spPr>
            <a:xfrm>
              <a:off x="1055687" y="5254594"/>
              <a:ext cx="368776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solidFill>
                    <a:schemeClr val="bg1"/>
                  </a:solidFill>
                  <a:latin typeface="+mn-ea"/>
                </a:rPr>
                <a:t>客户发展串联</a:t>
              </a:r>
            </a:p>
          </p:txBody>
        </p:sp>
      </p:grpSp>
      <p:grpSp>
        <p:nvGrpSpPr>
          <p:cNvPr id="23" name="组合 22"/>
          <p:cNvGrpSpPr/>
          <p:nvPr/>
        </p:nvGrpSpPr>
        <p:grpSpPr>
          <a:xfrm>
            <a:off x="1055687" y="2923157"/>
            <a:ext cx="3687763" cy="668337"/>
            <a:chOff x="1055687" y="3140869"/>
            <a:chExt cx="3687763" cy="668337"/>
          </a:xfrm>
        </p:grpSpPr>
        <p:sp>
          <p:nvSpPr>
            <p:cNvPr id="4" name="矩形 3"/>
            <p:cNvSpPr/>
            <p:nvPr/>
          </p:nvSpPr>
          <p:spPr>
            <a:xfrm>
              <a:off x="1055688" y="3140869"/>
              <a:ext cx="3687762" cy="668337"/>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9"/>
            <p:cNvSpPr txBox="1"/>
            <p:nvPr/>
          </p:nvSpPr>
          <p:spPr>
            <a:xfrm>
              <a:off x="1055687" y="3273116"/>
              <a:ext cx="368776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lang="zh-CN" sz="2000">
                  <a:latin typeface="+mn-ea"/>
                </a:rPr>
                <a:t>地推营销策略</a:t>
              </a:r>
            </a:p>
          </p:txBody>
        </p:sp>
      </p:grpSp>
      <p:pic>
        <p:nvPicPr>
          <p:cNvPr id="21" name="图片占位符 20"/>
          <p:cNvPicPr>
            <a:picLocks noChangeAspect="1" noGrp="1"/>
          </p:cNvPicPr>
          <p:nvPr>
            <p:ph idx="11" sz="quarter" type="pic"/>
          </p:nvPr>
        </p:nvPicPr>
        <p:blipFill>
          <a:blip r:embed="rId3">
            <a:extLst>
              <a:ext uri="{28A0092B-C50C-407E-A947-70E740481C1C}">
                <a14:useLocalDpi val="0"/>
              </a:ext>
            </a:extLst>
          </a:blip>
          <a:stretch>
            <a:fillRect/>
          </a:stretch>
        </p:blipFill>
        <p:spPr>
          <a:xfrm>
            <a:off x="5452116" y="3445443"/>
            <a:ext cx="5345416" cy="1753394"/>
          </a:xfrm>
        </p:spPr>
      </p:pic>
      <p:cxnSp>
        <p:nvCxnSpPr>
          <p:cNvPr id="28" name="直接连接符 2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战略制定</a:t>
            </a:r>
          </a:p>
        </p:txBody>
      </p:sp>
      <p:cxnSp>
        <p:nvCxnSpPr>
          <p:cNvPr id="29" name="直接连接符 2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416469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4" presetSubtype="10">
                                  <p:stCondLst>
                                    <p:cond delay="0"/>
                                  </p:stCondLst>
                                  <p:childTnLst>
                                    <p:set>
                                      <p:cBhvr>
                                        <p:cTn dur="1" fill="hold" id="12">
                                          <p:stCondLst>
                                            <p:cond delay="0"/>
                                          </p:stCondLst>
                                        </p:cTn>
                                        <p:tgtEl>
                                          <p:spTgt spid="21"/>
                                        </p:tgtEl>
                                        <p:attrNameLst>
                                          <p:attrName>style.visibility</p:attrName>
                                        </p:attrNameLst>
                                      </p:cBhvr>
                                      <p:to>
                                        <p:strVal val="visible"/>
                                      </p:to>
                                    </p:set>
                                    <p:animEffect filter="randombar(horizontal)" transition="in">
                                      <p:cBhvr>
                                        <p:cTn dur="500" id="13"/>
                                        <p:tgtEl>
                                          <p:spTgt spid="21"/>
                                        </p:tgtEl>
                                      </p:cBhvr>
                                    </p:animEffect>
                                  </p:childTnLst>
                                </p:cTn>
                              </p:par>
                            </p:childTnLst>
                          </p:cTn>
                        </p:par>
                        <p:par>
                          <p:cTn fill="hold" id="14" nodeType="afterGroup">
                            <p:stCondLst>
                              <p:cond delay="1500"/>
                            </p:stCondLst>
                            <p:childTnLst>
                              <p:par>
                                <p:cTn fill="hold" id="15" nodeType="afterEffect" presetClass="entr" presetID="2" presetSubtype="8">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0-#ppt_w/2"/>
                                          </p:val>
                                        </p:tav>
                                        <p:tav tm="100000">
                                          <p:val>
                                            <p:strVal val="#ppt_x"/>
                                          </p:val>
                                        </p:tav>
                                      </p:tavLst>
                                    </p:anim>
                                    <p:anim calcmode="lin" valueType="num">
                                      <p:cBhvr additive="base">
                                        <p:cTn dur="500" fill="hold" id="18"/>
                                        <p:tgtEl>
                                          <p:spTgt spid="22"/>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250"/>
                                  </p:stCondLst>
                                  <p:childTnLst>
                                    <p:set>
                                      <p:cBhvr>
                                        <p:cTn dur="1" fill="hold" id="20">
                                          <p:stCondLst>
                                            <p:cond delay="0"/>
                                          </p:stCondLst>
                                        </p:cTn>
                                        <p:tgtEl>
                                          <p:spTgt spid="23"/>
                                        </p:tgtEl>
                                        <p:attrNameLst>
                                          <p:attrName>style.visibility</p:attrName>
                                        </p:attrNameLst>
                                      </p:cBhvr>
                                      <p:to>
                                        <p:strVal val="visible"/>
                                      </p:to>
                                    </p:set>
                                    <p:anim calcmode="lin" valueType="num">
                                      <p:cBhvr additive="base">
                                        <p:cTn dur="500" fill="hold" id="21"/>
                                        <p:tgtEl>
                                          <p:spTgt spid="23"/>
                                        </p:tgtEl>
                                        <p:attrNameLst>
                                          <p:attrName>ppt_x</p:attrName>
                                        </p:attrNameLst>
                                      </p:cBhvr>
                                      <p:tavLst>
                                        <p:tav tm="0">
                                          <p:val>
                                            <p:strVal val="0-#ppt_w/2"/>
                                          </p:val>
                                        </p:tav>
                                        <p:tav tm="100000">
                                          <p:val>
                                            <p:strVal val="#ppt_x"/>
                                          </p:val>
                                        </p:tav>
                                      </p:tavLst>
                                    </p:anim>
                                    <p:anim calcmode="lin" valueType="num">
                                      <p:cBhvr additive="base">
                                        <p:cTn dur="500" fill="hold" id="22"/>
                                        <p:tgtEl>
                                          <p:spTgt spid="23"/>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500"/>
                                  </p:stCondLst>
                                  <p:childTnLst>
                                    <p:set>
                                      <p:cBhvr>
                                        <p:cTn dur="1" fill="hold" id="24">
                                          <p:stCondLst>
                                            <p:cond delay="0"/>
                                          </p:stCondLst>
                                        </p:cTn>
                                        <p:tgtEl>
                                          <p:spTgt spid="24"/>
                                        </p:tgtEl>
                                        <p:attrNameLst>
                                          <p:attrName>style.visibility</p:attrName>
                                        </p:attrNameLst>
                                      </p:cBhvr>
                                      <p:to>
                                        <p:strVal val="visible"/>
                                      </p:to>
                                    </p:set>
                                    <p:anim calcmode="lin" valueType="num">
                                      <p:cBhvr additive="base">
                                        <p:cTn dur="500" fill="hold" id="25"/>
                                        <p:tgtEl>
                                          <p:spTgt spid="24"/>
                                        </p:tgtEl>
                                        <p:attrNameLst>
                                          <p:attrName>ppt_x</p:attrName>
                                        </p:attrNameLst>
                                      </p:cBhvr>
                                      <p:tavLst>
                                        <p:tav tm="0">
                                          <p:val>
                                            <p:strVal val="0-#ppt_w/2"/>
                                          </p:val>
                                        </p:tav>
                                        <p:tav tm="100000">
                                          <p:val>
                                            <p:strVal val="#ppt_x"/>
                                          </p:val>
                                        </p:tav>
                                      </p:tavLst>
                                    </p:anim>
                                    <p:anim calcmode="lin" valueType="num">
                                      <p:cBhvr additive="base">
                                        <p:cTn dur="500" fill="hold" id="26"/>
                                        <p:tgtEl>
                                          <p:spTgt spid="24"/>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75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500" fill="hold" id="29"/>
                                        <p:tgtEl>
                                          <p:spTgt spid="25"/>
                                        </p:tgtEl>
                                        <p:attrNameLst>
                                          <p:attrName>ppt_x</p:attrName>
                                        </p:attrNameLst>
                                      </p:cBhvr>
                                      <p:tavLst>
                                        <p:tav tm="0">
                                          <p:val>
                                            <p:strVal val="0-#ppt_w/2"/>
                                          </p:val>
                                        </p:tav>
                                        <p:tav tm="100000">
                                          <p:val>
                                            <p:strVal val="#ppt_x"/>
                                          </p:val>
                                        </p:tav>
                                      </p:tavLst>
                                    </p:anim>
                                    <p:anim calcmode="lin" valueType="num">
                                      <p:cBhvr additive="base">
                                        <p:cTn dur="500" fill="hold" id="30"/>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îSľíḍé"/>
          <p:cNvGrpSpPr/>
          <p:nvPr/>
        </p:nvGrpSpPr>
        <p:grpSpPr>
          <a:xfrm>
            <a:off x="2729661" y="2937202"/>
            <a:ext cx="6743189" cy="1774736"/>
            <a:chOff x="1835153" y="2146300"/>
            <a:chExt cx="8521693" cy="2242820"/>
          </a:xfrm>
          <a:effectLst>
            <a:outerShdw algn="tl" blurRad="50800" dir="2700000" dist="38100" rotWithShape="0">
              <a:prstClr val="black">
                <a:alpha val="40000"/>
              </a:prstClr>
            </a:outerShdw>
          </a:effectLst>
        </p:grpSpPr>
        <p:sp>
          <p:nvSpPr>
            <p:cNvPr id="17" name="iş1íḑè"/>
            <p:cNvSpPr/>
            <p:nvPr/>
          </p:nvSpPr>
          <p:spPr>
            <a:xfrm flipV="1" rot="2280706">
              <a:off x="9788808" y="3249867"/>
              <a:ext cx="568038" cy="1078759"/>
            </a:xfrm>
            <a:prstGeom prst="rect">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8" name="ïšḷîḑé"/>
            <p:cNvSpPr/>
            <p:nvPr/>
          </p:nvSpPr>
          <p:spPr>
            <a:xfrm rot="19319294">
              <a:off x="1835153" y="3249867"/>
              <a:ext cx="568038" cy="107875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9" name="ïṩḷíḋè"/>
            <p:cNvSpPr/>
            <p:nvPr/>
          </p:nvSpPr>
          <p:spPr>
            <a:xfrm flipV="1">
              <a:off x="3982305" y="2146300"/>
              <a:ext cx="2468607" cy="2242820"/>
            </a:xfrm>
            <a:prstGeom prst="parallelogram">
              <a:avLst>
                <a:gd fmla="val 78020" name="adj"/>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0" name="ï$ḷíde"/>
            <p:cNvSpPr/>
            <p:nvPr/>
          </p:nvSpPr>
          <p:spPr>
            <a:xfrm>
              <a:off x="2229838" y="2146300"/>
              <a:ext cx="2468607" cy="2242820"/>
            </a:xfrm>
            <a:prstGeom prst="parallelogram">
              <a:avLst>
                <a:gd fmla="val 78020" name="adj"/>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1" name="íşļíḍé"/>
            <p:cNvSpPr/>
            <p:nvPr/>
          </p:nvSpPr>
          <p:spPr>
            <a:xfrm flipV="1">
              <a:off x="7487239" y="2146300"/>
              <a:ext cx="2468607" cy="2242820"/>
            </a:xfrm>
            <a:prstGeom prst="parallelogram">
              <a:avLst>
                <a:gd fmla="val 78020" name="adj"/>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2" name="iśḻîḋê"/>
            <p:cNvSpPr/>
            <p:nvPr/>
          </p:nvSpPr>
          <p:spPr>
            <a:xfrm>
              <a:off x="5734772" y="2146300"/>
              <a:ext cx="2468607" cy="2242820"/>
            </a:xfrm>
            <a:prstGeom prst="parallelogram">
              <a:avLst>
                <a:gd fmla="val 78020" name="adj"/>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26" name="组合 25"/>
          <p:cNvGrpSpPr/>
          <p:nvPr/>
        </p:nvGrpSpPr>
        <p:grpSpPr>
          <a:xfrm>
            <a:off x="4853577" y="4929913"/>
            <a:ext cx="2556084" cy="888192"/>
            <a:chOff x="1480705" y="2349127"/>
            <a:chExt cx="2932941" cy="888192"/>
          </a:xfrm>
        </p:grpSpPr>
        <p:sp>
          <p:nvSpPr>
            <p:cNvPr id="27" name="文本框 26"/>
            <p:cNvSpPr txBox="1"/>
            <p:nvPr/>
          </p:nvSpPr>
          <p:spPr>
            <a:xfrm>
              <a:off x="1867327"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实施步骤三</a:t>
              </a:r>
            </a:p>
          </p:txBody>
        </p:sp>
        <p:sp>
          <p:nvSpPr>
            <p:cNvPr id="28" name="文本框 27"/>
            <p:cNvSpPr txBox="1"/>
            <p:nvPr/>
          </p:nvSpPr>
          <p:spPr>
            <a:xfrm>
              <a:off x="1480705" y="2687681"/>
              <a:ext cx="2932941"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a:t>
              </a:r>
            </a:p>
          </p:txBody>
        </p:sp>
      </p:grpSp>
      <p:grpSp>
        <p:nvGrpSpPr>
          <p:cNvPr id="29" name="组合 28"/>
          <p:cNvGrpSpPr/>
          <p:nvPr/>
        </p:nvGrpSpPr>
        <p:grpSpPr>
          <a:xfrm>
            <a:off x="1865982" y="4929913"/>
            <a:ext cx="2611599" cy="888192"/>
            <a:chOff x="1435897" y="2349127"/>
            <a:chExt cx="2996641" cy="888192"/>
          </a:xfrm>
        </p:grpSpPr>
        <p:sp>
          <p:nvSpPr>
            <p:cNvPr id="30" name="文本框 29"/>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实施步骤一</a:t>
              </a:r>
            </a:p>
          </p:txBody>
        </p:sp>
        <p:sp>
          <p:nvSpPr>
            <p:cNvPr id="31" name="文本框 30"/>
            <p:cNvSpPr txBox="1"/>
            <p:nvPr/>
          </p:nvSpPr>
          <p:spPr>
            <a:xfrm>
              <a:off x="1435896" y="2687681"/>
              <a:ext cx="2996641"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a:t>
              </a:r>
            </a:p>
          </p:txBody>
        </p:sp>
      </p:grpSp>
      <p:grpSp>
        <p:nvGrpSpPr>
          <p:cNvPr id="32" name="组合 31"/>
          <p:cNvGrpSpPr/>
          <p:nvPr/>
        </p:nvGrpSpPr>
        <p:grpSpPr>
          <a:xfrm>
            <a:off x="7746606" y="4929913"/>
            <a:ext cx="2600961" cy="888192"/>
            <a:chOff x="1417005" y="2349127"/>
            <a:chExt cx="2984435" cy="888192"/>
          </a:xfrm>
        </p:grpSpPr>
        <p:sp>
          <p:nvSpPr>
            <p:cNvPr id="33" name="文本框 32"/>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实施步骤五</a:t>
              </a:r>
            </a:p>
          </p:txBody>
        </p:sp>
        <p:sp>
          <p:nvSpPr>
            <p:cNvPr id="34" name="文本框 33"/>
            <p:cNvSpPr txBox="1"/>
            <p:nvPr/>
          </p:nvSpPr>
          <p:spPr>
            <a:xfrm>
              <a:off x="1417006" y="2687681"/>
              <a:ext cx="2984435"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a:t>
              </a:r>
            </a:p>
          </p:txBody>
        </p:sp>
      </p:grpSp>
      <p:grpSp>
        <p:nvGrpSpPr>
          <p:cNvPr id="35" name="组合 34"/>
          <p:cNvGrpSpPr/>
          <p:nvPr/>
        </p:nvGrpSpPr>
        <p:grpSpPr>
          <a:xfrm>
            <a:off x="3230478" y="1785969"/>
            <a:ext cx="2584939" cy="888192"/>
            <a:chOff x="1242587" y="2349127"/>
            <a:chExt cx="2966051" cy="888192"/>
          </a:xfrm>
        </p:grpSpPr>
        <p:sp>
          <p:nvSpPr>
            <p:cNvPr id="36" name="文本框 35"/>
            <p:cNvSpPr txBox="1"/>
            <p:nvPr/>
          </p:nvSpPr>
          <p:spPr>
            <a:xfrm>
              <a:off x="1867327" y="2349127"/>
              <a:ext cx="2133782"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实施步骤二</a:t>
              </a:r>
            </a:p>
          </p:txBody>
        </p:sp>
        <p:sp>
          <p:nvSpPr>
            <p:cNvPr id="37" name="文本框 36"/>
            <p:cNvSpPr txBox="1"/>
            <p:nvPr/>
          </p:nvSpPr>
          <p:spPr>
            <a:xfrm>
              <a:off x="1242587" y="2687681"/>
              <a:ext cx="2966051"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a:t>
              </a:r>
            </a:p>
          </p:txBody>
        </p:sp>
      </p:grpSp>
      <p:grpSp>
        <p:nvGrpSpPr>
          <p:cNvPr id="38" name="组合 37"/>
          <p:cNvGrpSpPr/>
          <p:nvPr/>
        </p:nvGrpSpPr>
        <p:grpSpPr>
          <a:xfrm>
            <a:off x="6179021" y="1785969"/>
            <a:ext cx="2513459" cy="888192"/>
            <a:chOff x="1419602" y="2349127"/>
            <a:chExt cx="2884032" cy="888192"/>
          </a:xfrm>
        </p:grpSpPr>
        <p:sp>
          <p:nvSpPr>
            <p:cNvPr id="39" name="文本框 38"/>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实施步骤四</a:t>
              </a:r>
            </a:p>
          </p:txBody>
        </p:sp>
        <p:sp>
          <p:nvSpPr>
            <p:cNvPr id="40" name="文本框 39"/>
            <p:cNvSpPr txBox="1"/>
            <p:nvPr/>
          </p:nvSpPr>
          <p:spPr>
            <a:xfrm>
              <a:off x="1419601" y="2687681"/>
              <a:ext cx="2884032"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a:t>
              </a:r>
            </a:p>
          </p:txBody>
        </p:sp>
      </p:grpSp>
      <p:cxnSp>
        <p:nvCxnSpPr>
          <p:cNvPr id="41" name="直接连接符 4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目标改革步骤</a:t>
            </a:r>
          </a:p>
        </p:txBody>
      </p:sp>
      <p:cxnSp>
        <p:nvCxnSpPr>
          <p:cNvPr id="51" name="直接连接符 50"/>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8914409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1000" id="13"/>
                                        <p:tgtEl>
                                          <p:spTgt spid="35"/>
                                        </p:tgtEl>
                                      </p:cBhvr>
                                    </p:animEffect>
                                    <p:anim calcmode="lin" valueType="num">
                                      <p:cBhvr>
                                        <p:cTn dur="1000" fill="hold" id="14"/>
                                        <p:tgtEl>
                                          <p:spTgt spid="35"/>
                                        </p:tgtEl>
                                        <p:attrNameLst>
                                          <p:attrName>ppt_x</p:attrName>
                                        </p:attrNameLst>
                                      </p:cBhvr>
                                      <p:tavLst>
                                        <p:tav tm="0">
                                          <p:val>
                                            <p:strVal val="#ppt_x"/>
                                          </p:val>
                                        </p:tav>
                                        <p:tav tm="100000">
                                          <p:val>
                                            <p:strVal val="#ppt_x"/>
                                          </p:val>
                                        </p:tav>
                                      </p:tavLst>
                                    </p:anim>
                                    <p:anim calcmode="lin" valueType="num">
                                      <p:cBhvr>
                                        <p:cTn dur="1000" fill="hold" id="15"/>
                                        <p:tgtEl>
                                          <p:spTgt spid="35"/>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38"/>
                                        </p:tgtEl>
                                        <p:attrNameLst>
                                          <p:attrName>style.visibility</p:attrName>
                                        </p:attrNameLst>
                                      </p:cBhvr>
                                      <p:to>
                                        <p:strVal val="visible"/>
                                      </p:to>
                                    </p:set>
                                    <p:animEffect filter="fade" transition="in">
                                      <p:cBhvr>
                                        <p:cTn dur="1000" id="18"/>
                                        <p:tgtEl>
                                          <p:spTgt spid="38"/>
                                        </p:tgtEl>
                                      </p:cBhvr>
                                    </p:animEffect>
                                    <p:anim calcmode="lin" valueType="num">
                                      <p:cBhvr>
                                        <p:cTn dur="1000" fill="hold" id="19"/>
                                        <p:tgtEl>
                                          <p:spTgt spid="38"/>
                                        </p:tgtEl>
                                        <p:attrNameLst>
                                          <p:attrName>ppt_x</p:attrName>
                                        </p:attrNameLst>
                                      </p:cBhvr>
                                      <p:tavLst>
                                        <p:tav tm="0">
                                          <p:val>
                                            <p:strVal val="#ppt_x"/>
                                          </p:val>
                                        </p:tav>
                                        <p:tav tm="100000">
                                          <p:val>
                                            <p:strVal val="#ppt_x"/>
                                          </p:val>
                                        </p:tav>
                                      </p:tavLst>
                                    </p:anim>
                                    <p:anim calcmode="lin" valueType="num">
                                      <p:cBhvr>
                                        <p:cTn dur="1000" fill="hold" id="20"/>
                                        <p:tgtEl>
                                          <p:spTgt spid="38"/>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1000" id="23"/>
                                        <p:tgtEl>
                                          <p:spTgt spid="29"/>
                                        </p:tgtEl>
                                      </p:cBhvr>
                                    </p:animEffect>
                                    <p:anim calcmode="lin" valueType="num">
                                      <p:cBhvr>
                                        <p:cTn dur="1000" fill="hold" id="24"/>
                                        <p:tgtEl>
                                          <p:spTgt spid="29"/>
                                        </p:tgtEl>
                                        <p:attrNameLst>
                                          <p:attrName>ppt_x</p:attrName>
                                        </p:attrNameLst>
                                      </p:cBhvr>
                                      <p:tavLst>
                                        <p:tav tm="0">
                                          <p:val>
                                            <p:strVal val="#ppt_x"/>
                                          </p:val>
                                        </p:tav>
                                        <p:tav tm="100000">
                                          <p:val>
                                            <p:strVal val="#ppt_x"/>
                                          </p:val>
                                        </p:tav>
                                      </p:tavLst>
                                    </p:anim>
                                    <p:anim calcmode="lin" valueType="num">
                                      <p:cBhvr>
                                        <p:cTn dur="1000" fill="hold" id="25"/>
                                        <p:tgtEl>
                                          <p:spTgt spid="29"/>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26"/>
                                        </p:tgtEl>
                                        <p:attrNameLst>
                                          <p:attrName>style.visibility</p:attrName>
                                        </p:attrNameLst>
                                      </p:cBhvr>
                                      <p:to>
                                        <p:strVal val="visible"/>
                                      </p:to>
                                    </p:set>
                                    <p:animEffect filter="fade" transition="in">
                                      <p:cBhvr>
                                        <p:cTn dur="1000" id="28"/>
                                        <p:tgtEl>
                                          <p:spTgt spid="26"/>
                                        </p:tgtEl>
                                      </p:cBhvr>
                                    </p:animEffect>
                                    <p:anim calcmode="lin" valueType="num">
                                      <p:cBhvr>
                                        <p:cTn dur="1000" fill="hold" id="29"/>
                                        <p:tgtEl>
                                          <p:spTgt spid="26"/>
                                        </p:tgtEl>
                                        <p:attrNameLst>
                                          <p:attrName>ppt_x</p:attrName>
                                        </p:attrNameLst>
                                      </p:cBhvr>
                                      <p:tavLst>
                                        <p:tav tm="0">
                                          <p:val>
                                            <p:strVal val="#ppt_x"/>
                                          </p:val>
                                        </p:tav>
                                        <p:tav tm="100000">
                                          <p:val>
                                            <p:strVal val="#ppt_x"/>
                                          </p:val>
                                        </p:tav>
                                      </p:tavLst>
                                    </p:anim>
                                    <p:anim calcmode="lin" valueType="num">
                                      <p:cBhvr>
                                        <p:cTn dur="1000" fill="hold" id="30"/>
                                        <p:tgtEl>
                                          <p:spTgt spid="26"/>
                                        </p:tgtEl>
                                        <p:attrNameLst>
                                          <p:attrName>ppt_y</p:attrName>
                                        </p:attrNameLst>
                                      </p:cBhvr>
                                      <p:tavLst>
                                        <p:tav tm="0">
                                          <p:val>
                                            <p:strVal val="#ppt_y-.1"/>
                                          </p:val>
                                        </p:tav>
                                        <p:tav tm="100000">
                                          <p:val>
                                            <p:strVal val="#ppt_y"/>
                                          </p:val>
                                        </p:tav>
                                      </p:tavLst>
                                    </p:anim>
                                  </p:childTnLst>
                                </p:cTn>
                              </p:par>
                              <p:par>
                                <p:cTn fill="hold" id="31" nodeType="withEffect" presetClass="entr" presetID="47" presetSubtype="0">
                                  <p:stCondLst>
                                    <p:cond delay="0"/>
                                  </p:stCondLst>
                                  <p:childTnLst>
                                    <p:set>
                                      <p:cBhvr>
                                        <p:cTn dur="1" fill="hold" id="32">
                                          <p:stCondLst>
                                            <p:cond delay="0"/>
                                          </p:stCondLst>
                                        </p:cTn>
                                        <p:tgtEl>
                                          <p:spTgt spid="32"/>
                                        </p:tgtEl>
                                        <p:attrNameLst>
                                          <p:attrName>style.visibility</p:attrName>
                                        </p:attrNameLst>
                                      </p:cBhvr>
                                      <p:to>
                                        <p:strVal val="visible"/>
                                      </p:to>
                                    </p:set>
                                    <p:animEffect filter="fade" transition="in">
                                      <p:cBhvr>
                                        <p:cTn dur="1000" id="33"/>
                                        <p:tgtEl>
                                          <p:spTgt spid="32"/>
                                        </p:tgtEl>
                                      </p:cBhvr>
                                    </p:animEffect>
                                    <p:anim calcmode="lin" valueType="num">
                                      <p:cBhvr>
                                        <p:cTn dur="1000" fill="hold" id="34"/>
                                        <p:tgtEl>
                                          <p:spTgt spid="32"/>
                                        </p:tgtEl>
                                        <p:attrNameLst>
                                          <p:attrName>ppt_x</p:attrName>
                                        </p:attrNameLst>
                                      </p:cBhvr>
                                      <p:tavLst>
                                        <p:tav tm="0">
                                          <p:val>
                                            <p:strVal val="#ppt_x"/>
                                          </p:val>
                                        </p:tav>
                                        <p:tav tm="100000">
                                          <p:val>
                                            <p:strVal val="#ppt_x"/>
                                          </p:val>
                                        </p:tav>
                                      </p:tavLst>
                                    </p:anim>
                                    <p:anim calcmode="lin" valueType="num">
                                      <p:cBhvr>
                                        <p:cTn dur="1000" fill="hold" id="35"/>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5808245" y="2424859"/>
            <a:ext cx="3110706" cy="701040"/>
          </a:xfrm>
          <a:prstGeom prst="rect">
            <a:avLst/>
          </a:prstGeom>
          <a:noFill/>
        </p:spPr>
        <p:txBody>
          <a:bodyPr rtlCol="0" wrap="square">
            <a:spAutoFit/>
            <a:scene3d>
              <a:camera prst="orthographicFront"/>
              <a:lightRig dir="t" rig="threePt"/>
            </a:scene3d>
            <a:sp3d contourW="12700"/>
          </a:bodyPr>
          <a:lstStyle/>
          <a:p>
            <a:pPr algn="dist"/>
            <a:r>
              <a:rPr altLang="en-US" b="1" lang="zh-CN" sz="4000">
                <a:solidFill>
                  <a:srgbClr val="191919"/>
                </a:solidFill>
              </a:rPr>
              <a:t>规划展望</a:t>
            </a:r>
          </a:p>
        </p:txBody>
      </p:sp>
      <p:sp>
        <p:nvSpPr>
          <p:cNvPr id="12" name="文本框 11"/>
          <p:cNvSpPr txBox="1"/>
          <p:nvPr/>
        </p:nvSpPr>
        <p:spPr>
          <a:xfrm>
            <a:off x="5808245" y="3612592"/>
            <a:ext cx="4671068"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rPr>
              <a:t>The user can demonstrate on a projector orThe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a:blip r:embed="rId3">
              <a:extLst>
                <a:ext uri="{28A0092B-C50C-407E-A947-70E740481C1C}">
                  <a14:useLocalDpi val="0"/>
                </a:ext>
              </a:extLst>
            </a:blip>
            <a:srcRect b="13562" l="5588" r="62629" t="20893"/>
            <a:stretch>
              <a:fillRect/>
            </a:stretch>
          </p:blipFill>
          <p:spPr>
            <a:xfrm>
              <a:off x="1006820" y="1229537"/>
              <a:ext cx="3800348" cy="4408404"/>
            </a:xfrm>
            <a:prstGeom prst="rect">
              <a:avLst/>
            </a:prstGeom>
            <a:effectLst>
              <a:outerShdw algn="tl" blurRad="190500" dir="2700000" dist="127000"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r="13500000" dist="762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411924" y="2532580"/>
              <a:ext cx="1198880" cy="1188720"/>
            </a:xfrm>
            <a:prstGeom prst="rect">
              <a:avLst/>
            </a:prstGeom>
            <a:noFill/>
          </p:spPr>
          <p:txBody>
            <a:bodyPr rtlCol="0" wrap="none">
              <a:spAutoFit/>
              <a:scene3d>
                <a:camera prst="orthographicFront"/>
                <a:lightRig dir="t" rig="threePt"/>
              </a:scene3d>
              <a:sp3d contourW="12700"/>
            </a:bodyPr>
            <a:lstStyle/>
            <a:p>
              <a:pPr algn="r"/>
              <a:r>
                <a:rPr altLang="zh-CN" b="1" lang="en-US" sz="7200">
                  <a:solidFill>
                    <a:srgbClr val="191919"/>
                  </a:solidFill>
                </a:rPr>
                <a:t>04</a:t>
              </a:r>
            </a:p>
          </p:txBody>
        </p:sp>
        <p:sp>
          <p:nvSpPr>
            <p:cNvPr id="13" name="文本框 12"/>
            <p:cNvSpPr txBox="1"/>
            <p:nvPr/>
          </p:nvSpPr>
          <p:spPr>
            <a:xfrm>
              <a:off x="2372624" y="3732319"/>
              <a:ext cx="1278255" cy="579120"/>
            </a:xfrm>
            <a:prstGeom prst="rect">
              <a:avLst/>
            </a:prstGeom>
            <a:noFill/>
          </p:spPr>
          <p:txBody>
            <a:bodyPr rtlCol="0" wrap="none">
              <a:spAutoFit/>
              <a:scene3d>
                <a:camera prst="orthographicFront"/>
                <a:lightRig dir="t" rig="threePt"/>
              </a:scene3d>
              <a:sp3d contourW="12700"/>
            </a:bodyPr>
            <a:lstStyle/>
            <a:p>
              <a:pPr algn="r"/>
              <a:r>
                <a:rPr altLang="zh-CN" b="1" lang="en-US" spc="600" sz="3200">
                  <a:solidFill>
                    <a:srgbClr val="191919"/>
                  </a:solidFill>
                </a:rPr>
                <a:t>Part</a:t>
              </a:r>
            </a:p>
          </p:txBody>
        </p:sp>
      </p:grpSp>
    </p:spTree>
    <p:extLst>
      <p:ext uri="{BB962C8B-B14F-4D97-AF65-F5344CB8AC3E}">
        <p14:creationId val="2542808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0-#ppt_w/2"/>
                                          </p:val>
                                        </p:tav>
                                        <p:tav tm="100000">
                                          <p:val>
                                            <p:strVal val="#ppt_x"/>
                                          </p:val>
                                        </p:tav>
                                      </p:tavLst>
                                    </p:anim>
                                    <p:anim calcmode="lin" valueType="num">
                                      <p:cBhvr additive="base">
                                        <p:cTn dur="75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1"/>
                                        </p:tgtEl>
                                        <p:attrNameLst>
                                          <p:attrName>ppt_y</p:attrName>
                                        </p:attrNameLst>
                                      </p:cBhvr>
                                      <p:tavLst>
                                        <p:tav tm="0">
                                          <p:val>
                                            <p:strVal val="#ppt_y"/>
                                          </p:val>
                                        </p:tav>
                                        <p:tav tm="100000">
                                          <p:val>
                                            <p:strVal val="#ppt_y"/>
                                          </p:val>
                                        </p:tav>
                                      </p:tavLst>
                                    </p:anim>
                                    <p:anim calcmode="lin" valueType="num">
                                      <p:cBhvr>
                                        <p:cTn dur="500" fill="hold" id="1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1"/>
                                        </p:tgtEl>
                                      </p:cBhvr>
                                    </p:animEffect>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4"/>
                                        </p:tgtEl>
                                        <p:attrNameLst>
                                          <p:attrName>style.visibility</p:attrName>
                                        </p:attrNameLst>
                                      </p:cBhvr>
                                      <p:to>
                                        <p:strVal val="visible"/>
                                      </p:to>
                                    </p:set>
                                    <p:animEffect filter="wipe(left)" transition="in">
                                      <p:cBhvr>
                                        <p:cTn dur="500" id="20"/>
                                        <p:tgtEl>
                                          <p:spTgt spid="4"/>
                                        </p:tgtEl>
                                      </p:cBhvr>
                                    </p:animEffect>
                                  </p:childTnLst>
                                </p:cTn>
                              </p:par>
                              <p:par>
                                <p:cTn fill="hold" grpId="0" id="21" nodeType="withEffect" presetClass="entr" presetID="41" presetSubtype="0">
                                  <p:stCondLst>
                                    <p:cond delay="250"/>
                                  </p:stCondLst>
                                  <p:iterate type="lt">
                                    <p:tmPct val="10000"/>
                                  </p:iterate>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2"/>
                                        </p:tgtEl>
                                        <p:attrNameLst>
                                          <p:attrName>ppt_y</p:attrName>
                                        </p:attrNameLst>
                                      </p:cBhvr>
                                      <p:tavLst>
                                        <p:tav tm="0">
                                          <p:val>
                                            <p:strVal val="#ppt_y"/>
                                          </p:val>
                                        </p:tav>
                                        <p:tav tm="100000">
                                          <p:val>
                                            <p:strVal val="#ppt_y"/>
                                          </p:val>
                                        </p:tav>
                                      </p:tavLst>
                                    </p:anim>
                                    <p:anim calcmode="lin" valueType="num">
                                      <p:cBhvr>
                                        <p:cTn dur="500" fill="hold" id="2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36"/>
          <p:cNvGrpSpPr/>
          <p:nvPr/>
        </p:nvGrpSpPr>
        <p:grpSpPr>
          <a:xfrm>
            <a:off x="3138292" y="1975938"/>
            <a:ext cx="5915416" cy="3608134"/>
            <a:chOff x="4962185" y="1963238"/>
            <a:chExt cx="5915416" cy="3608134"/>
          </a:xfrm>
          <a:effectLst>
            <a:outerShdw algn="tl" blurRad="50800" dir="2700000" dist="38100" rotWithShape="0">
              <a:prstClr val="black">
                <a:alpha val="40000"/>
              </a:prstClr>
            </a:outerShdw>
          </a:effectLst>
        </p:grpSpPr>
        <p:cxnSp>
          <p:nvCxnSpPr>
            <p:cNvPr id="32" name="直接连接符 31"/>
            <p:cNvCxnSpPr/>
            <p:nvPr/>
          </p:nvCxnSpPr>
          <p:spPr>
            <a:xfrm flipH="1">
              <a:off x="7932270" y="2290110"/>
              <a:ext cx="0" cy="3076575"/>
            </a:xfrm>
            <a:prstGeom prst="line">
              <a:avLst/>
            </a:prstGeom>
            <a:ln>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îsḷîḋé"/>
            <p:cNvSpPr/>
            <p:nvPr/>
          </p:nvSpPr>
          <p:spPr bwMode="auto">
            <a:xfrm>
              <a:off x="4962185" y="3934331"/>
              <a:ext cx="3302182" cy="654908"/>
            </a:xfrm>
            <a:custGeom>
              <a:gdLst>
                <a:gd fmla="*/ 381 w 425" name="T0"/>
                <a:gd fmla="*/ 0 h 89" name="T1"/>
                <a:gd fmla="*/ 337 w 425" name="T2"/>
                <a:gd fmla="*/ 39 h 89" name="T3"/>
                <a:gd fmla="*/ 337 w 425" name="T4"/>
                <a:gd fmla="*/ 39 h 89" name="T5"/>
                <a:gd fmla="*/ 23 w 425" name="T6"/>
                <a:gd fmla="*/ 40 h 89" name="T7"/>
                <a:gd fmla="*/ 12 w 425" name="T8"/>
                <a:gd fmla="*/ 32 h 89" name="T9"/>
                <a:gd fmla="*/ 0 w 425" name="T10"/>
                <a:gd fmla="*/ 45 h 89" name="T11"/>
                <a:gd fmla="*/ 12 w 425" name="T12"/>
                <a:gd fmla="*/ 57 h 89" name="T13"/>
                <a:gd fmla="*/ 23 w 425" name="T14"/>
                <a:gd fmla="*/ 49 h 89" name="T15"/>
                <a:gd fmla="*/ 337 w 425" name="T16"/>
                <a:gd fmla="*/ 50 h 89" name="T17"/>
                <a:gd fmla="*/ 337 w 425" name="T18"/>
                <a:gd fmla="*/ 50 h 89" name="T19"/>
                <a:gd fmla="*/ 381 w 425" name="T20"/>
                <a:gd fmla="*/ 89 h 89" name="T21"/>
                <a:gd fmla="*/ 425 w 425" name="T22"/>
                <a:gd fmla="*/ 45 h 89" name="T23"/>
                <a:gd fmla="*/ 381 w 425" name="T24"/>
                <a:gd fmla="*/ 0 h 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9" w="425">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bg1"/>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5" name="iṡḻiḋe"/>
            <p:cNvSpPr/>
            <p:nvPr/>
          </p:nvSpPr>
          <p:spPr bwMode="auto">
            <a:xfrm>
              <a:off x="4962185" y="1985210"/>
              <a:ext cx="3302182" cy="654908"/>
            </a:xfrm>
            <a:custGeom>
              <a:gdLst>
                <a:gd fmla="*/ 381 w 425" name="T0"/>
                <a:gd fmla="*/ 0 h 89" name="T1"/>
                <a:gd fmla="*/ 337 w 425" name="T2"/>
                <a:gd fmla="*/ 39 h 89" name="T3"/>
                <a:gd fmla="*/ 337 w 425" name="T4"/>
                <a:gd fmla="*/ 39 h 89" name="T5"/>
                <a:gd fmla="*/ 23 w 425" name="T6"/>
                <a:gd fmla="*/ 40 h 89" name="T7"/>
                <a:gd fmla="*/ 12 w 425" name="T8"/>
                <a:gd fmla="*/ 32 h 89" name="T9"/>
                <a:gd fmla="*/ 0 w 425" name="T10"/>
                <a:gd fmla="*/ 45 h 89" name="T11"/>
                <a:gd fmla="*/ 12 w 425" name="T12"/>
                <a:gd fmla="*/ 57 h 89" name="T13"/>
                <a:gd fmla="*/ 23 w 425" name="T14"/>
                <a:gd fmla="*/ 49 h 89" name="T15"/>
                <a:gd fmla="*/ 337 w 425" name="T16"/>
                <a:gd fmla="*/ 50 h 89" name="T17"/>
                <a:gd fmla="*/ 337 w 425" name="T18"/>
                <a:gd fmla="*/ 50 h 89" name="T19"/>
                <a:gd fmla="*/ 381 w 425" name="T20"/>
                <a:gd fmla="*/ 89 h 89" name="T21"/>
                <a:gd fmla="*/ 425 w 425" name="T22"/>
                <a:gd fmla="*/ 45 h 89" name="T23"/>
                <a:gd fmla="*/ 381 w 425" name="T24"/>
                <a:gd fmla="*/ 0 h 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9" w="425">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bg1"/>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3" name="íŝļîďé"/>
            <p:cNvSpPr/>
            <p:nvPr/>
          </p:nvSpPr>
          <p:spPr bwMode="auto">
            <a:xfrm rot="10800000">
              <a:off x="7575419" y="4908891"/>
              <a:ext cx="3302182" cy="654908"/>
            </a:xfrm>
            <a:custGeom>
              <a:gdLst>
                <a:gd fmla="*/ 381 w 425" name="T0"/>
                <a:gd fmla="*/ 0 h 89" name="T1"/>
                <a:gd fmla="*/ 337 w 425" name="T2"/>
                <a:gd fmla="*/ 39 h 89" name="T3"/>
                <a:gd fmla="*/ 337 w 425" name="T4"/>
                <a:gd fmla="*/ 39 h 89" name="T5"/>
                <a:gd fmla="*/ 23 w 425" name="T6"/>
                <a:gd fmla="*/ 40 h 89" name="T7"/>
                <a:gd fmla="*/ 12 w 425" name="T8"/>
                <a:gd fmla="*/ 32 h 89" name="T9"/>
                <a:gd fmla="*/ 0 w 425" name="T10"/>
                <a:gd fmla="*/ 45 h 89" name="T11"/>
                <a:gd fmla="*/ 12 w 425" name="T12"/>
                <a:gd fmla="*/ 57 h 89" name="T13"/>
                <a:gd fmla="*/ 23 w 425" name="T14"/>
                <a:gd fmla="*/ 49 h 89" name="T15"/>
                <a:gd fmla="*/ 337 w 425" name="T16"/>
                <a:gd fmla="*/ 50 h 89" name="T17"/>
                <a:gd fmla="*/ 337 w 425" name="T18"/>
                <a:gd fmla="*/ 50 h 89" name="T19"/>
                <a:gd fmla="*/ 381 w 425" name="T20"/>
                <a:gd fmla="*/ 89 h 89" name="T21"/>
                <a:gd fmla="*/ 425 w 425" name="T22"/>
                <a:gd fmla="*/ 45 h 89" name="T23"/>
                <a:gd fmla="*/ 381 w 425" name="T24"/>
                <a:gd fmla="*/ 0 h 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9" w="425">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1" name="íšļïḓè"/>
            <p:cNvSpPr/>
            <p:nvPr/>
          </p:nvSpPr>
          <p:spPr bwMode="auto">
            <a:xfrm rot="10800000">
              <a:off x="7575419" y="2959770"/>
              <a:ext cx="3302182" cy="654908"/>
            </a:xfrm>
            <a:custGeom>
              <a:gdLst>
                <a:gd fmla="*/ 381 w 425" name="T0"/>
                <a:gd fmla="*/ 0 h 89" name="T1"/>
                <a:gd fmla="*/ 337 w 425" name="T2"/>
                <a:gd fmla="*/ 39 h 89" name="T3"/>
                <a:gd fmla="*/ 337 w 425" name="T4"/>
                <a:gd fmla="*/ 39 h 89" name="T5"/>
                <a:gd fmla="*/ 23 w 425" name="T6"/>
                <a:gd fmla="*/ 40 h 89" name="T7"/>
                <a:gd fmla="*/ 12 w 425" name="T8"/>
                <a:gd fmla="*/ 32 h 89" name="T9"/>
                <a:gd fmla="*/ 0 w 425" name="T10"/>
                <a:gd fmla="*/ 45 h 89" name="T11"/>
                <a:gd fmla="*/ 12 w 425" name="T12"/>
                <a:gd fmla="*/ 57 h 89" name="T13"/>
                <a:gd fmla="*/ 23 w 425" name="T14"/>
                <a:gd fmla="*/ 49 h 89" name="T15"/>
                <a:gd fmla="*/ 337 w 425" name="T16"/>
                <a:gd fmla="*/ 50 h 89" name="T17"/>
                <a:gd fmla="*/ 337 w 425" name="T18"/>
                <a:gd fmla="*/ 50 h 89" name="T19"/>
                <a:gd fmla="*/ 381 w 425" name="T20"/>
                <a:gd fmla="*/ 89 h 89" name="T21"/>
                <a:gd fmla="*/ 425 w 425" name="T22"/>
                <a:gd fmla="*/ 45 h 89" name="T23"/>
                <a:gd fmla="*/ 381 w 425" name="T24"/>
                <a:gd fmla="*/ 0 h 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9" w="425">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404040"/>
            </a:solidFill>
            <a:ln>
              <a:noFill/>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3" name="椭圆 32"/>
            <p:cNvSpPr/>
            <p:nvPr/>
          </p:nvSpPr>
          <p:spPr>
            <a:xfrm>
              <a:off x="7588665" y="1963238"/>
              <a:ext cx="675701" cy="675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0" panose="020b0604020202020204" pitchFamily="34" typeface="Arial"/>
                <a:ea charset="-122" panose="02010601030101010101" pitchFamily="2" typeface="方正黑体简体"/>
                <a:sym charset="0" panose="020b0604020202020204" pitchFamily="34" typeface="Arial"/>
              </a:endParaRPr>
            </a:p>
          </p:txBody>
        </p:sp>
        <p:sp>
          <p:nvSpPr>
            <p:cNvPr id="34" name="椭圆 33"/>
            <p:cNvSpPr/>
            <p:nvPr/>
          </p:nvSpPr>
          <p:spPr>
            <a:xfrm>
              <a:off x="7588665" y="2956008"/>
              <a:ext cx="675701" cy="67570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0" panose="020b0604020202020204" pitchFamily="34" typeface="Arial"/>
                <a:ea charset="-122" panose="02010601030101010101" pitchFamily="2" typeface="方正黑体简体"/>
                <a:sym charset="0" panose="020b0604020202020204" pitchFamily="34" typeface="Arial"/>
              </a:endParaRPr>
            </a:p>
          </p:txBody>
        </p:sp>
        <p:sp>
          <p:nvSpPr>
            <p:cNvPr id="35" name="椭圆 34"/>
            <p:cNvSpPr/>
            <p:nvPr/>
          </p:nvSpPr>
          <p:spPr>
            <a:xfrm>
              <a:off x="7588665" y="3916121"/>
              <a:ext cx="675701" cy="675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0" panose="020b0604020202020204" pitchFamily="34" typeface="Arial"/>
                <a:ea charset="-122" panose="02010601030101010101" pitchFamily="2" typeface="方正黑体简体"/>
                <a:sym charset="0" panose="020b0604020202020204" pitchFamily="34" typeface="Arial"/>
              </a:endParaRPr>
            </a:p>
          </p:txBody>
        </p:sp>
        <p:sp>
          <p:nvSpPr>
            <p:cNvPr id="36" name="椭圆 35"/>
            <p:cNvSpPr/>
            <p:nvPr/>
          </p:nvSpPr>
          <p:spPr>
            <a:xfrm>
              <a:off x="7588665" y="4895671"/>
              <a:ext cx="675701" cy="67570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0" panose="020b0604020202020204" pitchFamily="34" typeface="Arial"/>
                <a:ea charset="-122" panose="02010601030101010101" pitchFamily="2" typeface="方正黑体简体"/>
                <a:sym charset="0" panose="020b0604020202020204" pitchFamily="34" typeface="Arial"/>
              </a:endParaRPr>
            </a:p>
          </p:txBody>
        </p:sp>
        <p:sp>
          <p:nvSpPr>
            <p:cNvPr id="28" name="ïŝlídè"/>
            <p:cNvSpPr/>
            <p:nvPr/>
          </p:nvSpPr>
          <p:spPr bwMode="auto">
            <a:xfrm>
              <a:off x="7792516" y="4087810"/>
              <a:ext cx="285322" cy="327018"/>
            </a:xfrm>
            <a:custGeom>
              <a:gdLst>
                <a:gd fmla="*/ 381 w 400" name="T0"/>
                <a:gd fmla="*/ 124 h 498" name="T1"/>
                <a:gd fmla="*/ 381 w 400" name="T2"/>
                <a:gd fmla="*/ 124 h 498" name="T3"/>
                <a:gd fmla="*/ 231 w 400" name="T4"/>
                <a:gd fmla="*/ 9 h 498" name="T5"/>
                <a:gd fmla="*/ 115 w 400" name="T6"/>
                <a:gd fmla="*/ 151 h 498" name="T7"/>
                <a:gd fmla="*/ 133 w 400" name="T8"/>
                <a:gd fmla="*/ 213 h 498" name="T9"/>
                <a:gd fmla="*/ 9 w 400" name="T10"/>
                <a:gd fmla="*/ 407 h 498" name="T11"/>
                <a:gd fmla="*/ 0 w 400" name="T12"/>
                <a:gd fmla="*/ 434 h 498" name="T13"/>
                <a:gd fmla="*/ 9 w 400" name="T14"/>
                <a:gd fmla="*/ 478 h 498" name="T15"/>
                <a:gd fmla="*/ 27 w 400" name="T16"/>
                <a:gd fmla="*/ 497 h 498" name="T17"/>
                <a:gd fmla="*/ 62 w 400" name="T18"/>
                <a:gd fmla="*/ 487 h 498" name="T19"/>
                <a:gd fmla="*/ 89 w 400" name="T20"/>
                <a:gd fmla="*/ 470 h 498" name="T21"/>
                <a:gd fmla="*/ 142 w 400" name="T22"/>
                <a:gd fmla="*/ 390 h 498" name="T23"/>
                <a:gd fmla="*/ 142 w 400" name="T24"/>
                <a:gd fmla="*/ 390 h 498" name="T25"/>
                <a:gd fmla="*/ 177 w 400" name="T26"/>
                <a:gd fmla="*/ 381 h 498" name="T27"/>
                <a:gd fmla="*/ 231 w 400" name="T28"/>
                <a:gd fmla="*/ 284 h 498" name="T29"/>
                <a:gd fmla="*/ 293 w 400" name="T30"/>
                <a:gd fmla="*/ 284 h 498" name="T31"/>
                <a:gd fmla="*/ 381 w 400" name="T32"/>
                <a:gd fmla="*/ 124 h 498" name="T33"/>
                <a:gd fmla="*/ 319 w 400" name="T34"/>
                <a:gd fmla="*/ 159 h 498" name="T35"/>
                <a:gd fmla="*/ 319 w 400" name="T36"/>
                <a:gd fmla="*/ 159 h 498" name="T37"/>
                <a:gd fmla="*/ 256 w 400" name="T38"/>
                <a:gd fmla="*/ 142 h 498" name="T39"/>
                <a:gd fmla="*/ 221 w 400" name="T40"/>
                <a:gd fmla="*/ 80 h 498" name="T41"/>
                <a:gd fmla="*/ 310 w 400" name="T42"/>
                <a:gd fmla="*/ 71 h 498" name="T43"/>
                <a:gd fmla="*/ 319 w 400" name="T44"/>
                <a:gd fmla="*/ 159 h 49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8" w="400">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404040"/>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6" name="îṧ1ide"/>
            <p:cNvSpPr/>
            <p:nvPr/>
          </p:nvSpPr>
          <p:spPr bwMode="auto">
            <a:xfrm>
              <a:off x="7750311" y="2154398"/>
              <a:ext cx="320914" cy="254261"/>
            </a:xfrm>
            <a:custGeom>
              <a:gdLst>
                <a:gd fmla="*/ 230 w 497" name="T0"/>
                <a:gd fmla="*/ 231 h 426" name="T1"/>
                <a:gd fmla="*/ 230 w 497" name="T2"/>
                <a:gd fmla="*/ 231 h 426" name="T3"/>
                <a:gd fmla="*/ 274 w 497" name="T4"/>
                <a:gd fmla="*/ 231 h 426" name="T5"/>
                <a:gd fmla="*/ 274 w 497" name="T6"/>
                <a:gd fmla="*/ 275 h 426" name="T7"/>
                <a:gd fmla="*/ 496 w 497" name="T8"/>
                <a:gd fmla="*/ 275 h 426" name="T9"/>
                <a:gd fmla="*/ 487 w 497" name="T10"/>
                <a:gd fmla="*/ 133 h 426" name="T11"/>
                <a:gd fmla="*/ 443 w 497" name="T12"/>
                <a:gd fmla="*/ 80 h 426" name="T13"/>
                <a:gd fmla="*/ 363 w 497" name="T14"/>
                <a:gd fmla="*/ 80 h 426" name="T15"/>
                <a:gd fmla="*/ 337 w 497" name="T16"/>
                <a:gd fmla="*/ 27 h 426" name="T17"/>
                <a:gd fmla="*/ 300 w 497" name="T18"/>
                <a:gd fmla="*/ 0 h 426" name="T19"/>
                <a:gd fmla="*/ 194 w 497" name="T20"/>
                <a:gd fmla="*/ 0 h 426" name="T21"/>
                <a:gd fmla="*/ 168 w 497" name="T22"/>
                <a:gd fmla="*/ 27 h 426" name="T23"/>
                <a:gd fmla="*/ 133 w 497" name="T24"/>
                <a:gd fmla="*/ 80 h 426" name="T25"/>
                <a:gd fmla="*/ 53 w 497" name="T26"/>
                <a:gd fmla="*/ 80 h 426" name="T27"/>
                <a:gd fmla="*/ 9 w 497" name="T28"/>
                <a:gd fmla="*/ 133 h 426" name="T29"/>
                <a:gd fmla="*/ 0 w 497" name="T30"/>
                <a:gd fmla="*/ 275 h 426" name="T31"/>
                <a:gd fmla="*/ 230 w 497" name="T32"/>
                <a:gd fmla="*/ 275 h 426" name="T33"/>
                <a:gd fmla="*/ 230 w 497" name="T34"/>
                <a:gd fmla="*/ 231 h 426" name="T35"/>
                <a:gd fmla="*/ 186 w 497" name="T36"/>
                <a:gd fmla="*/ 53 h 426" name="T37"/>
                <a:gd fmla="*/ 186 w 497" name="T38"/>
                <a:gd fmla="*/ 53 h 426" name="T39"/>
                <a:gd fmla="*/ 212 w 497" name="T40"/>
                <a:gd fmla="*/ 36 h 426" name="T41"/>
                <a:gd fmla="*/ 284 w 497" name="T42"/>
                <a:gd fmla="*/ 36 h 426" name="T43"/>
                <a:gd fmla="*/ 309 w 497" name="T44"/>
                <a:gd fmla="*/ 53 h 426" name="T45"/>
                <a:gd fmla="*/ 319 w 497" name="T46"/>
                <a:gd fmla="*/ 80 h 426" name="T47"/>
                <a:gd fmla="*/ 177 w 497" name="T48"/>
                <a:gd fmla="*/ 80 h 426" name="T49"/>
                <a:gd fmla="*/ 186 w 497" name="T50"/>
                <a:gd fmla="*/ 53 h 426" name="T51"/>
                <a:gd fmla="*/ 274 w 497" name="T52"/>
                <a:gd fmla="*/ 355 h 426" name="T53"/>
                <a:gd fmla="*/ 274 w 497" name="T54"/>
                <a:gd fmla="*/ 355 h 426" name="T55"/>
                <a:gd fmla="*/ 230 w 497" name="T56"/>
                <a:gd fmla="*/ 355 h 426" name="T57"/>
                <a:gd fmla="*/ 230 w 497" name="T58"/>
                <a:gd fmla="*/ 302 h 426" name="T59"/>
                <a:gd fmla="*/ 9 w 497" name="T60"/>
                <a:gd fmla="*/ 302 h 426" name="T61"/>
                <a:gd fmla="*/ 17 w 497" name="T62"/>
                <a:gd fmla="*/ 381 h 426" name="T63"/>
                <a:gd fmla="*/ 62 w 497" name="T64"/>
                <a:gd fmla="*/ 425 h 426" name="T65"/>
                <a:gd fmla="*/ 434 w 497" name="T66"/>
                <a:gd fmla="*/ 425 h 426" name="T67"/>
                <a:gd fmla="*/ 478 w 497" name="T68"/>
                <a:gd fmla="*/ 381 h 426" name="T69"/>
                <a:gd fmla="*/ 487 w 497" name="T70"/>
                <a:gd fmla="*/ 302 h 426" name="T71"/>
                <a:gd fmla="*/ 274 w 497" name="T72"/>
                <a:gd fmla="*/ 302 h 426" name="T73"/>
                <a:gd fmla="*/ 274 w 497" name="T74"/>
                <a:gd fmla="*/ 355 h 4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26" w="497">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404040"/>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4" name="iṩļîḑè"/>
            <p:cNvSpPr/>
            <p:nvPr/>
          </p:nvSpPr>
          <p:spPr bwMode="auto">
            <a:xfrm>
              <a:off x="7755163" y="5090237"/>
              <a:ext cx="354216" cy="292218"/>
            </a:xfrm>
            <a:custGeom>
              <a:gdLst>
                <a:gd fmla="*/ 80 w 498" name="T0"/>
                <a:gd fmla="*/ 151 h 445" name="T1"/>
                <a:gd fmla="*/ 80 w 498" name="T2"/>
                <a:gd fmla="*/ 151 h 445" name="T3"/>
                <a:gd fmla="*/ 142 w 498" name="T4"/>
                <a:gd fmla="*/ 169 h 445" name="T5"/>
                <a:gd fmla="*/ 151 w 498" name="T6"/>
                <a:gd fmla="*/ 169 h 445" name="T7"/>
                <a:gd fmla="*/ 195 w 498" name="T8"/>
                <a:gd fmla="*/ 134 h 445" name="T9"/>
                <a:gd fmla="*/ 195 w 498" name="T10"/>
                <a:gd fmla="*/ 125 h 445" name="T11"/>
                <a:gd fmla="*/ 178 w 498" name="T12"/>
                <a:gd fmla="*/ 107 h 445" name="T13"/>
                <a:gd fmla="*/ 275 w 498" name="T14"/>
                <a:gd fmla="*/ 10 h 445" name="T15"/>
                <a:gd fmla="*/ 195 w 498" name="T16"/>
                <a:gd fmla="*/ 0 h 445" name="T17"/>
                <a:gd fmla="*/ 107 w 498" name="T18"/>
                <a:gd fmla="*/ 54 h 445" name="T19"/>
                <a:gd fmla="*/ 72 w 498" name="T20"/>
                <a:gd fmla="*/ 81 h 445" name="T21"/>
                <a:gd fmla="*/ 53 w 498" name="T22"/>
                <a:gd fmla="*/ 116 h 445" name="T23"/>
                <a:gd fmla="*/ 18 w 498" name="T24"/>
                <a:gd fmla="*/ 125 h 445" name="T25"/>
                <a:gd fmla="*/ 0 w 498" name="T26"/>
                <a:gd fmla="*/ 143 h 445" name="T27"/>
                <a:gd fmla="*/ 0 w 498" name="T28"/>
                <a:gd fmla="*/ 151 h 445" name="T29"/>
                <a:gd fmla="*/ 36 w 498" name="T30"/>
                <a:gd fmla="*/ 187 h 445" name="T31"/>
                <a:gd fmla="*/ 53 w 498" name="T32"/>
                <a:gd fmla="*/ 196 h 445" name="T33"/>
                <a:gd fmla="*/ 72 w 498" name="T34"/>
                <a:gd fmla="*/ 178 h 445" name="T35"/>
                <a:gd fmla="*/ 80 w 498" name="T36"/>
                <a:gd fmla="*/ 151 h 445" name="T37"/>
                <a:gd fmla="*/ 222 w 498" name="T38"/>
                <a:gd fmla="*/ 160 h 445" name="T39"/>
                <a:gd fmla="*/ 222 w 498" name="T40"/>
                <a:gd fmla="*/ 160 h 445" name="T41"/>
                <a:gd fmla="*/ 213 w 498" name="T42"/>
                <a:gd fmla="*/ 160 h 445" name="T43"/>
                <a:gd fmla="*/ 178 w 498" name="T44"/>
                <a:gd fmla="*/ 187 h 445" name="T45"/>
                <a:gd fmla="*/ 169 w 498" name="T46"/>
                <a:gd fmla="*/ 204 h 445" name="T47"/>
                <a:gd fmla="*/ 381 w 498" name="T48"/>
                <a:gd fmla="*/ 435 h 445" name="T49"/>
                <a:gd fmla="*/ 399 w 498" name="T50"/>
                <a:gd fmla="*/ 435 h 445" name="T51"/>
                <a:gd fmla="*/ 426 w 498" name="T52"/>
                <a:gd fmla="*/ 417 h 445" name="T53"/>
                <a:gd fmla="*/ 426 w 498" name="T54"/>
                <a:gd fmla="*/ 400 h 445" name="T55"/>
                <a:gd fmla="*/ 222 w 498" name="T56"/>
                <a:gd fmla="*/ 160 h 445" name="T57"/>
                <a:gd fmla="*/ 497 w 498" name="T58"/>
                <a:gd fmla="*/ 63 h 445" name="T59"/>
                <a:gd fmla="*/ 497 w 498" name="T60"/>
                <a:gd fmla="*/ 63 h 445" name="T61"/>
                <a:gd fmla="*/ 479 w 498" name="T62"/>
                <a:gd fmla="*/ 54 h 445" name="T63"/>
                <a:gd fmla="*/ 461 w 498" name="T64"/>
                <a:gd fmla="*/ 89 h 445" name="T65"/>
                <a:gd fmla="*/ 408 w 498" name="T66"/>
                <a:gd fmla="*/ 107 h 445" name="T67"/>
                <a:gd fmla="*/ 399 w 498" name="T68"/>
                <a:gd fmla="*/ 63 h 445" name="T69"/>
                <a:gd fmla="*/ 417 w 498" name="T70"/>
                <a:gd fmla="*/ 19 h 445" name="T71"/>
                <a:gd fmla="*/ 408 w 498" name="T72"/>
                <a:gd fmla="*/ 10 h 445" name="T73"/>
                <a:gd fmla="*/ 337 w 498" name="T74"/>
                <a:gd fmla="*/ 72 h 445" name="T75"/>
                <a:gd fmla="*/ 319 w 498" name="T76"/>
                <a:gd fmla="*/ 151 h 445" name="T77"/>
                <a:gd fmla="*/ 284 w 498" name="T78"/>
                <a:gd fmla="*/ 187 h 445" name="T79"/>
                <a:gd fmla="*/ 319 w 498" name="T80"/>
                <a:gd fmla="*/ 231 h 445" name="T81"/>
                <a:gd fmla="*/ 364 w 498" name="T82"/>
                <a:gd fmla="*/ 187 h 445" name="T83"/>
                <a:gd fmla="*/ 408 w 498" name="T84"/>
                <a:gd fmla="*/ 178 h 445" name="T85"/>
                <a:gd fmla="*/ 488 w 498" name="T86"/>
                <a:gd fmla="*/ 143 h 445" name="T87"/>
                <a:gd fmla="*/ 497 w 498" name="T88"/>
                <a:gd fmla="*/ 63 h 445" name="T89"/>
                <a:gd fmla="*/ 72 w 498" name="T90"/>
                <a:gd fmla="*/ 400 h 445" name="T91"/>
                <a:gd fmla="*/ 72 w 498" name="T92"/>
                <a:gd fmla="*/ 400 h 445" name="T93"/>
                <a:gd fmla="*/ 72 w 498" name="T94"/>
                <a:gd fmla="*/ 417 h 445" name="T95"/>
                <a:gd fmla="*/ 89 w 498" name="T96"/>
                <a:gd fmla="*/ 444 h 445" name="T97"/>
                <a:gd fmla="*/ 107 w 498" name="T98"/>
                <a:gd fmla="*/ 435 h 445" name="T99"/>
                <a:gd fmla="*/ 231 w 498" name="T100"/>
                <a:gd fmla="*/ 320 h 445" name="T101"/>
                <a:gd fmla="*/ 195 w 498" name="T102"/>
                <a:gd fmla="*/ 275 h 445" name="T103"/>
                <a:gd fmla="*/ 72 w 498" name="T104"/>
                <a:gd fmla="*/ 400 h 4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2" name="íṣḻide"/>
            <p:cNvSpPr/>
            <p:nvPr/>
          </p:nvSpPr>
          <p:spPr bwMode="auto">
            <a:xfrm>
              <a:off x="7732308" y="3151763"/>
              <a:ext cx="399924" cy="284193"/>
            </a:xfrm>
            <a:custGeom>
              <a:gdLst>
                <a:gd fmla="*/ 80 w 497" name="T0"/>
                <a:gd fmla="*/ 248 h 382" name="T1"/>
                <a:gd fmla="*/ 80 w 497" name="T2"/>
                <a:gd fmla="*/ 248 h 382" name="T3"/>
                <a:gd fmla="*/ 159 w 497" name="T4"/>
                <a:gd fmla="*/ 328 h 382" name="T5"/>
                <a:gd fmla="*/ 248 w 497" name="T6"/>
                <a:gd fmla="*/ 381 h 382" name="T7"/>
                <a:gd fmla="*/ 337 w 497" name="T8"/>
                <a:gd fmla="*/ 337 h 382" name="T9"/>
                <a:gd fmla="*/ 390 w 497" name="T10"/>
                <a:gd fmla="*/ 258 h 382" name="T11"/>
                <a:gd fmla="*/ 248 w 497" name="T12"/>
                <a:gd fmla="*/ 328 h 382" name="T13"/>
                <a:gd fmla="*/ 80 w 497" name="T14"/>
                <a:gd fmla="*/ 248 h 382" name="T15"/>
                <a:gd fmla="*/ 487 w 497" name="T16"/>
                <a:gd fmla="*/ 124 h 382" name="T17"/>
                <a:gd fmla="*/ 487 w 497" name="T18"/>
                <a:gd fmla="*/ 124 h 382" name="T19"/>
                <a:gd fmla="*/ 274 w 497" name="T20"/>
                <a:gd fmla="*/ 9 h 382" name="T21"/>
                <a:gd fmla="*/ 221 w 497" name="T22"/>
                <a:gd fmla="*/ 9 h 382" name="T23"/>
                <a:gd fmla="*/ 9 w 497" name="T24"/>
                <a:gd fmla="*/ 124 h 382" name="T25"/>
                <a:gd fmla="*/ 9 w 497" name="T26"/>
                <a:gd fmla="*/ 160 h 382" name="T27"/>
                <a:gd fmla="*/ 221 w 497" name="T28"/>
                <a:gd fmla="*/ 275 h 382" name="T29"/>
                <a:gd fmla="*/ 274 w 497" name="T30"/>
                <a:gd fmla="*/ 275 h 382" name="T31"/>
                <a:gd fmla="*/ 408 w 497" name="T32"/>
                <a:gd fmla="*/ 195 h 382" name="T33"/>
                <a:gd fmla="*/ 266 w 497" name="T34"/>
                <a:gd fmla="*/ 160 h 382" name="T35"/>
                <a:gd fmla="*/ 248 w 497" name="T36"/>
                <a:gd fmla="*/ 168 h 382" name="T37"/>
                <a:gd fmla="*/ 203 w 497" name="T38"/>
                <a:gd fmla="*/ 133 h 382" name="T39"/>
                <a:gd fmla="*/ 248 w 497" name="T40"/>
                <a:gd fmla="*/ 107 h 382" name="T41"/>
                <a:gd fmla="*/ 293 w 497" name="T42"/>
                <a:gd fmla="*/ 124 h 382" name="T43"/>
                <a:gd fmla="*/ 443 w 497" name="T44"/>
                <a:gd fmla="*/ 177 h 382" name="T45"/>
                <a:gd fmla="*/ 487 w 497" name="T46"/>
                <a:gd fmla="*/ 160 h 382" name="T47"/>
                <a:gd fmla="*/ 487 w 497" name="T48"/>
                <a:gd fmla="*/ 124 h 382" name="T49"/>
                <a:gd fmla="*/ 425 w 497" name="T50"/>
                <a:gd fmla="*/ 346 h 382" name="T51"/>
                <a:gd fmla="*/ 425 w 497" name="T52"/>
                <a:gd fmla="*/ 346 h 382" name="T53"/>
                <a:gd fmla="*/ 461 w 497" name="T54"/>
                <a:gd fmla="*/ 337 h 382" name="T55"/>
                <a:gd fmla="*/ 443 w 497" name="T56"/>
                <a:gd fmla="*/ 177 h 382" name="T57"/>
                <a:gd fmla="*/ 408 w 497" name="T58"/>
                <a:gd fmla="*/ 195 h 382" name="T59"/>
                <a:gd fmla="*/ 425 w 497" name="T60"/>
                <a:gd fmla="*/ 346 h 38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2" w="497">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38" name="组合 37"/>
          <p:cNvGrpSpPr/>
          <p:nvPr/>
        </p:nvGrpSpPr>
        <p:grpSpPr>
          <a:xfrm>
            <a:off x="7190707" y="2917452"/>
            <a:ext cx="3350294" cy="1265384"/>
            <a:chOff x="1541720" y="2349127"/>
            <a:chExt cx="3350294" cy="1265384"/>
          </a:xfrm>
        </p:grpSpPr>
        <p:sp>
          <p:nvSpPr>
            <p:cNvPr id="39" name="文本框 38"/>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市场营销经理</a:t>
              </a:r>
            </a:p>
          </p:txBody>
        </p:sp>
        <p:sp>
          <p:nvSpPr>
            <p:cNvPr id="40" name="文本框 39"/>
            <p:cNvSpPr txBox="1"/>
            <p:nvPr/>
          </p:nvSpPr>
          <p:spPr>
            <a:xfrm>
              <a:off x="1541718" y="2801980"/>
              <a:ext cx="335029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41" name="组合 40"/>
          <p:cNvGrpSpPr/>
          <p:nvPr/>
        </p:nvGrpSpPr>
        <p:grpSpPr>
          <a:xfrm>
            <a:off x="7190707" y="4867231"/>
            <a:ext cx="3350294" cy="1265384"/>
            <a:chOff x="1541720" y="2349127"/>
            <a:chExt cx="3350294" cy="1265384"/>
          </a:xfrm>
        </p:grpSpPr>
        <p:sp>
          <p:nvSpPr>
            <p:cNvPr id="42" name="文本框 41"/>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区域销售经理</a:t>
              </a:r>
            </a:p>
          </p:txBody>
        </p:sp>
        <p:sp>
          <p:nvSpPr>
            <p:cNvPr id="43" name="文本框 42"/>
            <p:cNvSpPr txBox="1"/>
            <p:nvPr/>
          </p:nvSpPr>
          <p:spPr>
            <a:xfrm>
              <a:off x="1541718" y="2801980"/>
              <a:ext cx="335029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44" name="组合 43"/>
          <p:cNvGrpSpPr/>
          <p:nvPr/>
        </p:nvGrpSpPr>
        <p:grpSpPr>
          <a:xfrm>
            <a:off x="1537206" y="3864574"/>
            <a:ext cx="3350294" cy="1265384"/>
            <a:chOff x="1541720" y="2349127"/>
            <a:chExt cx="3350294" cy="1265384"/>
          </a:xfrm>
        </p:grpSpPr>
        <p:sp>
          <p:nvSpPr>
            <p:cNvPr id="45" name="文本框 44"/>
            <p:cNvSpPr txBox="1"/>
            <p:nvPr/>
          </p:nvSpPr>
          <p:spPr>
            <a:xfrm>
              <a:off x="2758233"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销售总监</a:t>
              </a:r>
            </a:p>
          </p:txBody>
        </p:sp>
        <p:sp>
          <p:nvSpPr>
            <p:cNvPr id="46" name="文本框 45"/>
            <p:cNvSpPr txBox="1"/>
            <p:nvPr/>
          </p:nvSpPr>
          <p:spPr>
            <a:xfrm>
              <a:off x="1541720" y="2801981"/>
              <a:ext cx="335029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请在此添加文字说明请在此添加文字说明请在请在此添加文字说明请在此添加文</a:t>
              </a:r>
            </a:p>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47" name="组合 46"/>
          <p:cNvGrpSpPr/>
          <p:nvPr/>
        </p:nvGrpSpPr>
        <p:grpSpPr>
          <a:xfrm>
            <a:off x="1537206" y="1931827"/>
            <a:ext cx="3350294" cy="1265384"/>
            <a:chOff x="1541720" y="2349127"/>
            <a:chExt cx="3350294" cy="1265384"/>
          </a:xfrm>
        </p:grpSpPr>
        <p:sp>
          <p:nvSpPr>
            <p:cNvPr id="48" name="文本框 47"/>
            <p:cNvSpPr txBox="1"/>
            <p:nvPr/>
          </p:nvSpPr>
          <p:spPr>
            <a:xfrm>
              <a:off x="2758233"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营销副经理</a:t>
              </a:r>
            </a:p>
          </p:txBody>
        </p:sp>
        <p:sp>
          <p:nvSpPr>
            <p:cNvPr id="49" name="文本框 48"/>
            <p:cNvSpPr txBox="1"/>
            <p:nvPr/>
          </p:nvSpPr>
          <p:spPr>
            <a:xfrm>
              <a:off x="1541720" y="2801981"/>
              <a:ext cx="335029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请在此添加文字说明请在此添加文字说明请在请在此添加文字说明请在此添加文</a:t>
              </a:r>
            </a:p>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cxnSp>
        <p:nvCxnSpPr>
          <p:cNvPr id="58" name="直接连接符 5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我的职业规划</a:t>
            </a:r>
          </a:p>
        </p:txBody>
      </p:sp>
      <p:cxnSp>
        <p:nvCxnSpPr>
          <p:cNvPr id="60" name="直接连接符 59"/>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3099695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000" id="7"/>
                                        <p:tgtEl>
                                          <p:spTgt spid="37"/>
                                        </p:tgtEl>
                                      </p:cBhvr>
                                    </p:animEffect>
                                    <p:anim calcmode="lin" valueType="num">
                                      <p:cBhvr>
                                        <p:cTn dur="1000" fill="hold" id="8"/>
                                        <p:tgtEl>
                                          <p:spTgt spid="37"/>
                                        </p:tgtEl>
                                        <p:attrNameLst>
                                          <p:attrName>ppt_x</p:attrName>
                                        </p:attrNameLst>
                                      </p:cBhvr>
                                      <p:tavLst>
                                        <p:tav tm="0">
                                          <p:val>
                                            <p:strVal val="#ppt_x"/>
                                          </p:val>
                                        </p:tav>
                                        <p:tav tm="100000">
                                          <p:val>
                                            <p:strVal val="#ppt_x"/>
                                          </p:val>
                                        </p:tav>
                                      </p:tavLst>
                                    </p:anim>
                                    <p:anim calcmode="lin" valueType="num">
                                      <p:cBhvr>
                                        <p:cTn dur="1000" fill="hold" id="9"/>
                                        <p:tgtEl>
                                          <p:spTgt spid="3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47"/>
                                        </p:tgtEl>
                                        <p:attrNameLst>
                                          <p:attrName>style.visibility</p:attrName>
                                        </p:attrNameLst>
                                      </p:cBhvr>
                                      <p:to>
                                        <p:strVal val="visible"/>
                                      </p:to>
                                    </p:set>
                                    <p:animEffect filter="wipe(right)" transition="in">
                                      <p:cBhvr>
                                        <p:cTn dur="500" id="13"/>
                                        <p:tgtEl>
                                          <p:spTgt spid="47"/>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38"/>
                                        </p:tgtEl>
                                        <p:attrNameLst>
                                          <p:attrName>style.visibility</p:attrName>
                                        </p:attrNameLst>
                                      </p:cBhvr>
                                      <p:to>
                                        <p:strVal val="visible"/>
                                      </p:to>
                                    </p:set>
                                    <p:animEffect filter="wipe(left)" transition="in">
                                      <p:cBhvr>
                                        <p:cTn dur="500" id="17"/>
                                        <p:tgtEl>
                                          <p:spTgt spid="38"/>
                                        </p:tgtEl>
                                      </p:cBhvr>
                                    </p:animEffect>
                                  </p:childTnLst>
                                </p:cTn>
                              </p:par>
                            </p:childTnLst>
                          </p:cTn>
                        </p:par>
                        <p:par>
                          <p:cTn fill="hold" id="18" nodeType="afterGroup">
                            <p:stCondLst>
                              <p:cond delay="2000"/>
                            </p:stCondLst>
                            <p:childTnLst>
                              <p:par>
                                <p:cTn fill="hold" id="19" nodeType="afterEffect" presetClass="entr" presetID="22" presetSubtype="2">
                                  <p:stCondLst>
                                    <p:cond delay="0"/>
                                  </p:stCondLst>
                                  <p:childTnLst>
                                    <p:set>
                                      <p:cBhvr>
                                        <p:cTn dur="1" fill="hold" id="20">
                                          <p:stCondLst>
                                            <p:cond delay="0"/>
                                          </p:stCondLst>
                                        </p:cTn>
                                        <p:tgtEl>
                                          <p:spTgt spid="44"/>
                                        </p:tgtEl>
                                        <p:attrNameLst>
                                          <p:attrName>style.visibility</p:attrName>
                                        </p:attrNameLst>
                                      </p:cBhvr>
                                      <p:to>
                                        <p:strVal val="visible"/>
                                      </p:to>
                                    </p:set>
                                    <p:animEffect filter="wipe(right)" transition="in">
                                      <p:cBhvr>
                                        <p:cTn dur="500" id="21"/>
                                        <p:tgtEl>
                                          <p:spTgt spid="44"/>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41"/>
                                        </p:tgtEl>
                                        <p:attrNameLst>
                                          <p:attrName>style.visibility</p:attrName>
                                        </p:attrNameLst>
                                      </p:cBhvr>
                                      <p:to>
                                        <p:strVal val="visible"/>
                                      </p:to>
                                    </p:set>
                                    <p:animEffect filter="wipe(left)" transition="in">
                                      <p:cBhvr>
                                        <p:cTn dur="500" id="2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52b0676d-feee-4c24-97a0-d7f3952809e8" title="iSlide™ 版权声明  COPYRIGHT NOTICE"/>
          <p:cNvGrpSpPr>
            <a:grpSpLocks noChangeAspect="1"/>
          </p:cNvGrpSpPr>
          <p:nvPr>
            <p:custDataLst>
              <p:tags r:id="rId3"/>
            </p:custDataLst>
          </p:nvPr>
        </p:nvGrpSpPr>
        <p:grpSpPr>
          <a:xfrm>
            <a:off x="3883239" y="2044700"/>
            <a:ext cx="4425522" cy="3489326"/>
            <a:chOff x="3501875" y="1598757"/>
            <a:chExt cx="5154384" cy="4064000"/>
          </a:xfrm>
        </p:grpSpPr>
        <p:sp>
          <p:nvSpPr>
            <p:cNvPr id="4" name="íşḻîde"/>
            <p:cNvSpPr/>
            <p:nvPr/>
          </p:nvSpPr>
          <p:spPr>
            <a:xfrm>
              <a:off x="5195150" y="2729908"/>
              <a:ext cx="1801701" cy="1801700"/>
            </a:xfrm>
            <a:prstGeom prst="ellipse">
              <a:avLst/>
            </a:prstGeom>
            <a:solidFill>
              <a:srgbClr val="404040"/>
            </a:solidFill>
            <a:effectLst>
              <a:outerShdw algn="tl" blurRad="50800" dir="2700000" dist="381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5" name="íṧľïḋè"/>
            <p:cNvSpPr/>
            <p:nvPr/>
          </p:nvSpPr>
          <p:spPr>
            <a:xfrm>
              <a:off x="4207933" y="3122758"/>
              <a:ext cx="532187" cy="1016000"/>
            </a:xfrm>
            <a:prstGeom prst="chevron">
              <a:avLst>
                <a:gd fmla="val 62310" name="adj"/>
              </a:avLst>
            </a:prstGeom>
            <a:solidFill>
              <a:schemeClr val="bg1"/>
            </a:solidFill>
            <a:effectLst>
              <a:outerShdw algn="tl" blurRad="50800" dir="2700000" dist="381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6" name="îsľíḑê"/>
            <p:cNvSpPr/>
            <p:nvPr/>
          </p:nvSpPr>
          <p:spPr>
            <a:xfrm flipH="1">
              <a:off x="7451880" y="3122758"/>
              <a:ext cx="532187" cy="1016000"/>
            </a:xfrm>
            <a:prstGeom prst="chevron">
              <a:avLst>
                <a:gd fmla="val 62310" name="adj"/>
              </a:avLst>
            </a:prstGeom>
            <a:solidFill>
              <a:schemeClr val="bg1"/>
            </a:solidFill>
            <a:effectLst>
              <a:outerShdw algn="tl" blurRad="50800" dir="2700000" dist="381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7" name="íšļîdé"/>
            <p:cNvSpPr/>
            <p:nvPr/>
          </p:nvSpPr>
          <p:spPr>
            <a:xfrm>
              <a:off x="3501875" y="3122758"/>
              <a:ext cx="532187" cy="1016000"/>
            </a:xfrm>
            <a:prstGeom prst="chevron">
              <a:avLst>
                <a:gd fmla="val 62310" name="adj"/>
              </a:avLst>
            </a:prstGeom>
            <a:solidFill>
              <a:srgbClr val="404040"/>
            </a:solidFill>
            <a:effectLst>
              <a:outerShdw algn="tl" blurRad="50800" dir="2700000" dist="381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8" name="íṡļiḍe"/>
            <p:cNvSpPr/>
            <p:nvPr/>
          </p:nvSpPr>
          <p:spPr>
            <a:xfrm flipH="1">
              <a:off x="8124072" y="3122758"/>
              <a:ext cx="532187" cy="1016000"/>
            </a:xfrm>
            <a:prstGeom prst="chevron">
              <a:avLst>
                <a:gd fmla="val 62310" name="adj"/>
              </a:avLst>
            </a:prstGeom>
            <a:solidFill>
              <a:srgbClr val="404040"/>
            </a:solidFill>
            <a:effectLst>
              <a:outerShdw algn="tl" blurRad="50800" dir="2700000" dist="381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nvGrpSpPr>
            <p:cNvPr id="9" name="îṩḷiḍè"/>
            <p:cNvGrpSpPr/>
            <p:nvPr/>
          </p:nvGrpSpPr>
          <p:grpSpPr>
            <a:xfrm>
              <a:off x="5757334" y="3292091"/>
              <a:ext cx="677333" cy="677333"/>
              <a:chOff x="990600" y="1936122"/>
              <a:chExt cx="508000" cy="508000"/>
            </a:xfrm>
            <a:solidFill>
              <a:schemeClr val="accent1"/>
            </a:solidFill>
          </p:grpSpPr>
          <p:sp>
            <p:nvSpPr>
              <p:cNvPr id="30" name="ïṥḷîḑê"/>
              <p:cNvSpPr/>
              <p:nvPr/>
            </p:nvSpPr>
            <p:spPr>
              <a:xfrm>
                <a:off x="990600" y="1936122"/>
                <a:ext cx="508000" cy="508000"/>
              </a:xfrm>
              <a:prstGeom prst="ellipse">
                <a:avLst/>
              </a:prstGeom>
              <a:solidFill>
                <a:srgbClr val="40404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1" name="ïŝľíḓè"/>
              <p:cNvSpPr/>
              <p:nvPr/>
            </p:nvSpPr>
            <p:spPr bwMode="auto">
              <a:xfrm>
                <a:off x="1117600" y="2087704"/>
                <a:ext cx="254000" cy="204838"/>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sp>
          <p:nvSpPr>
            <p:cNvPr id="10" name="ïṩľide"/>
            <p:cNvSpPr/>
            <p:nvPr/>
          </p:nvSpPr>
          <p:spPr>
            <a:xfrm>
              <a:off x="4064000" y="1598757"/>
              <a:ext cx="4064000" cy="40640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11" name="iṣlíḋé"/>
            <p:cNvSpPr/>
            <p:nvPr/>
          </p:nvSpPr>
          <p:spPr>
            <a:xfrm>
              <a:off x="4775200" y="2309957"/>
              <a:ext cx="2641600" cy="26416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32" name="组合 31"/>
          <p:cNvGrpSpPr/>
          <p:nvPr/>
        </p:nvGrpSpPr>
        <p:grpSpPr>
          <a:xfrm>
            <a:off x="8478533" y="2044700"/>
            <a:ext cx="2784999" cy="1391150"/>
            <a:chOff x="1541719" y="2349127"/>
            <a:chExt cx="2784999" cy="1391150"/>
          </a:xfrm>
        </p:grpSpPr>
        <p:sp>
          <p:nvSpPr>
            <p:cNvPr id="33" name="文本框 32"/>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管理团队能力</a:t>
              </a:r>
            </a:p>
          </p:txBody>
        </p:sp>
        <p:sp>
          <p:nvSpPr>
            <p:cNvPr id="34" name="文本框 33"/>
            <p:cNvSpPr txBox="1"/>
            <p:nvPr/>
          </p:nvSpPr>
          <p:spPr>
            <a:xfrm>
              <a:off x="1541720" y="2687681"/>
              <a:ext cx="2784999" cy="104241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35" name="组合 34"/>
          <p:cNvGrpSpPr/>
          <p:nvPr/>
        </p:nvGrpSpPr>
        <p:grpSpPr>
          <a:xfrm>
            <a:off x="8478533" y="4457700"/>
            <a:ext cx="2784999" cy="1391150"/>
            <a:chOff x="1541719" y="2349127"/>
            <a:chExt cx="2784999" cy="1391150"/>
          </a:xfrm>
        </p:grpSpPr>
        <p:sp>
          <p:nvSpPr>
            <p:cNvPr id="36" name="文本框 35"/>
            <p:cNvSpPr txBox="1"/>
            <p:nvPr/>
          </p:nvSpPr>
          <p:spPr>
            <a:xfrm>
              <a:off x="1541719"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企业业务拓展</a:t>
              </a:r>
            </a:p>
          </p:txBody>
        </p:sp>
        <p:sp>
          <p:nvSpPr>
            <p:cNvPr id="37" name="文本框 36"/>
            <p:cNvSpPr txBox="1"/>
            <p:nvPr/>
          </p:nvSpPr>
          <p:spPr>
            <a:xfrm>
              <a:off x="1541720" y="2687681"/>
              <a:ext cx="2784999" cy="104241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38" name="组合 37"/>
          <p:cNvGrpSpPr/>
          <p:nvPr/>
        </p:nvGrpSpPr>
        <p:grpSpPr>
          <a:xfrm>
            <a:off x="952632" y="2044700"/>
            <a:ext cx="2784999" cy="1391150"/>
            <a:chOff x="1541719" y="2349127"/>
            <a:chExt cx="2784999" cy="1391150"/>
          </a:xfrm>
        </p:grpSpPr>
        <p:sp>
          <p:nvSpPr>
            <p:cNvPr id="39" name="文本框 38"/>
            <p:cNvSpPr txBox="1"/>
            <p:nvPr/>
          </p:nvSpPr>
          <p:spPr>
            <a:xfrm>
              <a:off x="2192937"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营销技能提升</a:t>
              </a:r>
            </a:p>
          </p:txBody>
        </p:sp>
        <p:sp>
          <p:nvSpPr>
            <p:cNvPr id="40" name="文本框 39"/>
            <p:cNvSpPr txBox="1"/>
            <p:nvPr/>
          </p:nvSpPr>
          <p:spPr>
            <a:xfrm>
              <a:off x="1541719" y="2687681"/>
              <a:ext cx="2784999" cy="104241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grpSp>
        <p:nvGrpSpPr>
          <p:cNvPr id="41" name="组合 40"/>
          <p:cNvGrpSpPr/>
          <p:nvPr/>
        </p:nvGrpSpPr>
        <p:grpSpPr>
          <a:xfrm>
            <a:off x="952632" y="4457700"/>
            <a:ext cx="2784999" cy="1391150"/>
            <a:chOff x="1541719" y="2349127"/>
            <a:chExt cx="2784999" cy="1391150"/>
          </a:xfrm>
        </p:grpSpPr>
        <p:sp>
          <p:nvSpPr>
            <p:cNvPr id="42" name="文本框 41"/>
            <p:cNvSpPr txBox="1"/>
            <p:nvPr/>
          </p:nvSpPr>
          <p:spPr>
            <a:xfrm>
              <a:off x="2192937"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市场表现能力</a:t>
              </a:r>
            </a:p>
          </p:txBody>
        </p:sp>
        <p:sp>
          <p:nvSpPr>
            <p:cNvPr id="43" name="文本框 42"/>
            <p:cNvSpPr txBox="1"/>
            <p:nvPr/>
          </p:nvSpPr>
          <p:spPr>
            <a:xfrm>
              <a:off x="1541719" y="2687681"/>
              <a:ext cx="2784999" cy="104241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a:t>
              </a:r>
            </a:p>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字说明请在此此</a:t>
              </a:r>
            </a:p>
          </p:txBody>
        </p:sp>
      </p:grpSp>
      <p:cxnSp>
        <p:nvCxnSpPr>
          <p:cNvPr id="44" name="直接连接符 43"/>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实现目标关键</a:t>
            </a:r>
          </a:p>
        </p:txBody>
      </p:sp>
      <p:cxnSp>
        <p:nvCxnSpPr>
          <p:cNvPr id="54" name="直接连接符 5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4298165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38"/>
                                        </p:tgtEl>
                                        <p:attrNameLst>
                                          <p:attrName>style.visibility</p:attrName>
                                        </p:attrNameLst>
                                      </p:cBhvr>
                                      <p:to>
                                        <p:strVal val="visible"/>
                                      </p:to>
                                    </p:set>
                                    <p:anim calcmode="lin" valueType="num">
                                      <p:cBhvr additive="base">
                                        <p:cTn dur="500" fill="hold" id="13"/>
                                        <p:tgtEl>
                                          <p:spTgt spid="38"/>
                                        </p:tgtEl>
                                        <p:attrNameLst>
                                          <p:attrName>ppt_x</p:attrName>
                                        </p:attrNameLst>
                                      </p:cBhvr>
                                      <p:tavLst>
                                        <p:tav tm="0">
                                          <p:val>
                                            <p:strVal val="0-#ppt_w/2"/>
                                          </p:val>
                                        </p:tav>
                                        <p:tav tm="100000">
                                          <p:val>
                                            <p:strVal val="#ppt_x"/>
                                          </p:val>
                                        </p:tav>
                                      </p:tavLst>
                                    </p:anim>
                                    <p:anim calcmode="lin" valueType="num">
                                      <p:cBhvr additive="base">
                                        <p:cTn dur="500" fill="hold" id="14"/>
                                        <p:tgtEl>
                                          <p:spTgt spid="38"/>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41"/>
                                        </p:tgtEl>
                                        <p:attrNameLst>
                                          <p:attrName>style.visibility</p:attrName>
                                        </p:attrNameLst>
                                      </p:cBhvr>
                                      <p:to>
                                        <p:strVal val="visible"/>
                                      </p:to>
                                    </p:set>
                                    <p:anim calcmode="lin" valueType="num">
                                      <p:cBhvr additive="base">
                                        <p:cTn dur="500" fill="hold" id="17"/>
                                        <p:tgtEl>
                                          <p:spTgt spid="41"/>
                                        </p:tgtEl>
                                        <p:attrNameLst>
                                          <p:attrName>ppt_x</p:attrName>
                                        </p:attrNameLst>
                                      </p:cBhvr>
                                      <p:tavLst>
                                        <p:tav tm="0">
                                          <p:val>
                                            <p:strVal val="0-#ppt_w/2"/>
                                          </p:val>
                                        </p:tav>
                                        <p:tav tm="100000">
                                          <p:val>
                                            <p:strVal val="#ppt_x"/>
                                          </p:val>
                                        </p:tav>
                                      </p:tavLst>
                                    </p:anim>
                                    <p:anim calcmode="lin" valueType="num">
                                      <p:cBhvr additive="base">
                                        <p:cTn dur="500" fill="hold" id="18"/>
                                        <p:tgtEl>
                                          <p:spTgt spid="41"/>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additive="base">
                                        <p:cTn dur="500" fill="hold" id="21"/>
                                        <p:tgtEl>
                                          <p:spTgt spid="32"/>
                                        </p:tgtEl>
                                        <p:attrNameLst>
                                          <p:attrName>ppt_x</p:attrName>
                                        </p:attrNameLst>
                                      </p:cBhvr>
                                      <p:tavLst>
                                        <p:tav tm="0">
                                          <p:val>
                                            <p:strVal val="1+#ppt_w/2"/>
                                          </p:val>
                                        </p:tav>
                                        <p:tav tm="100000">
                                          <p:val>
                                            <p:strVal val="#ppt_x"/>
                                          </p:val>
                                        </p:tav>
                                      </p:tavLst>
                                    </p:anim>
                                    <p:anim calcmode="lin" valueType="num">
                                      <p:cBhvr additive="base">
                                        <p:cTn dur="500" fill="hold" id="22"/>
                                        <p:tgtEl>
                                          <p:spTgt spid="32"/>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35"/>
                                        </p:tgtEl>
                                        <p:attrNameLst>
                                          <p:attrName>style.visibility</p:attrName>
                                        </p:attrNameLst>
                                      </p:cBhvr>
                                      <p:to>
                                        <p:strVal val="visible"/>
                                      </p:to>
                                    </p:set>
                                    <p:anim calcmode="lin" valueType="num">
                                      <p:cBhvr additive="base">
                                        <p:cTn dur="500" fill="hold" id="25"/>
                                        <p:tgtEl>
                                          <p:spTgt spid="35"/>
                                        </p:tgtEl>
                                        <p:attrNameLst>
                                          <p:attrName>ppt_x</p:attrName>
                                        </p:attrNameLst>
                                      </p:cBhvr>
                                      <p:tavLst>
                                        <p:tav tm="0">
                                          <p:val>
                                            <p:strVal val="1+#ppt_w/2"/>
                                          </p:val>
                                        </p:tav>
                                        <p:tav tm="100000">
                                          <p:val>
                                            <p:strVal val="#ppt_x"/>
                                          </p:val>
                                        </p:tav>
                                      </p:tavLst>
                                    </p:anim>
                                    <p:anim calcmode="lin" valueType="num">
                                      <p:cBhvr additive="base">
                                        <p:cTn dur="500" fill="hold" id="26"/>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5f060959-5d43-4639-8ba6-3e5b819695b0" title="iSlide™ 版权声明  COPYRIGHT NOTICE"/>
          <p:cNvGrpSpPr>
            <a:grpSpLocks noChangeAspect="1"/>
          </p:cNvGrpSpPr>
          <p:nvPr>
            <p:custDataLst>
              <p:tags r:id="rId3"/>
            </p:custDataLst>
          </p:nvPr>
        </p:nvGrpSpPr>
        <p:grpSpPr>
          <a:xfrm>
            <a:off x="4577480" y="2273300"/>
            <a:ext cx="3037040" cy="3032126"/>
            <a:chOff x="4034313" y="1577096"/>
            <a:chExt cx="4123373" cy="4116702"/>
          </a:xfrm>
          <a:effectLst>
            <a:outerShdw algn="tl" blurRad="50800" dir="2700000" dist="38100" rotWithShape="0">
              <a:prstClr val="black">
                <a:alpha val="40000"/>
              </a:prstClr>
            </a:outerShdw>
          </a:effectLst>
        </p:grpSpPr>
        <p:sp>
          <p:nvSpPr>
            <p:cNvPr id="52" name="îś1ídé"/>
            <p:cNvSpPr/>
            <p:nvPr/>
          </p:nvSpPr>
          <p:spPr bwMode="auto">
            <a:xfrm>
              <a:off x="5032914" y="2567101"/>
              <a:ext cx="2137305" cy="2139528"/>
            </a:xfrm>
            <a:custGeom>
              <a:gdLst>
                <a:gd fmla="*/ 762755 w 19679" name="T0"/>
                <a:gd fmla="*/ 838126 h 19679" name="T1"/>
                <a:gd fmla="*/ 762755 w 19679" name="T2"/>
                <a:gd fmla="*/ 838126 h 19679" name="T3"/>
                <a:gd fmla="*/ 762755 w 19679" name="T4"/>
                <a:gd fmla="*/ 838126 h 19679" name="T5"/>
                <a:gd fmla="*/ 762755 w 19679" name="T6"/>
                <a:gd fmla="*/ 83812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blipFill dpi="0" rotWithShape="1">
              <a:blip r:embed="rId4">
                <a:extLst>
                  <a:ext uri="{28A0092B-C50C-407E-A947-70E740481C1C}">
                    <a14:useLocalDpi val="0"/>
                  </a:ext>
                </a:extLst>
              </a:blip>
              <a:stretch>
                <a:fillRect/>
              </a:stretch>
            </a:blip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nvGrpSpPr>
            <p:cNvPr id="12" name="iŝḷïḍe"/>
            <p:cNvGrpSpPr/>
            <p:nvPr/>
          </p:nvGrpSpPr>
          <p:grpSpPr>
            <a:xfrm>
              <a:off x="4034313" y="1577096"/>
              <a:ext cx="4123373" cy="4116702"/>
              <a:chOff x="4034313" y="1787370"/>
              <a:chExt cx="4123373" cy="4116702"/>
            </a:xfrm>
          </p:grpSpPr>
          <p:grpSp>
            <p:nvGrpSpPr>
              <p:cNvPr id="14" name="íṣḻïḓé"/>
              <p:cNvGrpSpPr/>
              <p:nvPr/>
            </p:nvGrpSpPr>
            <p:grpSpPr>
              <a:xfrm>
                <a:off x="6158273" y="1787370"/>
                <a:ext cx="1685823" cy="1427835"/>
                <a:chOff x="6158273" y="1787370"/>
                <a:chExt cx="1685823" cy="1427835"/>
              </a:xfrm>
            </p:grpSpPr>
            <p:sp>
              <p:nvSpPr>
                <p:cNvPr id="38" name="îṡ1îďé"/>
                <p:cNvSpPr/>
                <p:nvPr/>
              </p:nvSpPr>
              <p:spPr bwMode="auto">
                <a:xfrm>
                  <a:off x="6158273" y="1787370"/>
                  <a:ext cx="1685823" cy="1427835"/>
                </a:xfrm>
                <a:custGeom>
                  <a:gdLst>
                    <a:gd fmla="*/ 601663 w 21600" name="T0"/>
                    <a:gd fmla="*/ 509588 h 21600" name="T1"/>
                    <a:gd fmla="*/ 601663 w 21600" name="T2"/>
                    <a:gd fmla="*/ 509588 h 21600" name="T3"/>
                    <a:gd fmla="*/ 601663 w 21600" name="T4"/>
                    <a:gd fmla="*/ 509588 h 21600" name="T5"/>
                    <a:gd fmla="*/ 601663 w 21600" name="T6"/>
                    <a:gd fmla="*/ 50958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rgbClr val="404040"/>
                </a:solid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nvGrpSpPr>
                <p:cNvPr id="39" name="îšḷiḋê"/>
                <p:cNvGrpSpPr/>
                <p:nvPr/>
              </p:nvGrpSpPr>
              <p:grpSpPr>
                <a:xfrm>
                  <a:off x="6684760" y="2233977"/>
                  <a:ext cx="464344" cy="464344"/>
                  <a:chOff x="3498967" y="3049909"/>
                  <a:chExt cx="464344" cy="464344"/>
                </a:xfrm>
                <a:solidFill>
                  <a:schemeClr val="bg1"/>
                </a:solidFill>
              </p:grpSpPr>
              <p:sp>
                <p:nvSpPr>
                  <p:cNvPr id="40" name="îŝľiḑe"/>
                  <p:cNvSpPr/>
                  <p:nvPr/>
                </p:nvSpPr>
                <p:spPr bwMode="auto">
                  <a:xfrm>
                    <a:off x="3498967"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41" name="iṡlíḓè"/>
                  <p:cNvSpPr/>
                  <p:nvPr/>
                </p:nvSpPr>
                <p:spPr bwMode="auto">
                  <a:xfrm>
                    <a:off x="3687085" y="312214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15" name="iŝlïḍê"/>
              <p:cNvGrpSpPr/>
              <p:nvPr/>
            </p:nvGrpSpPr>
            <p:grpSpPr>
              <a:xfrm>
                <a:off x="4339007" y="1787370"/>
                <a:ext cx="1681375" cy="1436731"/>
                <a:chOff x="4339007" y="1787370"/>
                <a:chExt cx="1681375" cy="1436731"/>
              </a:xfrm>
            </p:grpSpPr>
            <p:sp>
              <p:nvSpPr>
                <p:cNvPr id="36" name="îsḷíḓè"/>
                <p:cNvSpPr/>
                <p:nvPr/>
              </p:nvSpPr>
              <p:spPr bwMode="auto">
                <a:xfrm>
                  <a:off x="4339007" y="1787370"/>
                  <a:ext cx="1681375" cy="1436731"/>
                </a:xfrm>
                <a:custGeom>
                  <a:gdLst>
                    <a:gd fmla="*/ 600075 w 21600" name="T0"/>
                    <a:gd fmla="*/ 512763 h 21600" name="T1"/>
                    <a:gd fmla="*/ 600075 w 21600" name="T2"/>
                    <a:gd fmla="*/ 512763 h 21600" name="T3"/>
                    <a:gd fmla="*/ 600075 w 21600" name="T4"/>
                    <a:gd fmla="*/ 512763 h 21600" name="T5"/>
                    <a:gd fmla="*/ 600075 w 21600" name="T6"/>
                    <a:gd fmla="*/ 5127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chemeClr val="bg1"/>
                </a:solid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37" name="iṣḷiḑé"/>
                <p:cNvSpPr/>
                <p:nvPr/>
              </p:nvSpPr>
              <p:spPr bwMode="auto">
                <a:xfrm>
                  <a:off x="4989382" y="2240756"/>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404040"/>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grpSp>
            <p:nvGrpSpPr>
              <p:cNvPr id="16" name="íṡḷïḍè"/>
              <p:cNvGrpSpPr/>
              <p:nvPr/>
            </p:nvGrpSpPr>
            <p:grpSpPr>
              <a:xfrm>
                <a:off x="4034313" y="2912735"/>
                <a:ext cx="1018611" cy="1901556"/>
                <a:chOff x="4034313" y="2912735"/>
                <a:chExt cx="1018611" cy="1901556"/>
              </a:xfrm>
            </p:grpSpPr>
            <p:sp>
              <p:nvSpPr>
                <p:cNvPr id="31" name="ï$líḑê"/>
                <p:cNvSpPr/>
                <p:nvPr/>
              </p:nvSpPr>
              <p:spPr bwMode="auto">
                <a:xfrm>
                  <a:off x="4034313" y="2912735"/>
                  <a:ext cx="1018611" cy="1901556"/>
                </a:xfrm>
                <a:custGeom>
                  <a:gdLst>
                    <a:gd fmla="*/ 363519 w 20023" name="T0"/>
                    <a:gd fmla="*/ 678657 h 21600" name="T1"/>
                    <a:gd fmla="*/ 363519 w 20023" name="T2"/>
                    <a:gd fmla="*/ 678657 h 21600" name="T3"/>
                    <a:gd fmla="*/ 363519 w 20023" name="T4"/>
                    <a:gd fmla="*/ 678657 h 21600" name="T5"/>
                    <a:gd fmla="*/ 363519 w 20023" name="T6"/>
                    <a:gd fmla="*/ 67865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023">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rgbClr val="404040"/>
                </a:solid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nvGrpSpPr>
                <p:cNvPr id="32" name="íSľïḑe"/>
                <p:cNvGrpSpPr/>
                <p:nvPr/>
              </p:nvGrpSpPr>
              <p:grpSpPr>
                <a:xfrm>
                  <a:off x="4286914" y="3667853"/>
                  <a:ext cx="465138" cy="391319"/>
                  <a:chOff x="5356342" y="3093565"/>
                  <a:chExt cx="465138" cy="391319"/>
                </a:xfrm>
                <a:solidFill>
                  <a:schemeClr val="bg1"/>
                </a:solidFill>
              </p:grpSpPr>
              <p:sp>
                <p:nvSpPr>
                  <p:cNvPr id="33" name="ïŝḻïḍe"/>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34" name="ïṧ1ïḍê"/>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35" name="íṥļidè"/>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17" name="îṥ1ide"/>
              <p:cNvGrpSpPr/>
              <p:nvPr/>
            </p:nvGrpSpPr>
            <p:grpSpPr>
              <a:xfrm>
                <a:off x="4379040" y="4489581"/>
                <a:ext cx="1685823" cy="1414491"/>
                <a:chOff x="4379040" y="4489581"/>
                <a:chExt cx="1685823" cy="1414491"/>
              </a:xfrm>
            </p:grpSpPr>
            <p:sp>
              <p:nvSpPr>
                <p:cNvPr id="27" name="íSļîḑè"/>
                <p:cNvSpPr/>
                <p:nvPr/>
              </p:nvSpPr>
              <p:spPr bwMode="auto">
                <a:xfrm>
                  <a:off x="4379040" y="4489581"/>
                  <a:ext cx="1685823" cy="1414491"/>
                </a:xfrm>
                <a:custGeom>
                  <a:gdLst>
                    <a:gd fmla="*/ 601663 w 21600" name="T0"/>
                    <a:gd fmla="*/ 504825 h 21600" name="T1"/>
                    <a:gd fmla="*/ 601663 w 21600" name="T2"/>
                    <a:gd fmla="*/ 504825 h 21600" name="T3"/>
                    <a:gd fmla="*/ 601663 w 21600" name="T4"/>
                    <a:gd fmla="*/ 504825 h 21600" name="T5"/>
                    <a:gd fmla="*/ 601663 w 21600" name="T6"/>
                    <a:gd fmla="*/ 5048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chemeClr val="bg1"/>
                </a:solid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nvGrpSpPr>
                <p:cNvPr id="28" name="ïşḻíḍè"/>
                <p:cNvGrpSpPr/>
                <p:nvPr/>
              </p:nvGrpSpPr>
              <p:grpSpPr>
                <a:xfrm>
                  <a:off x="5115541" y="5049296"/>
                  <a:ext cx="465138" cy="435769"/>
                  <a:chOff x="5368132" y="3540125"/>
                  <a:chExt cx="465138" cy="435769"/>
                </a:xfrm>
                <a:solidFill>
                  <a:schemeClr val="bg1"/>
                </a:solidFill>
              </p:grpSpPr>
              <p:sp>
                <p:nvSpPr>
                  <p:cNvPr id="29" name="ïṥ1îḍè"/>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04040"/>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30" name="ïŝḻíḍê"/>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04040"/>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18" name="ïşľïḑê"/>
              <p:cNvGrpSpPr/>
              <p:nvPr/>
            </p:nvGrpSpPr>
            <p:grpSpPr>
              <a:xfrm>
                <a:off x="7141300" y="2892719"/>
                <a:ext cx="1016386" cy="1899332"/>
                <a:chOff x="7141300" y="2892719"/>
                <a:chExt cx="1016386" cy="1899332"/>
              </a:xfrm>
            </p:grpSpPr>
            <p:sp>
              <p:nvSpPr>
                <p:cNvPr id="22" name="íŝḷîḑê"/>
                <p:cNvSpPr/>
                <p:nvPr/>
              </p:nvSpPr>
              <p:spPr bwMode="auto">
                <a:xfrm>
                  <a:off x="7141300" y="2892719"/>
                  <a:ext cx="1016386" cy="1899332"/>
                </a:xfrm>
                <a:custGeom>
                  <a:gdLst>
                    <a:gd fmla="*/ 362725 w 20053" name="T0"/>
                    <a:gd fmla="*/ 677863 h 21600" name="T1"/>
                    <a:gd fmla="*/ 362725 w 20053" name="T2"/>
                    <a:gd fmla="*/ 677863 h 21600" name="T3"/>
                    <a:gd fmla="*/ 362725 w 20053" name="T4"/>
                    <a:gd fmla="*/ 677863 h 21600" name="T5"/>
                    <a:gd fmla="*/ 362725 w 20053" name="T6"/>
                    <a:gd fmla="*/ 6778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053">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chemeClr val="bg1"/>
                </a:solid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nvGrpSpPr>
                <p:cNvPr id="23" name="î$lïḑe"/>
                <p:cNvGrpSpPr/>
                <p:nvPr/>
              </p:nvGrpSpPr>
              <p:grpSpPr>
                <a:xfrm>
                  <a:off x="7461470" y="3682140"/>
                  <a:ext cx="465138" cy="406400"/>
                  <a:chOff x="6357938" y="3535363"/>
                  <a:chExt cx="465138" cy="406400"/>
                </a:xfrm>
                <a:solidFill>
                  <a:schemeClr val="bg1"/>
                </a:solidFill>
              </p:grpSpPr>
              <p:sp>
                <p:nvSpPr>
                  <p:cNvPr id="24" name="i$1ïḓê"/>
                  <p:cNvSpPr/>
                  <p:nvPr/>
                </p:nvSpPr>
                <p:spPr bwMode="auto">
                  <a:xfrm>
                    <a:off x="6357938" y="353536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404040"/>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5" name="iṧlïḋè"/>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6" name="íślîďê"/>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19" name="iṩlîḑé"/>
              <p:cNvGrpSpPr/>
              <p:nvPr/>
            </p:nvGrpSpPr>
            <p:grpSpPr>
              <a:xfrm>
                <a:off x="6169393" y="4456220"/>
                <a:ext cx="1688048" cy="1441179"/>
                <a:chOff x="6169393" y="4456220"/>
                <a:chExt cx="1688048" cy="1441179"/>
              </a:xfrm>
            </p:grpSpPr>
            <p:sp>
              <p:nvSpPr>
                <p:cNvPr id="20" name="ï$ľîdê"/>
                <p:cNvSpPr/>
                <p:nvPr/>
              </p:nvSpPr>
              <p:spPr bwMode="auto">
                <a:xfrm>
                  <a:off x="6169393" y="4456220"/>
                  <a:ext cx="1688048" cy="1441179"/>
                </a:xfrm>
                <a:custGeom>
                  <a:gdLst>
                    <a:gd fmla="*/ 602457 w 21600" name="T0"/>
                    <a:gd fmla="*/ 514350 h 21600" name="T1"/>
                    <a:gd fmla="*/ 602457 w 21600" name="T2"/>
                    <a:gd fmla="*/ 514350 h 21600" name="T3"/>
                    <a:gd fmla="*/ 602457 w 21600" name="T4"/>
                    <a:gd fmla="*/ 514350 h 21600" name="T5"/>
                    <a:gd fmla="*/ 602457 w 21600" name="T6"/>
                    <a:gd fmla="*/ 5143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rgbClr val="404040"/>
                </a:solidFill>
                <a:ln>
                  <a:noFill/>
                </a:ln>
                <a:effec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21" name="iS1îḑè"/>
                <p:cNvSpPr/>
                <p:nvPr/>
              </p:nvSpPr>
              <p:spPr bwMode="auto">
                <a:xfrm>
                  <a:off x="6750244" y="4964219"/>
                  <a:ext cx="464344" cy="46513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lnSpc>
                      <a:spcPct val="130000"/>
                    </a:lnSpc>
                  </a:pPr>
                  <a:endParaRPr>
                    <a:solidFill>
                      <a:srgbClr val="424242"/>
                    </a:solidFill>
                    <a:latin charset="0" panose="020b0604020202020204" pitchFamily="34" typeface="Arial"/>
                    <a:ea charset="-122" panose="02010601030101010101" pitchFamily="2" typeface="方正黑体简体"/>
                    <a:sym charset="0" panose="020b0604020202020204" pitchFamily="34" typeface="Arial"/>
                  </a:endParaRPr>
                </a:p>
              </p:txBody>
            </p:sp>
          </p:grpSp>
        </p:grpSp>
      </p:grpSp>
      <p:grpSp>
        <p:nvGrpSpPr>
          <p:cNvPr id="57" name="组合 56"/>
          <p:cNvGrpSpPr/>
          <p:nvPr/>
        </p:nvGrpSpPr>
        <p:grpSpPr>
          <a:xfrm>
            <a:off x="1489380" y="2195212"/>
            <a:ext cx="2566578" cy="858357"/>
            <a:chOff x="1589601" y="2349127"/>
            <a:chExt cx="2566578" cy="858357"/>
          </a:xfrm>
        </p:grpSpPr>
        <p:sp>
          <p:nvSpPr>
            <p:cNvPr id="58" name="文本框 57"/>
            <p:cNvSpPr txBox="1"/>
            <p:nvPr/>
          </p:nvSpPr>
          <p:spPr>
            <a:xfrm>
              <a:off x="2037113" y="2349127"/>
              <a:ext cx="1671556"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市场项目拓展</a:t>
              </a:r>
            </a:p>
          </p:txBody>
        </p:sp>
        <p:sp>
          <p:nvSpPr>
            <p:cNvPr id="59" name="文本框 58"/>
            <p:cNvSpPr txBox="1"/>
            <p:nvPr/>
          </p:nvSpPr>
          <p:spPr>
            <a:xfrm>
              <a:off x="1589601" y="2635020"/>
              <a:ext cx="2566578"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a:t>
              </a:r>
            </a:p>
          </p:txBody>
        </p:sp>
      </p:grpSp>
      <p:grpSp>
        <p:nvGrpSpPr>
          <p:cNvPr id="60" name="组合 59"/>
          <p:cNvGrpSpPr/>
          <p:nvPr/>
        </p:nvGrpSpPr>
        <p:grpSpPr>
          <a:xfrm>
            <a:off x="1489380" y="3517673"/>
            <a:ext cx="2566578" cy="858357"/>
            <a:chOff x="1589601" y="2349127"/>
            <a:chExt cx="2566578" cy="858357"/>
          </a:xfrm>
        </p:grpSpPr>
        <p:sp>
          <p:nvSpPr>
            <p:cNvPr id="61" name="文本框 60"/>
            <p:cNvSpPr txBox="1"/>
            <p:nvPr/>
          </p:nvSpPr>
          <p:spPr>
            <a:xfrm>
              <a:off x="2037113" y="2349127"/>
              <a:ext cx="1671556"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市场团队建设</a:t>
              </a:r>
            </a:p>
          </p:txBody>
        </p:sp>
        <p:sp>
          <p:nvSpPr>
            <p:cNvPr id="62" name="文本框 61"/>
            <p:cNvSpPr txBox="1"/>
            <p:nvPr/>
          </p:nvSpPr>
          <p:spPr>
            <a:xfrm>
              <a:off x="1589601" y="2635020"/>
              <a:ext cx="2566578"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a:t>
              </a:r>
            </a:p>
          </p:txBody>
        </p:sp>
      </p:grpSp>
      <p:grpSp>
        <p:nvGrpSpPr>
          <p:cNvPr id="63" name="组合 62"/>
          <p:cNvGrpSpPr/>
          <p:nvPr/>
        </p:nvGrpSpPr>
        <p:grpSpPr>
          <a:xfrm>
            <a:off x="1489380" y="4840134"/>
            <a:ext cx="2566578" cy="858357"/>
            <a:chOff x="1589601" y="2349127"/>
            <a:chExt cx="2566578" cy="858357"/>
          </a:xfrm>
        </p:grpSpPr>
        <p:sp>
          <p:nvSpPr>
            <p:cNvPr id="64" name="文本框 63"/>
            <p:cNvSpPr txBox="1"/>
            <p:nvPr/>
          </p:nvSpPr>
          <p:spPr>
            <a:xfrm>
              <a:off x="2037113" y="2349126"/>
              <a:ext cx="1671556"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年度目标指定</a:t>
              </a:r>
            </a:p>
          </p:txBody>
        </p:sp>
        <p:sp>
          <p:nvSpPr>
            <p:cNvPr id="65" name="文本框 64"/>
            <p:cNvSpPr txBox="1"/>
            <p:nvPr/>
          </p:nvSpPr>
          <p:spPr>
            <a:xfrm>
              <a:off x="1589601" y="2635019"/>
              <a:ext cx="2566578"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a:t>
              </a:r>
            </a:p>
          </p:txBody>
        </p:sp>
      </p:grpSp>
      <p:grpSp>
        <p:nvGrpSpPr>
          <p:cNvPr id="66" name="组合 65"/>
          <p:cNvGrpSpPr/>
          <p:nvPr/>
        </p:nvGrpSpPr>
        <p:grpSpPr>
          <a:xfrm>
            <a:off x="8136042" y="2195212"/>
            <a:ext cx="2566578" cy="858357"/>
            <a:chOff x="1589601" y="2349127"/>
            <a:chExt cx="2566578" cy="858357"/>
          </a:xfrm>
        </p:grpSpPr>
        <p:sp>
          <p:nvSpPr>
            <p:cNvPr id="67" name="文本框 66"/>
            <p:cNvSpPr txBox="1"/>
            <p:nvPr/>
          </p:nvSpPr>
          <p:spPr>
            <a:xfrm>
              <a:off x="2037113" y="2349127"/>
              <a:ext cx="1671556"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季度分工配置</a:t>
              </a:r>
            </a:p>
          </p:txBody>
        </p:sp>
        <p:sp>
          <p:nvSpPr>
            <p:cNvPr id="68" name="文本框 67"/>
            <p:cNvSpPr txBox="1"/>
            <p:nvPr/>
          </p:nvSpPr>
          <p:spPr>
            <a:xfrm>
              <a:off x="1589602" y="2635020"/>
              <a:ext cx="2566578"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a:t>
              </a:r>
            </a:p>
          </p:txBody>
        </p:sp>
      </p:grpSp>
      <p:grpSp>
        <p:nvGrpSpPr>
          <p:cNvPr id="69" name="组合 68"/>
          <p:cNvGrpSpPr/>
          <p:nvPr/>
        </p:nvGrpSpPr>
        <p:grpSpPr>
          <a:xfrm>
            <a:off x="8136042" y="3517673"/>
            <a:ext cx="2566578" cy="858357"/>
            <a:chOff x="1589601" y="2349127"/>
            <a:chExt cx="2566578" cy="858357"/>
          </a:xfrm>
        </p:grpSpPr>
        <p:sp>
          <p:nvSpPr>
            <p:cNvPr id="70" name="文本框 69"/>
            <p:cNvSpPr txBox="1"/>
            <p:nvPr/>
          </p:nvSpPr>
          <p:spPr>
            <a:xfrm>
              <a:off x="2037113" y="2349127"/>
              <a:ext cx="1671556"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团队协作培训</a:t>
              </a:r>
            </a:p>
          </p:txBody>
        </p:sp>
        <p:sp>
          <p:nvSpPr>
            <p:cNvPr id="71" name="文本框 70"/>
            <p:cNvSpPr txBox="1"/>
            <p:nvPr/>
          </p:nvSpPr>
          <p:spPr>
            <a:xfrm>
              <a:off x="1589602" y="2635020"/>
              <a:ext cx="2566578"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a:t>
              </a:r>
            </a:p>
          </p:txBody>
        </p:sp>
      </p:grpSp>
      <p:grpSp>
        <p:nvGrpSpPr>
          <p:cNvPr id="72" name="组合 71"/>
          <p:cNvGrpSpPr/>
          <p:nvPr/>
        </p:nvGrpSpPr>
        <p:grpSpPr>
          <a:xfrm>
            <a:off x="8136042" y="4840134"/>
            <a:ext cx="2566578" cy="858357"/>
            <a:chOff x="1589601" y="2349127"/>
            <a:chExt cx="2566578" cy="858357"/>
          </a:xfrm>
        </p:grpSpPr>
        <p:sp>
          <p:nvSpPr>
            <p:cNvPr id="73" name="文本框 72"/>
            <p:cNvSpPr txBox="1"/>
            <p:nvPr/>
          </p:nvSpPr>
          <p:spPr>
            <a:xfrm>
              <a:off x="2037113" y="2349126"/>
              <a:ext cx="1671556"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业务渠道拓展</a:t>
              </a:r>
            </a:p>
          </p:txBody>
        </p:sp>
        <p:sp>
          <p:nvSpPr>
            <p:cNvPr id="74" name="文本框 73"/>
            <p:cNvSpPr txBox="1"/>
            <p:nvPr/>
          </p:nvSpPr>
          <p:spPr>
            <a:xfrm>
              <a:off x="1589602" y="2635019"/>
              <a:ext cx="2566578"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a:t>
              </a:r>
            </a:p>
          </p:txBody>
        </p:sp>
      </p:grpSp>
      <p:cxnSp>
        <p:nvCxnSpPr>
          <p:cNvPr id="83" name="直接连接符 82"/>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下一步工作计划</a:t>
            </a:r>
          </a:p>
        </p:txBody>
      </p:sp>
      <p:cxnSp>
        <p:nvCxnSpPr>
          <p:cNvPr id="85" name="直接连接符 84"/>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5031991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par>
                          <p:cTn fill="hold" id="8" nodeType="afterGroup">
                            <p:stCondLst>
                              <p:cond delay="2000"/>
                            </p:stCondLst>
                            <p:childTnLst>
                              <p:par>
                                <p:cTn fill="hold" id="9" nodeType="afterEffect" presetClass="entr" presetID="53" presetSubtype="0">
                                  <p:stCondLst>
                                    <p:cond delay="0"/>
                                  </p:stCondLst>
                                  <p:childTnLst>
                                    <p:set>
                                      <p:cBhvr>
                                        <p:cTn dur="1" fill="hold" id="10">
                                          <p:stCondLst>
                                            <p:cond delay="0"/>
                                          </p:stCondLst>
                                        </p:cTn>
                                        <p:tgtEl>
                                          <p:spTgt spid="57"/>
                                        </p:tgtEl>
                                        <p:attrNameLst>
                                          <p:attrName>style.visibility</p:attrName>
                                        </p:attrNameLst>
                                      </p:cBhvr>
                                      <p:to>
                                        <p:strVal val="visible"/>
                                      </p:to>
                                    </p:set>
                                    <p:anim calcmode="lin" valueType="num">
                                      <p:cBhvr>
                                        <p:cTn dur="500" fill="hold" id="11"/>
                                        <p:tgtEl>
                                          <p:spTgt spid="57"/>
                                        </p:tgtEl>
                                        <p:attrNameLst>
                                          <p:attrName>ppt_w</p:attrName>
                                        </p:attrNameLst>
                                      </p:cBhvr>
                                      <p:tavLst>
                                        <p:tav tm="0">
                                          <p:val>
                                            <p:fltVal val="0"/>
                                          </p:val>
                                        </p:tav>
                                        <p:tav tm="100000">
                                          <p:val>
                                            <p:strVal val="#ppt_w"/>
                                          </p:val>
                                        </p:tav>
                                      </p:tavLst>
                                    </p:anim>
                                    <p:anim calcmode="lin" valueType="num">
                                      <p:cBhvr>
                                        <p:cTn dur="500" fill="hold" id="12"/>
                                        <p:tgtEl>
                                          <p:spTgt spid="57"/>
                                        </p:tgtEl>
                                        <p:attrNameLst>
                                          <p:attrName>ppt_h</p:attrName>
                                        </p:attrNameLst>
                                      </p:cBhvr>
                                      <p:tavLst>
                                        <p:tav tm="0">
                                          <p:val>
                                            <p:fltVal val="0"/>
                                          </p:val>
                                        </p:tav>
                                        <p:tav tm="100000">
                                          <p:val>
                                            <p:strVal val="#ppt_h"/>
                                          </p:val>
                                        </p:tav>
                                      </p:tavLst>
                                    </p:anim>
                                    <p:animEffect filter="fade" transition="in">
                                      <p:cBhvr>
                                        <p:cTn dur="500" id="13"/>
                                        <p:tgtEl>
                                          <p:spTgt spid="57"/>
                                        </p:tgtEl>
                                      </p:cBhvr>
                                    </p:animEffect>
                                  </p:childTnLst>
                                </p:cTn>
                              </p:par>
                              <p:par>
                                <p:cTn fill="hold" id="14" nodeType="withEffect" presetClass="entr" presetID="53" presetSubtype="0">
                                  <p:stCondLst>
                                    <p:cond delay="0"/>
                                  </p:stCondLst>
                                  <p:childTnLst>
                                    <p:set>
                                      <p:cBhvr>
                                        <p:cTn dur="1" fill="hold" id="15">
                                          <p:stCondLst>
                                            <p:cond delay="0"/>
                                          </p:stCondLst>
                                        </p:cTn>
                                        <p:tgtEl>
                                          <p:spTgt spid="60"/>
                                        </p:tgtEl>
                                        <p:attrNameLst>
                                          <p:attrName>style.visibility</p:attrName>
                                        </p:attrNameLst>
                                      </p:cBhvr>
                                      <p:to>
                                        <p:strVal val="visible"/>
                                      </p:to>
                                    </p:set>
                                    <p:anim calcmode="lin" valueType="num">
                                      <p:cBhvr>
                                        <p:cTn dur="500" fill="hold" id="16"/>
                                        <p:tgtEl>
                                          <p:spTgt spid="60"/>
                                        </p:tgtEl>
                                        <p:attrNameLst>
                                          <p:attrName>ppt_w</p:attrName>
                                        </p:attrNameLst>
                                      </p:cBhvr>
                                      <p:tavLst>
                                        <p:tav tm="0">
                                          <p:val>
                                            <p:fltVal val="0"/>
                                          </p:val>
                                        </p:tav>
                                        <p:tav tm="100000">
                                          <p:val>
                                            <p:strVal val="#ppt_w"/>
                                          </p:val>
                                        </p:tav>
                                      </p:tavLst>
                                    </p:anim>
                                    <p:anim calcmode="lin" valueType="num">
                                      <p:cBhvr>
                                        <p:cTn dur="500" fill="hold" id="17"/>
                                        <p:tgtEl>
                                          <p:spTgt spid="60"/>
                                        </p:tgtEl>
                                        <p:attrNameLst>
                                          <p:attrName>ppt_h</p:attrName>
                                        </p:attrNameLst>
                                      </p:cBhvr>
                                      <p:tavLst>
                                        <p:tav tm="0">
                                          <p:val>
                                            <p:fltVal val="0"/>
                                          </p:val>
                                        </p:tav>
                                        <p:tav tm="100000">
                                          <p:val>
                                            <p:strVal val="#ppt_h"/>
                                          </p:val>
                                        </p:tav>
                                      </p:tavLst>
                                    </p:anim>
                                    <p:animEffect filter="fade" transition="in">
                                      <p:cBhvr>
                                        <p:cTn dur="500" id="18"/>
                                        <p:tgtEl>
                                          <p:spTgt spid="60"/>
                                        </p:tgtEl>
                                      </p:cBhvr>
                                    </p:animEffect>
                                  </p:childTnLst>
                                </p:cTn>
                              </p:par>
                              <p:par>
                                <p:cTn fill="hold" id="19" nodeType="withEffect" presetClass="entr" presetID="53" presetSubtype="0">
                                  <p:stCondLst>
                                    <p:cond delay="0"/>
                                  </p:stCondLst>
                                  <p:childTnLst>
                                    <p:set>
                                      <p:cBhvr>
                                        <p:cTn dur="1" fill="hold" id="20">
                                          <p:stCondLst>
                                            <p:cond delay="0"/>
                                          </p:stCondLst>
                                        </p:cTn>
                                        <p:tgtEl>
                                          <p:spTgt spid="63"/>
                                        </p:tgtEl>
                                        <p:attrNameLst>
                                          <p:attrName>style.visibility</p:attrName>
                                        </p:attrNameLst>
                                      </p:cBhvr>
                                      <p:to>
                                        <p:strVal val="visible"/>
                                      </p:to>
                                    </p:set>
                                    <p:anim calcmode="lin" valueType="num">
                                      <p:cBhvr>
                                        <p:cTn dur="500" fill="hold" id="21"/>
                                        <p:tgtEl>
                                          <p:spTgt spid="63"/>
                                        </p:tgtEl>
                                        <p:attrNameLst>
                                          <p:attrName>ppt_w</p:attrName>
                                        </p:attrNameLst>
                                      </p:cBhvr>
                                      <p:tavLst>
                                        <p:tav tm="0">
                                          <p:val>
                                            <p:fltVal val="0"/>
                                          </p:val>
                                        </p:tav>
                                        <p:tav tm="100000">
                                          <p:val>
                                            <p:strVal val="#ppt_w"/>
                                          </p:val>
                                        </p:tav>
                                      </p:tavLst>
                                    </p:anim>
                                    <p:anim calcmode="lin" valueType="num">
                                      <p:cBhvr>
                                        <p:cTn dur="500" fill="hold" id="22"/>
                                        <p:tgtEl>
                                          <p:spTgt spid="63"/>
                                        </p:tgtEl>
                                        <p:attrNameLst>
                                          <p:attrName>ppt_h</p:attrName>
                                        </p:attrNameLst>
                                      </p:cBhvr>
                                      <p:tavLst>
                                        <p:tav tm="0">
                                          <p:val>
                                            <p:fltVal val="0"/>
                                          </p:val>
                                        </p:tav>
                                        <p:tav tm="100000">
                                          <p:val>
                                            <p:strVal val="#ppt_h"/>
                                          </p:val>
                                        </p:tav>
                                      </p:tavLst>
                                    </p:anim>
                                    <p:animEffect filter="fade" transition="in">
                                      <p:cBhvr>
                                        <p:cTn dur="500" id="23"/>
                                        <p:tgtEl>
                                          <p:spTgt spid="63"/>
                                        </p:tgtEl>
                                      </p:cBhvr>
                                    </p:animEffect>
                                  </p:childTnLst>
                                </p:cTn>
                              </p:par>
                              <p:par>
                                <p:cTn fill="hold" id="24" nodeType="withEffect" presetClass="entr" presetID="53" presetSubtype="0">
                                  <p:stCondLst>
                                    <p:cond delay="0"/>
                                  </p:stCondLst>
                                  <p:childTnLst>
                                    <p:set>
                                      <p:cBhvr>
                                        <p:cTn dur="1" fill="hold" id="25">
                                          <p:stCondLst>
                                            <p:cond delay="0"/>
                                          </p:stCondLst>
                                        </p:cTn>
                                        <p:tgtEl>
                                          <p:spTgt spid="66"/>
                                        </p:tgtEl>
                                        <p:attrNameLst>
                                          <p:attrName>style.visibility</p:attrName>
                                        </p:attrNameLst>
                                      </p:cBhvr>
                                      <p:to>
                                        <p:strVal val="visible"/>
                                      </p:to>
                                    </p:set>
                                    <p:anim calcmode="lin" valueType="num">
                                      <p:cBhvr>
                                        <p:cTn dur="500" fill="hold" id="26"/>
                                        <p:tgtEl>
                                          <p:spTgt spid="66"/>
                                        </p:tgtEl>
                                        <p:attrNameLst>
                                          <p:attrName>ppt_w</p:attrName>
                                        </p:attrNameLst>
                                      </p:cBhvr>
                                      <p:tavLst>
                                        <p:tav tm="0">
                                          <p:val>
                                            <p:fltVal val="0"/>
                                          </p:val>
                                        </p:tav>
                                        <p:tav tm="100000">
                                          <p:val>
                                            <p:strVal val="#ppt_w"/>
                                          </p:val>
                                        </p:tav>
                                      </p:tavLst>
                                    </p:anim>
                                    <p:anim calcmode="lin" valueType="num">
                                      <p:cBhvr>
                                        <p:cTn dur="500" fill="hold" id="27"/>
                                        <p:tgtEl>
                                          <p:spTgt spid="66"/>
                                        </p:tgtEl>
                                        <p:attrNameLst>
                                          <p:attrName>ppt_h</p:attrName>
                                        </p:attrNameLst>
                                      </p:cBhvr>
                                      <p:tavLst>
                                        <p:tav tm="0">
                                          <p:val>
                                            <p:fltVal val="0"/>
                                          </p:val>
                                        </p:tav>
                                        <p:tav tm="100000">
                                          <p:val>
                                            <p:strVal val="#ppt_h"/>
                                          </p:val>
                                        </p:tav>
                                      </p:tavLst>
                                    </p:anim>
                                    <p:animEffect filter="fade" transition="in">
                                      <p:cBhvr>
                                        <p:cTn dur="500" id="28"/>
                                        <p:tgtEl>
                                          <p:spTgt spid="66"/>
                                        </p:tgtEl>
                                      </p:cBhvr>
                                    </p:animEffect>
                                  </p:childTnLst>
                                </p:cTn>
                              </p:par>
                              <p:par>
                                <p:cTn fill="hold" id="29" nodeType="withEffect" presetClass="entr" presetID="53" presetSubtype="0">
                                  <p:stCondLst>
                                    <p:cond delay="0"/>
                                  </p:stCondLst>
                                  <p:childTnLst>
                                    <p:set>
                                      <p:cBhvr>
                                        <p:cTn dur="1" fill="hold" id="30">
                                          <p:stCondLst>
                                            <p:cond delay="0"/>
                                          </p:stCondLst>
                                        </p:cTn>
                                        <p:tgtEl>
                                          <p:spTgt spid="69"/>
                                        </p:tgtEl>
                                        <p:attrNameLst>
                                          <p:attrName>style.visibility</p:attrName>
                                        </p:attrNameLst>
                                      </p:cBhvr>
                                      <p:to>
                                        <p:strVal val="visible"/>
                                      </p:to>
                                    </p:set>
                                    <p:anim calcmode="lin" valueType="num">
                                      <p:cBhvr>
                                        <p:cTn dur="500" fill="hold" id="31"/>
                                        <p:tgtEl>
                                          <p:spTgt spid="69"/>
                                        </p:tgtEl>
                                        <p:attrNameLst>
                                          <p:attrName>ppt_w</p:attrName>
                                        </p:attrNameLst>
                                      </p:cBhvr>
                                      <p:tavLst>
                                        <p:tav tm="0">
                                          <p:val>
                                            <p:fltVal val="0"/>
                                          </p:val>
                                        </p:tav>
                                        <p:tav tm="100000">
                                          <p:val>
                                            <p:strVal val="#ppt_w"/>
                                          </p:val>
                                        </p:tav>
                                      </p:tavLst>
                                    </p:anim>
                                    <p:anim calcmode="lin" valueType="num">
                                      <p:cBhvr>
                                        <p:cTn dur="500" fill="hold" id="32"/>
                                        <p:tgtEl>
                                          <p:spTgt spid="69"/>
                                        </p:tgtEl>
                                        <p:attrNameLst>
                                          <p:attrName>ppt_h</p:attrName>
                                        </p:attrNameLst>
                                      </p:cBhvr>
                                      <p:tavLst>
                                        <p:tav tm="0">
                                          <p:val>
                                            <p:fltVal val="0"/>
                                          </p:val>
                                        </p:tav>
                                        <p:tav tm="100000">
                                          <p:val>
                                            <p:strVal val="#ppt_h"/>
                                          </p:val>
                                        </p:tav>
                                      </p:tavLst>
                                    </p:anim>
                                    <p:animEffect filter="fade" transition="in">
                                      <p:cBhvr>
                                        <p:cTn dur="500" id="33"/>
                                        <p:tgtEl>
                                          <p:spTgt spid="69"/>
                                        </p:tgtEl>
                                      </p:cBhvr>
                                    </p:animEffect>
                                  </p:childTnLst>
                                </p:cTn>
                              </p:par>
                              <p:par>
                                <p:cTn fill="hold" id="34" nodeType="withEffect" presetClass="entr" presetID="53" presetSubtype="0">
                                  <p:stCondLst>
                                    <p:cond delay="0"/>
                                  </p:stCondLst>
                                  <p:childTnLst>
                                    <p:set>
                                      <p:cBhvr>
                                        <p:cTn dur="1" fill="hold" id="35">
                                          <p:stCondLst>
                                            <p:cond delay="0"/>
                                          </p:stCondLst>
                                        </p:cTn>
                                        <p:tgtEl>
                                          <p:spTgt spid="72"/>
                                        </p:tgtEl>
                                        <p:attrNameLst>
                                          <p:attrName>style.visibility</p:attrName>
                                        </p:attrNameLst>
                                      </p:cBhvr>
                                      <p:to>
                                        <p:strVal val="visible"/>
                                      </p:to>
                                    </p:set>
                                    <p:anim calcmode="lin" valueType="num">
                                      <p:cBhvr>
                                        <p:cTn dur="500" fill="hold" id="36"/>
                                        <p:tgtEl>
                                          <p:spTgt spid="72"/>
                                        </p:tgtEl>
                                        <p:attrNameLst>
                                          <p:attrName>ppt_w</p:attrName>
                                        </p:attrNameLst>
                                      </p:cBhvr>
                                      <p:tavLst>
                                        <p:tav tm="0">
                                          <p:val>
                                            <p:fltVal val="0"/>
                                          </p:val>
                                        </p:tav>
                                        <p:tav tm="100000">
                                          <p:val>
                                            <p:strVal val="#ppt_w"/>
                                          </p:val>
                                        </p:tav>
                                      </p:tavLst>
                                    </p:anim>
                                    <p:anim calcmode="lin" valueType="num">
                                      <p:cBhvr>
                                        <p:cTn dur="500" fill="hold" id="37"/>
                                        <p:tgtEl>
                                          <p:spTgt spid="72"/>
                                        </p:tgtEl>
                                        <p:attrNameLst>
                                          <p:attrName>ppt_h</p:attrName>
                                        </p:attrNameLst>
                                      </p:cBhvr>
                                      <p:tavLst>
                                        <p:tav tm="0">
                                          <p:val>
                                            <p:fltVal val="0"/>
                                          </p:val>
                                        </p:tav>
                                        <p:tav tm="100000">
                                          <p:val>
                                            <p:strVal val="#ppt_h"/>
                                          </p:val>
                                        </p:tav>
                                      </p:tavLst>
                                    </p:anim>
                                    <p:animEffect filter="fade" transition="in">
                                      <p:cBhvr>
                                        <p:cTn dur="500" id="38"/>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 name="c0bbf6ee-5302-48d3-9896-179f06b8a4b6" title="iSlide™ 版权声明  COPYRIGHT NOTICE"/>
          <p:cNvGrpSpPr>
            <a:grpSpLocks noChangeAspect="1"/>
          </p:cNvGrpSpPr>
          <p:nvPr>
            <p:custDataLst>
              <p:tags r:id="rId3"/>
            </p:custDataLst>
          </p:nvPr>
        </p:nvGrpSpPr>
        <p:grpSpPr>
          <a:xfrm>
            <a:off x="2838453" y="2117159"/>
            <a:ext cx="6515094" cy="3209653"/>
            <a:chOff x="2865750" y="1913959"/>
            <a:chExt cx="6515094" cy="3209653"/>
          </a:xfrm>
        </p:grpSpPr>
        <p:sp>
          <p:nvSpPr>
            <p:cNvPr id="4" name="íŝḻíḑé"/>
            <p:cNvSpPr/>
            <p:nvPr/>
          </p:nvSpPr>
          <p:spPr>
            <a:xfrm>
              <a:off x="5018061" y="2324100"/>
              <a:ext cx="2230266" cy="2230266"/>
            </a:xfrm>
            <a:prstGeom prst="ellipse">
              <a:avLst/>
            </a:prstGeom>
            <a:blipFill dpi="0" rotWithShape="1">
              <a:blip r:embed="rId4">
                <a:extLst>
                  <a:ext uri="{28A0092B-C50C-407E-A947-70E740481C1C}">
                    <a14:useLocalDpi val="0"/>
                  </a:ext>
                </a:extLst>
              </a:blip>
              <a:stretch>
                <a:fillRect/>
              </a:stretch>
            </a:blipFill>
            <a:ln>
              <a:noFill/>
            </a:ln>
            <a:effectLst>
              <a:outerShdw algn="tl" blurRad="50800" dir="2700000" dist="38100" rotWithShape="0">
                <a:prstClr val="black">
                  <a:alpha val="40000"/>
                </a:prstClr>
              </a:outerShdw>
            </a:effectLst>
          </p:spPr>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grpSp>
          <p:nvGrpSpPr>
            <p:cNvPr id="5" name="îsḻiḑe"/>
            <p:cNvGrpSpPr/>
            <p:nvPr/>
          </p:nvGrpSpPr>
          <p:grpSpPr>
            <a:xfrm>
              <a:off x="2865750" y="1915700"/>
              <a:ext cx="1861417" cy="3207912"/>
              <a:chOff x="2209111" y="1915700"/>
              <a:chExt cx="1861417" cy="3207912"/>
            </a:xfrm>
          </p:grpSpPr>
          <p:sp>
            <p:nvSpPr>
              <p:cNvPr id="42" name="îṧľiḍê"/>
              <p:cNvSpPr/>
              <p:nvPr/>
            </p:nvSpPr>
            <p:spPr>
              <a:xfrm>
                <a:off x="2209111" y="4214720"/>
                <a:ext cx="677537" cy="461024"/>
              </a:xfrm>
              <a:prstGeom prst="rect">
                <a:avLst/>
              </a:prstGeom>
            </p:spPr>
            <p:txBody>
              <a:bodyPr anchor="b" anchorCtr="0" bIns="0" lIns="0" rIns="0" tIns="0" wrap="square">
                <a:normAutofit fontScale="62500" lnSpcReduction="20000"/>
              </a:bodyPr>
              <a:lstStyle/>
              <a:p>
                <a:pPr>
                  <a:lnSpc>
                    <a:spcPct val="150000"/>
                  </a:lnSpc>
                </a:pPr>
                <a:r>
                  <a:rPr lang="en-US" sz="3600">
                    <a:solidFill>
                      <a:srgbClr val="404040"/>
                    </a:solidFill>
                    <a:effectLst/>
                    <a:latin charset="0" panose="020b0604020202020204" pitchFamily="34" typeface="Arial"/>
                    <a:ea charset="-122" panose="02010601030101010101" pitchFamily="2" typeface="方正黑体简体"/>
                    <a:sym charset="0" panose="020b0604020202020204" pitchFamily="34" typeface="Arial"/>
                  </a:rPr>
                  <a:t>45%</a:t>
                </a:r>
              </a:p>
            </p:txBody>
          </p:sp>
          <p:grpSp>
            <p:nvGrpSpPr>
              <p:cNvPr id="28" name="ísḻíde"/>
              <p:cNvGrpSpPr/>
              <p:nvPr/>
            </p:nvGrpSpPr>
            <p:grpSpPr>
              <a:xfrm>
                <a:off x="2209111" y="1915700"/>
                <a:ext cx="1861417" cy="1014984"/>
                <a:chOff x="2209111" y="1915700"/>
                <a:chExt cx="1861417" cy="1014984"/>
              </a:xfrm>
            </p:grpSpPr>
            <p:sp>
              <p:nvSpPr>
                <p:cNvPr id="39" name="í$1ïḋê"/>
                <p:cNvSpPr/>
                <p:nvPr/>
              </p:nvSpPr>
              <p:spPr>
                <a:xfrm>
                  <a:off x="2209111" y="2042150"/>
                  <a:ext cx="677537" cy="461024"/>
                </a:xfrm>
                <a:prstGeom prst="rect">
                  <a:avLst/>
                </a:prstGeom>
              </p:spPr>
              <p:txBody>
                <a:bodyPr anchor="b" anchorCtr="0" bIns="0" lIns="0" rIns="0" tIns="0" wrap="square">
                  <a:normAutofit fontScale="62500" lnSpcReduction="20000"/>
                </a:bodyPr>
                <a:lstStyle/>
                <a:p>
                  <a:pPr>
                    <a:lnSpc>
                      <a:spcPct val="150000"/>
                    </a:lnSpc>
                  </a:pPr>
                  <a:r>
                    <a:rPr lang="en-US" sz="3600">
                      <a:solidFill>
                        <a:srgbClr val="404040"/>
                      </a:solidFill>
                      <a:effectLst/>
                      <a:latin charset="0" panose="020b0604020202020204" pitchFamily="34" typeface="Arial"/>
                      <a:ea charset="-122" panose="02010601030101010101" pitchFamily="2" typeface="方正黑体简体"/>
                      <a:sym charset="0" panose="020b0604020202020204" pitchFamily="34" typeface="Arial"/>
                    </a:rPr>
                    <a:t>10%</a:t>
                  </a:r>
                </a:p>
              </p:txBody>
            </p:sp>
            <p:grpSp>
              <p:nvGrpSpPr>
                <p:cNvPr id="34" name="í$lîḓé"/>
                <p:cNvGrpSpPr/>
                <p:nvPr/>
              </p:nvGrpSpPr>
              <p:grpSpPr>
                <a:xfrm>
                  <a:off x="3055544" y="1915700"/>
                  <a:ext cx="1014984" cy="1014984"/>
                  <a:chOff x="3057286" y="1915700"/>
                  <a:chExt cx="1014984" cy="1014984"/>
                </a:xfrm>
              </p:grpSpPr>
              <p:sp>
                <p:nvSpPr>
                  <p:cNvPr id="35" name="ï$ļîḓé"/>
                  <p:cNvSpPr/>
                  <p:nvPr/>
                </p:nvSpPr>
                <p:spPr>
                  <a:xfrm>
                    <a:off x="3059027" y="1917441"/>
                    <a:ext cx="1013243" cy="1013243"/>
                  </a:xfrm>
                  <a:prstGeom prst="ellipse">
                    <a:avLst/>
                  </a:prstGeom>
                  <a:noFill/>
                  <a:ln w="1016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36" name="íśḷiḓè"/>
                  <p:cNvSpPr/>
                  <p:nvPr/>
                </p:nvSpPr>
                <p:spPr>
                  <a:xfrm>
                    <a:off x="3057286" y="1915700"/>
                    <a:ext cx="1014984" cy="1014984"/>
                  </a:xfrm>
                  <a:prstGeom prst="arc">
                    <a:avLst>
                      <a:gd fmla="val 16200000" name="adj1"/>
                      <a:gd fmla="val 18256256" name="adj2"/>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37" name="îš1iḋe"/>
                  <p:cNvSpPr/>
                  <p:nvPr/>
                </p:nvSpPr>
                <p:spPr>
                  <a:xfrm>
                    <a:off x="3333439" y="2181676"/>
                    <a:ext cx="459194" cy="479550"/>
                  </a:xfrm>
                  <a:custGeom>
                    <a:gdLst>
                      <a:gd fmla="*/ 293688 w 322263" name="connsiteX0"/>
                      <a:gd fmla="*/ 298450 h 336550" name="connsiteY0"/>
                      <a:gd fmla="*/ 293688 w 322263" name="connsiteX1"/>
                      <a:gd fmla="*/ 305019 h 336550" name="connsiteY1"/>
                      <a:gd fmla="*/ 261635 w 322263" name="connsiteX2"/>
                      <a:gd fmla="*/ 336550 h 336550" name="connsiteY2"/>
                      <a:gd fmla="*/ 241603 w 322263" name="connsiteX3"/>
                      <a:gd fmla="*/ 336550 h 336550" name="connsiteY3"/>
                      <a:gd fmla="*/ 209550 w 322263" name="connsiteX4"/>
                      <a:gd fmla="*/ 305019 h 336550" name="connsiteY4"/>
                      <a:gd fmla="*/ 209550 w 322263" name="connsiteX5"/>
                      <a:gd fmla="*/ 301078 h 336550" name="connsiteY5"/>
                      <a:gd fmla="*/ 277662 w 322263" name="connsiteX6"/>
                      <a:gd fmla="*/ 301078 h 336550" name="connsiteY6"/>
                      <a:gd fmla="*/ 293688 w 322263" name="connsiteX7"/>
                      <a:gd fmla="*/ 298450 h 336550" name="connsiteY7"/>
                      <a:gd fmla="*/ 28575 w 322263" name="connsiteX8"/>
                      <a:gd fmla="*/ 298450 h 336550" name="connsiteY8"/>
                      <a:gd fmla="*/ 44601 w 322263" name="connsiteX9"/>
                      <a:gd fmla="*/ 301078 h 336550" name="connsiteY9"/>
                      <a:gd fmla="*/ 112713 w 322263" name="connsiteX10"/>
                      <a:gd fmla="*/ 301078 h 336550" name="connsiteY10"/>
                      <a:gd fmla="*/ 112713 w 322263" name="connsiteX11"/>
                      <a:gd fmla="*/ 305019 h 336550" name="connsiteY11"/>
                      <a:gd fmla="*/ 80660 w 322263" name="connsiteX12"/>
                      <a:gd fmla="*/ 336550 h 336550" name="connsiteY12"/>
                      <a:gd fmla="*/ 60628 w 322263" name="connsiteX13"/>
                      <a:gd fmla="*/ 336550 h 336550" name="connsiteY13"/>
                      <a:gd fmla="*/ 28575 w 322263" name="connsiteX14"/>
                      <a:gd fmla="*/ 305019 h 336550" name="connsiteY14"/>
                      <a:gd fmla="*/ 28575 w 322263" name="connsiteX15"/>
                      <a:gd fmla="*/ 298450 h 336550" name="connsiteY15"/>
                      <a:gd fmla="*/ 233362 w 322263" name="connsiteX16"/>
                      <a:gd fmla="*/ 228600 h 336550" name="connsiteY16"/>
                      <a:gd fmla="*/ 273050 w 322263" name="connsiteX17"/>
                      <a:gd fmla="*/ 228600 h 336550" name="connsiteY17"/>
                      <a:gd fmla="*/ 273050 w 322263" name="connsiteX18"/>
                      <a:gd fmla="*/ 241300 h 336550" name="connsiteY18"/>
                      <a:gd fmla="*/ 233362 w 322263" name="connsiteX19"/>
                      <a:gd fmla="*/ 241300 h 336550" name="connsiteY19"/>
                      <a:gd fmla="*/ 49212 w 322263" name="connsiteX20"/>
                      <a:gd fmla="*/ 228600 h 336550" name="connsiteY20"/>
                      <a:gd fmla="*/ 88900 w 322263" name="connsiteX21"/>
                      <a:gd fmla="*/ 228600 h 336550" name="connsiteY21"/>
                      <a:gd fmla="*/ 88900 w 322263" name="connsiteX22"/>
                      <a:gd fmla="*/ 241300 h 336550" name="connsiteY22"/>
                      <a:gd fmla="*/ 49212 w 322263" name="connsiteX23"/>
                      <a:gd fmla="*/ 241300 h 336550" name="connsiteY23"/>
                      <a:gd fmla="*/ 228109 w 322263" name="connsiteX24"/>
                      <a:gd fmla="*/ 212725 h 336550" name="connsiteY24"/>
                      <a:gd fmla="*/ 217487 w 322263" name="connsiteX25"/>
                      <a:gd fmla="*/ 224912 h 336550" name="connsiteY25"/>
                      <a:gd fmla="*/ 217487 w 322263" name="connsiteX26"/>
                      <a:gd fmla="*/ 246577 h 336550" name="connsiteY26"/>
                      <a:gd fmla="*/ 228109 w 322263" name="connsiteX27"/>
                      <a:gd fmla="*/ 258763 h 336550" name="connsiteY27"/>
                      <a:gd fmla="*/ 278563 w 322263" name="connsiteX28"/>
                      <a:gd fmla="*/ 258763 h 336550" name="connsiteY28"/>
                      <a:gd fmla="*/ 290512 w 322263" name="connsiteX29"/>
                      <a:gd fmla="*/ 246577 h 336550" name="connsiteY29"/>
                      <a:gd fmla="*/ 290512 w 322263" name="connsiteX30"/>
                      <a:gd fmla="*/ 224912 h 336550" name="connsiteY30"/>
                      <a:gd fmla="*/ 278563 w 322263" name="connsiteX31"/>
                      <a:gd fmla="*/ 212725 h 336550" name="connsiteY31"/>
                      <a:gd fmla="*/ 228109 w 322263" name="connsiteX32"/>
                      <a:gd fmla="*/ 212725 h 336550" name="connsiteY32"/>
                      <a:gd fmla="*/ 43699 w 322263" name="connsiteX33"/>
                      <a:gd fmla="*/ 212725 h 336550" name="connsiteY33"/>
                      <a:gd fmla="*/ 31750 w 322263" name="connsiteX34"/>
                      <a:gd fmla="*/ 224912 h 336550" name="connsiteY34"/>
                      <a:gd fmla="*/ 31750 w 322263" name="connsiteX35"/>
                      <a:gd fmla="*/ 246577 h 336550" name="connsiteY35"/>
                      <a:gd fmla="*/ 43699 w 322263" name="connsiteX36"/>
                      <a:gd fmla="*/ 258763 h 336550" name="connsiteY36"/>
                      <a:gd fmla="*/ 94153 w 322263" name="connsiteX37"/>
                      <a:gd fmla="*/ 258763 h 336550" name="connsiteY37"/>
                      <a:gd fmla="*/ 104775 w 322263" name="connsiteX38"/>
                      <a:gd fmla="*/ 246577 h 336550" name="connsiteY38"/>
                      <a:gd fmla="*/ 104775 w 322263" name="connsiteX39"/>
                      <a:gd fmla="*/ 224912 h 336550" name="connsiteY39"/>
                      <a:gd fmla="*/ 94153 w 322263" name="connsiteX40"/>
                      <a:gd fmla="*/ 212725 h 336550" name="connsiteY40"/>
                      <a:gd fmla="*/ 43699 w 322263" name="connsiteX41"/>
                      <a:gd fmla="*/ 212725 h 336550" name="connsiteY41"/>
                      <a:gd fmla="*/ 44905 w 322263" name="connsiteX42"/>
                      <a:gd fmla="*/ 184150 h 336550" name="connsiteY42"/>
                      <a:gd fmla="*/ 277358 w 322263" name="connsiteX43"/>
                      <a:gd fmla="*/ 184150 h 336550" name="connsiteY43"/>
                      <a:gd fmla="*/ 322263 w 322263" name="connsiteX44"/>
                      <a:gd fmla="*/ 228893 h 336550" name="connsiteY44"/>
                      <a:gd fmla="*/ 322263 w 322263" name="connsiteX45"/>
                      <a:gd fmla="*/ 239421 h 336550" name="connsiteY45"/>
                      <a:gd fmla="*/ 277358 w 322263" name="connsiteX46"/>
                      <a:gd fmla="*/ 284163 h 336550" name="connsiteY46"/>
                      <a:gd fmla="*/ 44905 w 322263" name="connsiteX47"/>
                      <a:gd fmla="*/ 284163 h 336550" name="connsiteY47"/>
                      <a:gd fmla="*/ 0 w 322263" name="connsiteX48"/>
                      <a:gd fmla="*/ 239421 h 336550" name="connsiteY48"/>
                      <a:gd fmla="*/ 0 w 322263" name="connsiteX49"/>
                      <a:gd fmla="*/ 228893 h 336550" name="connsiteY49"/>
                      <a:gd fmla="*/ 44905 w 322263" name="connsiteX50"/>
                      <a:gd fmla="*/ 184150 h 336550" name="connsiteY50"/>
                      <a:gd fmla="*/ 100909 w 322263" name="connsiteX51"/>
                      <a:gd fmla="*/ 112712 h 336550" name="connsiteY51"/>
                      <a:gd fmla="*/ 221354 w 322263" name="connsiteX52"/>
                      <a:gd fmla="*/ 112712 h 336550" name="connsiteY52"/>
                      <a:gd fmla="*/ 242300 w 322263" name="connsiteX53"/>
                      <a:gd fmla="*/ 125563 h 336550" name="connsiteY53"/>
                      <a:gd fmla="*/ 259320 w 322263" name="connsiteX54"/>
                      <a:gd fmla="*/ 158977 h 336550" name="connsiteY54"/>
                      <a:gd fmla="*/ 254083 w 322263" name="connsiteX55"/>
                      <a:gd fmla="*/ 166687 h 336550" name="connsiteY55"/>
                      <a:gd fmla="*/ 68180 w 322263" name="connsiteX56"/>
                      <a:gd fmla="*/ 166687 h 336550" name="connsiteY56"/>
                      <a:gd fmla="*/ 62943 w 322263" name="connsiteX57"/>
                      <a:gd fmla="*/ 158977 h 336550" name="connsiteY57"/>
                      <a:gd fmla="*/ 79963 w 322263" name="connsiteX58"/>
                      <a:gd fmla="*/ 125563 h 336550" name="connsiteY58"/>
                      <a:gd fmla="*/ 100909 w 322263" name="connsiteX59"/>
                      <a:gd fmla="*/ 112712 h 336550" name="connsiteY59"/>
                      <a:gd fmla="*/ 209688 w 322263" name="connsiteX60"/>
                      <a:gd fmla="*/ 60325 h 336550" name="connsiteY60"/>
                      <a:gd fmla="*/ 222112 w 322263" name="connsiteX61"/>
                      <a:gd fmla="*/ 60325 h 336550" name="connsiteY61"/>
                      <a:gd fmla="*/ 231775 w 322263" name="connsiteX62"/>
                      <a:gd fmla="*/ 69850 h 336550" name="connsiteY62"/>
                      <a:gd fmla="*/ 222112 w 322263" name="connsiteX63"/>
                      <a:gd fmla="*/ 79375 h 336550" name="connsiteY63"/>
                      <a:gd fmla="*/ 209688 w 322263" name="connsiteX64"/>
                      <a:gd fmla="*/ 79375 h 336550" name="connsiteY64"/>
                      <a:gd fmla="*/ 200025 w 322263" name="connsiteX65"/>
                      <a:gd fmla="*/ 69850 h 336550" name="connsiteY65"/>
                      <a:gd fmla="*/ 209688 w 322263" name="connsiteX66"/>
                      <a:gd fmla="*/ 60325 h 336550" name="connsiteY66"/>
                      <a:gd fmla="*/ 101255 w 322263" name="connsiteX67"/>
                      <a:gd fmla="*/ 60325 h 336550" name="connsiteY67"/>
                      <a:gd fmla="*/ 113058 w 322263" name="connsiteX68"/>
                      <a:gd fmla="*/ 60325 h 336550" name="connsiteY68"/>
                      <a:gd fmla="*/ 122238 w 322263" name="connsiteX69"/>
                      <a:gd fmla="*/ 69850 h 336550" name="connsiteY69"/>
                      <a:gd fmla="*/ 113058 w 322263" name="connsiteX70"/>
                      <a:gd fmla="*/ 79375 h 336550" name="connsiteY70"/>
                      <a:gd fmla="*/ 101255 w 322263" name="connsiteX71"/>
                      <a:gd fmla="*/ 79375 h 336550" name="connsiteY71"/>
                      <a:gd fmla="*/ 92075 w 322263" name="connsiteX72"/>
                      <a:gd fmla="*/ 69850 h 336550" name="connsiteY72"/>
                      <a:gd fmla="*/ 101255 w 322263" name="connsiteX73"/>
                      <a:gd fmla="*/ 60325 h 336550" name="connsiteY73"/>
                      <a:gd fmla="*/ 161132 w 322263" name="connsiteX74"/>
                      <a:gd fmla="*/ 34925 h 336550" name="connsiteY74"/>
                      <a:gd fmla="*/ 195263 w 322263" name="connsiteX75"/>
                      <a:gd fmla="*/ 69920 h 336550" name="connsiteY75"/>
                      <a:gd fmla="*/ 195263 w 322263" name="connsiteX76"/>
                      <a:gd fmla="*/ 86071 h 336550" name="connsiteY76"/>
                      <a:gd fmla="*/ 184761 w 322263" name="connsiteX77"/>
                      <a:gd fmla="*/ 96838 h 336550" name="connsiteY77"/>
                      <a:gd fmla="*/ 137502 w 322263" name="connsiteX78"/>
                      <a:gd fmla="*/ 96838 h 336550" name="connsiteY78"/>
                      <a:gd fmla="*/ 127000 w 322263" name="connsiteX79"/>
                      <a:gd fmla="*/ 86071 h 336550" name="connsiteY79"/>
                      <a:gd fmla="*/ 127000 w 322263" name="connsiteX80"/>
                      <a:gd fmla="*/ 69920 h 336550" name="connsiteY80"/>
                      <a:gd fmla="*/ 161132 w 322263" name="connsiteX81"/>
                      <a:gd fmla="*/ 34925 h 336550" name="connsiteY81"/>
                      <a:gd fmla="*/ 196771 w 322263" name="connsiteX82"/>
                      <a:gd fmla="*/ 21272 h 336550" name="connsiteY82"/>
                      <a:gd fmla="*/ 210265 w 322263" name="connsiteX83"/>
                      <a:gd fmla="*/ 21272 h 336550" name="connsiteY83"/>
                      <a:gd fmla="*/ 210265 w 322263" name="connsiteX84"/>
                      <a:gd fmla="*/ 33972 h 336550" name="connsiteY84"/>
                      <a:gd fmla="*/ 204867 w 322263" name="connsiteX85"/>
                      <a:gd fmla="*/ 39052 h 336550" name="connsiteY85"/>
                      <a:gd fmla="*/ 196771 w 322263" name="connsiteX86"/>
                      <a:gd fmla="*/ 42862 h 336550" name="connsiteY86"/>
                      <a:gd fmla="*/ 190024 w 322263" name="connsiteX87"/>
                      <a:gd fmla="*/ 39052 h 336550" name="connsiteY87"/>
                      <a:gd fmla="*/ 190024 w 322263" name="connsiteX88"/>
                      <a:gd fmla="*/ 26352 h 336550" name="connsiteY88"/>
                      <a:gd fmla="*/ 196771 w 322263" name="connsiteX89"/>
                      <a:gd fmla="*/ 21272 h 336550" name="connsiteY89"/>
                      <a:gd fmla="*/ 111998 w 322263" name="connsiteX90"/>
                      <a:gd fmla="*/ 21272 h 336550" name="connsiteY90"/>
                      <a:gd fmla="*/ 125492 w 322263" name="connsiteX91"/>
                      <a:gd fmla="*/ 21272 h 336550" name="connsiteY91"/>
                      <a:gd fmla="*/ 132239 w 322263" name="connsiteX92"/>
                      <a:gd fmla="*/ 26352 h 336550" name="connsiteY92"/>
                      <a:gd fmla="*/ 132239 w 322263" name="connsiteX93"/>
                      <a:gd fmla="*/ 39052 h 336550" name="connsiteY93"/>
                      <a:gd fmla="*/ 125492 w 322263" name="connsiteX94"/>
                      <a:gd fmla="*/ 42862 h 336550" name="connsiteY94"/>
                      <a:gd fmla="*/ 117396 w 322263" name="connsiteX95"/>
                      <a:gd fmla="*/ 39052 h 336550" name="connsiteY95"/>
                      <a:gd fmla="*/ 111998 w 322263" name="connsiteX96"/>
                      <a:gd fmla="*/ 33972 h 336550" name="connsiteY96"/>
                      <a:gd fmla="*/ 111998 w 322263" name="connsiteX97"/>
                      <a:gd fmla="*/ 21272 h 336550" name="connsiteY97"/>
                      <a:gd fmla="*/ 161132 w 322263" name="connsiteX98"/>
                      <a:gd fmla="*/ 0 h 336550" name="connsiteY98"/>
                      <a:gd fmla="*/ 169863 w 322263" name="connsiteX99"/>
                      <a:gd fmla="*/ 9180 h 336550" name="connsiteY99"/>
                      <a:gd fmla="*/ 169863 w 322263" name="connsiteX100"/>
                      <a:gd fmla="*/ 20983 h 336550" name="connsiteY100"/>
                      <a:gd fmla="*/ 161132 w 322263" name="connsiteX101"/>
                      <a:gd fmla="*/ 30163 h 336550" name="connsiteY101"/>
                      <a:gd fmla="*/ 152400 w 322263" name="connsiteX102"/>
                      <a:gd fmla="*/ 20983 h 336550" name="connsiteY102"/>
                      <a:gd fmla="*/ 152400 w 322263" name="connsiteX103"/>
                      <a:gd fmla="*/ 9180 h 336550" name="connsiteY103"/>
                      <a:gd fmla="*/ 161132 w 322263" name="connsiteX104"/>
                      <a:gd fmla="*/ 0 h 336550" name="connsiteY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b="b" l="l" r="r" t="t"/>
                    <a:pathLst>
                      <a:path h="336550" w="322263">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29" name="isḷíďè"/>
              <p:cNvGrpSpPr/>
              <p:nvPr/>
            </p:nvGrpSpPr>
            <p:grpSpPr>
              <a:xfrm>
                <a:off x="3055544" y="4108628"/>
                <a:ext cx="1014984" cy="1014984"/>
                <a:chOff x="3055544" y="4108628"/>
                <a:chExt cx="1014984" cy="1014984"/>
              </a:xfrm>
            </p:grpSpPr>
            <p:sp>
              <p:nvSpPr>
                <p:cNvPr id="30" name="iŝļíďe"/>
                <p:cNvSpPr/>
                <p:nvPr/>
              </p:nvSpPr>
              <p:spPr>
                <a:xfrm>
                  <a:off x="3057285" y="4110369"/>
                  <a:ext cx="1013243" cy="1013243"/>
                </a:xfrm>
                <a:prstGeom prst="ellipse">
                  <a:avLst/>
                </a:prstGeom>
                <a:noFill/>
                <a:ln w="1016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31" name="íšļíḍe"/>
                <p:cNvSpPr/>
                <p:nvPr/>
              </p:nvSpPr>
              <p:spPr>
                <a:xfrm>
                  <a:off x="3055544" y="4108628"/>
                  <a:ext cx="1014984" cy="1014984"/>
                </a:xfrm>
                <a:prstGeom prst="arc">
                  <a:avLst>
                    <a:gd fmla="val 16200000" name="adj1"/>
                    <a:gd fmla="val 2942198" name="adj2"/>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32" name="îSḻïḑè"/>
                <p:cNvSpPr/>
                <p:nvPr/>
              </p:nvSpPr>
              <p:spPr>
                <a:xfrm>
                  <a:off x="3323259" y="4367517"/>
                  <a:ext cx="479554" cy="409760"/>
                </a:xfrm>
                <a:custGeom>
                  <a:gdLst>
                    <a:gd fmla="*/ 137328 w 338137" name="connsiteX0"/>
                    <a:gd fmla="*/ 214312 h 288925" name="connsiteY0"/>
                    <a:gd fmla="*/ 133350 w 338137" name="connsiteX1"/>
                    <a:gd fmla="*/ 218394 h 288925" name="connsiteY1"/>
                    <a:gd fmla="*/ 137328 w 338137" name="connsiteX2"/>
                    <a:gd fmla="*/ 223837 h 288925" name="connsiteY2"/>
                    <a:gd fmla="*/ 250023 w 338137" name="connsiteX3"/>
                    <a:gd fmla="*/ 223837 h 288925" name="connsiteY3"/>
                    <a:gd fmla="*/ 254000 w 338137" name="connsiteX4"/>
                    <a:gd fmla="*/ 218394 h 288925" name="connsiteY4"/>
                    <a:gd fmla="*/ 250023 w 338137" name="connsiteX5"/>
                    <a:gd fmla="*/ 214312 h 288925" name="connsiteY5"/>
                    <a:gd fmla="*/ 137328 w 338137" name="connsiteX6"/>
                    <a:gd fmla="*/ 214312 h 288925" name="connsiteY6"/>
                    <a:gd fmla="*/ 137328 w 338137" name="connsiteX7"/>
                    <a:gd fmla="*/ 196850 h 288925" name="connsiteY7"/>
                    <a:gd fmla="*/ 133350 w 338137" name="connsiteX8"/>
                    <a:gd fmla="*/ 200932 h 288925" name="connsiteY8"/>
                    <a:gd fmla="*/ 137328 w 338137" name="connsiteX9"/>
                    <a:gd fmla="*/ 206375 h 288925" name="connsiteY9"/>
                    <a:gd fmla="*/ 250023 w 338137" name="connsiteX10"/>
                    <a:gd fmla="*/ 206375 h 288925" name="connsiteY10"/>
                    <a:gd fmla="*/ 254000 w 338137" name="connsiteX11"/>
                    <a:gd fmla="*/ 200932 h 288925" name="connsiteY11"/>
                    <a:gd fmla="*/ 250023 w 338137" name="connsiteX12"/>
                    <a:gd fmla="*/ 196850 h 288925" name="connsiteY12"/>
                    <a:gd fmla="*/ 137328 w 338137" name="connsiteX13"/>
                    <a:gd fmla="*/ 196850 h 288925" name="connsiteY13"/>
                    <a:gd fmla="*/ 288925 w 338137" name="connsiteX14"/>
                    <a:gd fmla="*/ 187325 h 288925" name="connsiteY14"/>
                    <a:gd fmla="*/ 269875 w 338137" name="connsiteX15"/>
                    <a:gd fmla="*/ 206375 h 288925" name="connsiteY15"/>
                    <a:gd fmla="*/ 288925 w 338137" name="connsiteX16"/>
                    <a:gd fmla="*/ 225425 h 288925" name="connsiteY16"/>
                    <a:gd fmla="*/ 307975 w 338137" name="connsiteX17"/>
                    <a:gd fmla="*/ 206375 h 288925" name="connsiteY17"/>
                    <a:gd fmla="*/ 288925 w 338137" name="connsiteX18"/>
                    <a:gd fmla="*/ 187325 h 288925" name="connsiteY18"/>
                    <a:gd fmla="*/ 98425 w 338137" name="connsiteX19"/>
                    <a:gd fmla="*/ 187325 h 288925" name="connsiteY19"/>
                    <a:gd fmla="*/ 79375 w 338137" name="connsiteX20"/>
                    <a:gd fmla="*/ 206375 h 288925" name="connsiteY20"/>
                    <a:gd fmla="*/ 98425 w 338137" name="connsiteX21"/>
                    <a:gd fmla="*/ 225425 h 288925" name="connsiteY21"/>
                    <a:gd fmla="*/ 117475 w 338137" name="connsiteX22"/>
                    <a:gd fmla="*/ 206375 h 288925" name="connsiteY22"/>
                    <a:gd fmla="*/ 98425 w 338137" name="connsiteX23"/>
                    <a:gd fmla="*/ 187325 h 288925" name="connsiteY23"/>
                    <a:gd fmla="*/ 254922 w 338137" name="connsiteX24"/>
                    <a:gd fmla="*/ 127000 h 288925" name="connsiteY24"/>
                    <a:gd fmla="*/ 234950 w 338137" name="connsiteX25"/>
                    <a:gd fmla="*/ 147638 h 288925" name="connsiteY25"/>
                    <a:gd fmla="*/ 276225 w 338137" name="connsiteX26"/>
                    <a:gd fmla="*/ 147638 h 288925" name="connsiteY26"/>
                    <a:gd fmla="*/ 254922 w 338137" name="connsiteX27"/>
                    <a:gd fmla="*/ 127000 h 288925" name="connsiteY27"/>
                    <a:gd fmla="*/ 130590 w 338137" name="connsiteX28"/>
                    <a:gd fmla="*/ 100012 h 288925" name="connsiteY28"/>
                    <a:gd fmla="*/ 92075 w 338137" name="connsiteX29"/>
                    <a:gd fmla="*/ 147895 h 288925" name="connsiteY29"/>
                    <a:gd fmla="*/ 105356 w 338137" name="connsiteX30"/>
                    <a:gd fmla="*/ 147895 h 288925" name="connsiteY30"/>
                    <a:gd fmla="*/ 226214 w 338137" name="connsiteX31"/>
                    <a:gd fmla="*/ 147895 h 288925" name="connsiteY31"/>
                    <a:gd fmla="*/ 255432 w 338137" name="connsiteX32"/>
                    <a:gd fmla="*/ 117303 h 288925" name="connsiteY32"/>
                    <a:gd fmla="*/ 285979 w 338137" name="connsiteX33"/>
                    <a:gd fmla="*/ 147895 h 288925" name="connsiteY33"/>
                    <a:gd fmla="*/ 295275 w 338137" name="connsiteX34"/>
                    <a:gd fmla="*/ 149225 h 288925" name="connsiteY34"/>
                    <a:gd fmla="*/ 255432 w 338137" name="connsiteX35"/>
                    <a:gd fmla="*/ 100012 h 288925" name="connsiteY35"/>
                    <a:gd fmla="*/ 130590 w 338137" name="connsiteX36"/>
                    <a:gd fmla="*/ 100012 h 288925" name="connsiteY36"/>
                    <a:gd fmla="*/ 131008 w 338137" name="connsiteX37"/>
                    <a:gd fmla="*/ 85725 h 288925" name="connsiteY37"/>
                    <a:gd fmla="*/ 255022 w 338137" name="connsiteX38"/>
                    <a:gd fmla="*/ 85725 h 288925" name="connsiteY38"/>
                    <a:gd fmla="*/ 309113 w 338137" name="connsiteX39"/>
                    <a:gd fmla="*/ 153019 h 288925" name="connsiteY39"/>
                    <a:gd fmla="*/ 338137 w 338137" name="connsiteX40"/>
                    <a:gd fmla="*/ 207117 h 288925" name="connsiteY40"/>
                    <a:gd fmla="*/ 320986 w 338137" name="connsiteX41"/>
                    <a:gd fmla="*/ 251980 h 288925" name="connsiteY41"/>
                    <a:gd fmla="*/ 320986 w 338137" name="connsiteX42"/>
                    <a:gd fmla="*/ 288925 h 288925" name="connsiteY42"/>
                    <a:gd fmla="*/ 274811 w 338137" name="connsiteX43"/>
                    <a:gd fmla="*/ 288925 h 288925" name="connsiteY43"/>
                    <a:gd fmla="*/ 274811 w 338137" name="connsiteX44"/>
                    <a:gd fmla="*/ 266494 h 288925" name="connsiteY44"/>
                    <a:gd fmla="*/ 112538 w 338137" name="connsiteX45"/>
                    <a:gd fmla="*/ 266494 h 288925" name="connsiteY45"/>
                    <a:gd fmla="*/ 112538 w 338137" name="connsiteX46"/>
                    <a:gd fmla="*/ 288925 h 288925" name="connsiteY46"/>
                    <a:gd fmla="*/ 66363 w 338137" name="connsiteX47"/>
                    <a:gd fmla="*/ 288925 h 288925" name="connsiteY47"/>
                    <a:gd fmla="*/ 66363 w 338137" name="connsiteX48"/>
                    <a:gd fmla="*/ 251980 h 288925" name="connsiteY48"/>
                    <a:gd fmla="*/ 49212 w 338137" name="connsiteX49"/>
                    <a:gd fmla="*/ 207117 h 288925" name="connsiteY49"/>
                    <a:gd fmla="*/ 78237 w 338137" name="connsiteX50"/>
                    <a:gd fmla="*/ 153019 h 288925" name="connsiteY50"/>
                    <a:gd fmla="*/ 131008 w 338137" name="connsiteX51"/>
                    <a:gd fmla="*/ 85725 h 288925" name="connsiteY51"/>
                    <a:gd fmla="*/ 65088 w 338137" name="connsiteX52"/>
                    <a:gd fmla="*/ 0 h 288925" name="connsiteY52"/>
                    <a:gd fmla="*/ 69073 w 338137" name="connsiteX53"/>
                    <a:gd fmla="*/ 5220 h 288925" name="connsiteY53"/>
                    <a:gd fmla="*/ 69073 w 338137" name="connsiteX54"/>
                    <a:gd fmla="*/ 13050 h 288925" name="connsiteY54"/>
                    <a:gd fmla="*/ 130175 w 338137" name="connsiteX55"/>
                    <a:gd fmla="*/ 67859 h 288925" name="connsiteY55"/>
                    <a:gd fmla="*/ 69073 w 338137" name="connsiteX56"/>
                    <a:gd fmla="*/ 67859 h 288925" name="connsiteY56"/>
                    <a:gd fmla="*/ 69073 w 338137" name="connsiteX57"/>
                    <a:gd fmla="*/ 130499 h 288925" name="connsiteY57"/>
                    <a:gd fmla="*/ 62431 w 338137" name="connsiteX58"/>
                    <a:gd fmla="*/ 147463 h 288925" name="connsiteY58"/>
                    <a:gd fmla="*/ 45163 w 338137" name="connsiteX59"/>
                    <a:gd fmla="*/ 153988 h 288925" name="connsiteY59"/>
                    <a:gd fmla="*/ 43835 w 338137" name="connsiteX60"/>
                    <a:gd fmla="*/ 153988 h 288925" name="connsiteY60"/>
                    <a:gd fmla="*/ 18597 w 338137" name="connsiteX61"/>
                    <a:gd fmla="*/ 130499 h 288925" name="connsiteY61"/>
                    <a:gd fmla="*/ 23910 w 338137" name="connsiteX62"/>
                    <a:gd fmla="*/ 125279 h 288925" name="connsiteY62"/>
                    <a:gd fmla="*/ 27895 w 338137" name="connsiteX63"/>
                    <a:gd fmla="*/ 130499 h 288925" name="connsiteY63"/>
                    <a:gd fmla="*/ 43835 w 338137" name="connsiteX64"/>
                    <a:gd fmla="*/ 144853 h 288925" name="connsiteY64"/>
                    <a:gd fmla="*/ 45163 w 338137" name="connsiteX65"/>
                    <a:gd fmla="*/ 144853 h 288925" name="connsiteY65"/>
                    <a:gd fmla="*/ 55790 w 338137" name="connsiteX66"/>
                    <a:gd fmla="*/ 140938 h 288925" name="connsiteY66"/>
                    <a:gd fmla="*/ 59774 w 338137" name="connsiteX67"/>
                    <a:gd fmla="*/ 130499 h 288925" name="connsiteY67"/>
                    <a:gd fmla="*/ 59774 w 338137" name="connsiteX68"/>
                    <a:gd fmla="*/ 67859 h 288925" name="connsiteY68"/>
                    <a:gd fmla="*/ 0 w 338137" name="connsiteX69"/>
                    <a:gd fmla="*/ 67859 h 288925" name="connsiteY69"/>
                    <a:gd fmla="*/ 59774 w 338137" name="connsiteX70"/>
                    <a:gd fmla="*/ 13050 h 288925" name="connsiteY70"/>
                    <a:gd fmla="*/ 59774 w 338137" name="connsiteX71"/>
                    <a:gd fmla="*/ 5220 h 288925" name="connsiteY71"/>
                    <a:gd fmla="*/ 65088 w 338137" name="connsiteX72"/>
                    <a:gd fmla="*/ 0 h 288925"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288925" w="338137">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6" name="íšḷíḑê"/>
            <p:cNvGrpSpPr/>
            <p:nvPr/>
          </p:nvGrpSpPr>
          <p:grpSpPr>
            <a:xfrm>
              <a:off x="7464833" y="1913959"/>
              <a:ext cx="1916011" cy="3209653"/>
              <a:chOff x="7710155" y="1913959"/>
              <a:chExt cx="1916011" cy="3209653"/>
            </a:xfrm>
          </p:grpSpPr>
          <p:grpSp>
            <p:nvGrpSpPr>
              <p:cNvPr id="9" name="iṩľíḍè"/>
              <p:cNvGrpSpPr/>
              <p:nvPr/>
            </p:nvGrpSpPr>
            <p:grpSpPr>
              <a:xfrm>
                <a:off x="7710155" y="1913959"/>
                <a:ext cx="1916011" cy="1014984"/>
                <a:chOff x="8119730" y="1913959"/>
                <a:chExt cx="1916011" cy="1014984"/>
              </a:xfrm>
            </p:grpSpPr>
            <p:sp>
              <p:nvSpPr>
                <p:cNvPr id="25" name="ïṡľïdè"/>
                <p:cNvSpPr/>
                <p:nvPr/>
              </p:nvSpPr>
              <p:spPr>
                <a:xfrm>
                  <a:off x="9358204" y="2042150"/>
                  <a:ext cx="677537" cy="461024"/>
                </a:xfrm>
                <a:prstGeom prst="rect">
                  <a:avLst/>
                </a:prstGeom>
              </p:spPr>
              <p:txBody>
                <a:bodyPr anchor="ctr" anchorCtr="0" bIns="0" lIns="0" rIns="0" tIns="0" wrap="square">
                  <a:normAutofit fontScale="62500" lnSpcReduction="20000"/>
                </a:bodyPr>
                <a:lstStyle/>
                <a:p>
                  <a:pPr>
                    <a:lnSpc>
                      <a:spcPct val="150000"/>
                    </a:lnSpc>
                  </a:pPr>
                  <a:r>
                    <a:rPr lang="en-US" sz="3600">
                      <a:solidFill>
                        <a:srgbClr val="404040"/>
                      </a:solidFill>
                      <a:latin charset="0" panose="020b0604020202020204" pitchFamily="34" typeface="Arial"/>
                      <a:ea charset="-122" panose="02010601030101010101" pitchFamily="2" typeface="方正黑体简体"/>
                      <a:sym charset="0" panose="020b0604020202020204" pitchFamily="34" typeface="Arial"/>
                    </a:rPr>
                    <a:t>25%</a:t>
                  </a:r>
                </a:p>
              </p:txBody>
            </p:sp>
            <p:grpSp>
              <p:nvGrpSpPr>
                <p:cNvPr id="20" name="iśliḓè"/>
                <p:cNvGrpSpPr/>
                <p:nvPr/>
              </p:nvGrpSpPr>
              <p:grpSpPr>
                <a:xfrm>
                  <a:off x="8119730" y="1913959"/>
                  <a:ext cx="1014984" cy="1014984"/>
                  <a:chOff x="8119730" y="1913959"/>
                  <a:chExt cx="1014984" cy="1014984"/>
                </a:xfrm>
              </p:grpSpPr>
              <p:sp>
                <p:nvSpPr>
                  <p:cNvPr id="21" name="ïṡľíḋê"/>
                  <p:cNvSpPr/>
                  <p:nvPr/>
                </p:nvSpPr>
                <p:spPr>
                  <a:xfrm>
                    <a:off x="8121471" y="1915700"/>
                    <a:ext cx="1013243" cy="1013243"/>
                  </a:xfrm>
                  <a:prstGeom prst="ellipse">
                    <a:avLst/>
                  </a:prstGeom>
                  <a:noFill/>
                  <a:ln w="1016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22" name="išḻîḍê"/>
                  <p:cNvSpPr/>
                  <p:nvPr/>
                </p:nvSpPr>
                <p:spPr>
                  <a:xfrm>
                    <a:off x="8119730" y="1913959"/>
                    <a:ext cx="1014984" cy="1014984"/>
                  </a:xfrm>
                  <a:prstGeom prst="arc">
                    <a:avLst>
                      <a:gd fmla="val 16200000" name="adj1"/>
                      <a:gd fmla="val 22079" name="adj2"/>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23" name="íšlîďê"/>
                  <p:cNvSpPr/>
                  <p:nvPr/>
                </p:nvSpPr>
                <p:spPr>
                  <a:xfrm>
                    <a:off x="8417873" y="2181676"/>
                    <a:ext cx="479554" cy="475502"/>
                  </a:xfrm>
                  <a:custGeom>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grpSp>
          </p:grpSp>
          <p:grpSp>
            <p:nvGrpSpPr>
              <p:cNvPr id="10" name="ïšḻïḓé"/>
              <p:cNvGrpSpPr/>
              <p:nvPr/>
            </p:nvGrpSpPr>
            <p:grpSpPr>
              <a:xfrm>
                <a:off x="7710155" y="4108628"/>
                <a:ext cx="1916011" cy="1014984"/>
                <a:chOff x="8119730" y="4108628"/>
                <a:chExt cx="1916011" cy="1014984"/>
              </a:xfrm>
            </p:grpSpPr>
            <p:sp>
              <p:nvSpPr>
                <p:cNvPr id="17" name="ïṥḷiḑe"/>
                <p:cNvSpPr/>
                <p:nvPr/>
              </p:nvSpPr>
              <p:spPr>
                <a:xfrm>
                  <a:off x="9358204" y="4226640"/>
                  <a:ext cx="677537" cy="461024"/>
                </a:xfrm>
                <a:prstGeom prst="rect">
                  <a:avLst/>
                </a:prstGeom>
              </p:spPr>
              <p:txBody>
                <a:bodyPr anchor="ctr" anchorCtr="0" bIns="0" lIns="0" rIns="0" tIns="0" wrap="square">
                  <a:normAutofit fontScale="62500" lnSpcReduction="20000"/>
                </a:bodyPr>
                <a:lstStyle/>
                <a:p>
                  <a:pPr>
                    <a:lnSpc>
                      <a:spcPct val="150000"/>
                    </a:lnSpc>
                  </a:pPr>
                  <a:r>
                    <a:rPr lang="en-US" sz="3600">
                      <a:solidFill>
                        <a:srgbClr val="404040"/>
                      </a:solidFill>
                      <a:effectLst/>
                      <a:latin charset="0" panose="020b0604020202020204" pitchFamily="34" typeface="Arial"/>
                      <a:ea charset="-122" panose="02010601030101010101" pitchFamily="2" typeface="方正黑体简体"/>
                      <a:sym charset="0" panose="020b0604020202020204" pitchFamily="34" typeface="Arial"/>
                    </a:rPr>
                    <a:t>70%</a:t>
                  </a:r>
                </a:p>
              </p:txBody>
            </p:sp>
            <p:grpSp>
              <p:nvGrpSpPr>
                <p:cNvPr id="12" name="ísľîḋè"/>
                <p:cNvGrpSpPr/>
                <p:nvPr/>
              </p:nvGrpSpPr>
              <p:grpSpPr>
                <a:xfrm>
                  <a:off x="8119730" y="4108628"/>
                  <a:ext cx="1014984" cy="1014984"/>
                  <a:chOff x="8119730" y="4108628"/>
                  <a:chExt cx="1014984" cy="1014984"/>
                </a:xfrm>
              </p:grpSpPr>
              <p:sp>
                <p:nvSpPr>
                  <p:cNvPr id="13" name="išlïḑè"/>
                  <p:cNvSpPr/>
                  <p:nvPr/>
                </p:nvSpPr>
                <p:spPr>
                  <a:xfrm>
                    <a:off x="8121471" y="4110369"/>
                    <a:ext cx="1013243" cy="1013243"/>
                  </a:xfrm>
                  <a:prstGeom prst="ellipse">
                    <a:avLst/>
                  </a:prstGeom>
                  <a:noFill/>
                  <a:ln w="1016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14" name="i$1îḑe"/>
                  <p:cNvSpPr/>
                  <p:nvPr/>
                </p:nvSpPr>
                <p:spPr>
                  <a:xfrm>
                    <a:off x="8119730" y="4108628"/>
                    <a:ext cx="1014984" cy="1014984"/>
                  </a:xfrm>
                  <a:prstGeom prst="arc">
                    <a:avLst>
                      <a:gd fmla="val 16200000" name="adj1"/>
                      <a:gd fmla="val 8711261" name="adj2"/>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sp>
                <p:nvSpPr>
                  <p:cNvPr id="15" name="iśľiḍé"/>
                  <p:cNvSpPr/>
                  <p:nvPr/>
                </p:nvSpPr>
                <p:spPr>
                  <a:xfrm>
                    <a:off x="8456437" y="4373878"/>
                    <a:ext cx="341570" cy="479552"/>
                  </a:xfrm>
                  <a:custGeom>
                    <a:gdLst>
                      <a:gd fmla="*/ 65297 w 239713" name="connsiteX0"/>
                      <a:gd fmla="*/ 242888 h 336550" name="connsiteY0"/>
                      <a:gd fmla="*/ 176003 w 239713" name="connsiteX1"/>
                      <a:gd fmla="*/ 242888 h 336550" name="connsiteY1"/>
                      <a:gd fmla="*/ 190500 w 239713" name="connsiteX2"/>
                      <a:gd fmla="*/ 257856 h 336550" name="connsiteY2"/>
                      <a:gd fmla="*/ 176003 w 239713" name="connsiteX3"/>
                      <a:gd fmla="*/ 271463 h 336550" name="connsiteY3"/>
                      <a:gd fmla="*/ 65297 w 239713" name="connsiteX4"/>
                      <a:gd fmla="*/ 271463 h 336550" name="connsiteY4"/>
                      <a:gd fmla="*/ 50800 w 239713" name="connsiteX5"/>
                      <a:gd fmla="*/ 257856 h 336550" name="connsiteY5"/>
                      <a:gd fmla="*/ 65297 w 239713" name="connsiteX6"/>
                      <a:gd fmla="*/ 242888 h 336550" name="connsiteY6"/>
                      <a:gd fmla="*/ 65297 w 239713" name="connsiteX7"/>
                      <a:gd fmla="*/ 173038 h 336550" name="connsiteY7"/>
                      <a:gd fmla="*/ 176003 w 239713" name="connsiteX8"/>
                      <a:gd fmla="*/ 173038 h 336550" name="connsiteY8"/>
                      <a:gd fmla="*/ 190500 w 239713" name="connsiteX9"/>
                      <a:gd fmla="*/ 187326 h 336550" name="connsiteY9"/>
                      <a:gd fmla="*/ 176003 w 239713" name="connsiteX10"/>
                      <a:gd fmla="*/ 201613 h 336550" name="connsiteY10"/>
                      <a:gd fmla="*/ 65297 w 239713" name="connsiteX11"/>
                      <a:gd fmla="*/ 201613 h 336550" name="connsiteY11"/>
                      <a:gd fmla="*/ 50800 w 239713" name="connsiteX12"/>
                      <a:gd fmla="*/ 187326 h 336550" name="connsiteY12"/>
                      <a:gd fmla="*/ 65297 w 239713" name="connsiteX13"/>
                      <a:gd fmla="*/ 173038 h 336550" name="connsiteY13"/>
                      <a:gd fmla="*/ 65297 w 239713" name="connsiteX14"/>
                      <a:gd fmla="*/ 101600 h 336550" name="connsiteY14"/>
                      <a:gd fmla="*/ 176003 w 239713" name="connsiteX15"/>
                      <a:gd fmla="*/ 101600 h 336550" name="connsiteY15"/>
                      <a:gd fmla="*/ 190500 w 239713" name="connsiteX16"/>
                      <a:gd fmla="*/ 115888 h 336550" name="connsiteY16"/>
                      <a:gd fmla="*/ 176003 w 239713" name="connsiteX17"/>
                      <a:gd fmla="*/ 130175 h 336550" name="connsiteY17"/>
                      <a:gd fmla="*/ 65297 w 239713" name="connsiteX18"/>
                      <a:gd fmla="*/ 130175 h 336550" name="connsiteY18"/>
                      <a:gd fmla="*/ 50800 w 239713" name="connsiteX19"/>
                      <a:gd fmla="*/ 115888 h 336550" name="connsiteY19"/>
                      <a:gd fmla="*/ 65297 w 239713" name="connsiteX20"/>
                      <a:gd fmla="*/ 101600 h 336550" name="connsiteY20"/>
                      <a:gd fmla="*/ 31221 w 239713" name="connsiteX21"/>
                      <a:gd fmla="*/ 66675 h 336550" name="connsiteY21"/>
                      <a:gd fmla="*/ 28575 w 239713" name="connsiteX22"/>
                      <a:gd fmla="*/ 70614 h 336550" name="connsiteY22"/>
                      <a:gd fmla="*/ 28575 w 239713" name="connsiteX23"/>
                      <a:gd fmla="*/ 306937 h 336550" name="connsiteY23"/>
                      <a:gd fmla="*/ 31221 w 239713" name="connsiteX24"/>
                      <a:gd fmla="*/ 309563 h 336550" name="connsiteY24"/>
                      <a:gd fmla="*/ 208492 w 239713" name="connsiteX25"/>
                      <a:gd fmla="*/ 309563 h 336550" name="connsiteY25"/>
                      <a:gd fmla="*/ 211138 w 239713" name="connsiteX26"/>
                      <a:gd fmla="*/ 306937 h 336550" name="connsiteY26"/>
                      <a:gd fmla="*/ 211138 w 239713" name="connsiteX27"/>
                      <a:gd fmla="*/ 70614 h 336550" name="connsiteY27"/>
                      <a:gd fmla="*/ 208492 w 239713" name="connsiteX28"/>
                      <a:gd fmla="*/ 66675 h 336550" name="connsiteY28"/>
                      <a:gd fmla="*/ 31221 w 239713" name="connsiteX29"/>
                      <a:gd fmla="*/ 66675 h 336550" name="connsiteY29"/>
                      <a:gd fmla="*/ 105753 w 239713" name="connsiteX30"/>
                      <a:gd fmla="*/ 28575 h 336550" name="connsiteY30"/>
                      <a:gd fmla="*/ 103188 w 239713" name="connsiteX31"/>
                      <a:gd fmla="*/ 31221 h 336550" name="connsiteY31"/>
                      <a:gd fmla="*/ 103188 w 239713" name="connsiteX32"/>
                      <a:gd fmla="*/ 36513 h 336550" name="connsiteY32"/>
                      <a:gd fmla="*/ 136526 w 239713" name="connsiteX33"/>
                      <a:gd fmla="*/ 36513 h 336550" name="connsiteY33"/>
                      <a:gd fmla="*/ 136526 w 239713" name="connsiteX34"/>
                      <a:gd fmla="*/ 31221 h 336550" name="connsiteY34"/>
                      <a:gd fmla="*/ 133962 w 239713" name="connsiteX35"/>
                      <a:gd fmla="*/ 28575 h 336550" name="connsiteY35"/>
                      <a:gd fmla="*/ 105753 w 239713" name="connsiteX36"/>
                      <a:gd fmla="*/ 28575 h 336550" name="connsiteY36"/>
                      <a:gd fmla="*/ 105368 w 239713" name="connsiteX37"/>
                      <a:gd fmla="*/ 0 h 336550" name="connsiteY37"/>
                      <a:gd fmla="*/ 134345 w 239713" name="connsiteX38"/>
                      <a:gd fmla="*/ 0 h 336550" name="connsiteY38"/>
                      <a:gd fmla="*/ 165955 w 239713" name="connsiteX39"/>
                      <a:gd fmla="*/ 31552 h 336550" name="connsiteY39"/>
                      <a:gd fmla="*/ 165955 w 239713" name="connsiteX40"/>
                      <a:gd fmla="*/ 36810 h 336550" name="connsiteY40"/>
                      <a:gd fmla="*/ 208103 w 239713" name="connsiteX41"/>
                      <a:gd fmla="*/ 36810 h 336550" name="connsiteY41"/>
                      <a:gd fmla="*/ 239713 w 239713" name="connsiteX42"/>
                      <a:gd fmla="*/ 68362 h 336550" name="connsiteY42"/>
                      <a:gd fmla="*/ 239713 w 239713" name="connsiteX43"/>
                      <a:gd fmla="*/ 304998 h 336550" name="connsiteY43"/>
                      <a:gd fmla="*/ 206786 w 239713" name="connsiteX44"/>
                      <a:gd fmla="*/ 336550 h 336550" name="connsiteY44"/>
                      <a:gd fmla="*/ 31610 w 239713" name="connsiteX45"/>
                      <a:gd fmla="*/ 336550 h 336550" name="connsiteY45"/>
                      <a:gd fmla="*/ 0 w 239713" name="connsiteX46"/>
                      <a:gd fmla="*/ 304998 h 336550" name="connsiteY46"/>
                      <a:gd fmla="*/ 0 w 239713" name="connsiteX47"/>
                      <a:gd fmla="*/ 68362 h 336550" name="connsiteY47"/>
                      <a:gd fmla="*/ 31610 w 239713" name="connsiteX48"/>
                      <a:gd fmla="*/ 36810 h 336550" name="connsiteY48"/>
                      <a:gd fmla="*/ 73758 w 239713" name="connsiteX49"/>
                      <a:gd fmla="*/ 36810 h 336550" name="connsiteY49"/>
                      <a:gd fmla="*/ 73758 w 239713" name="connsiteX50"/>
                      <a:gd fmla="*/ 31552 h 336550" name="connsiteY50"/>
                      <a:gd fmla="*/ 105368 w 239713" name="connsiteX51"/>
                      <a:gd fmla="*/ 0 h 336550"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6550" w="239712">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a:latin charset="0" panose="020b0604020202020204" pitchFamily="34" typeface="Arial"/>
                      <a:ea charset="-122" panose="02010601030101010101" pitchFamily="2" typeface="方正黑体简体"/>
                      <a:sym charset="0" panose="020b0604020202020204" pitchFamily="34" typeface="Arial"/>
                    </a:endParaRPr>
                  </a:p>
                </p:txBody>
              </p:sp>
            </p:grpSp>
          </p:grpSp>
        </p:grpSp>
      </p:grpSp>
      <p:grpSp>
        <p:nvGrpSpPr>
          <p:cNvPr id="44" name="组合 43"/>
          <p:cNvGrpSpPr/>
          <p:nvPr/>
        </p:nvGrpSpPr>
        <p:grpSpPr>
          <a:xfrm>
            <a:off x="8595789" y="2297818"/>
            <a:ext cx="2891540" cy="888192"/>
            <a:chOff x="783961" y="2349127"/>
            <a:chExt cx="2891540" cy="888192"/>
          </a:xfrm>
        </p:grpSpPr>
        <p:sp>
          <p:nvSpPr>
            <p:cNvPr id="45" name="文本框 44"/>
            <p:cNvSpPr txBox="1"/>
            <p:nvPr/>
          </p:nvSpPr>
          <p:spPr>
            <a:xfrm>
              <a:off x="1541721" y="2349127"/>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上海分部营销</a:t>
              </a:r>
            </a:p>
          </p:txBody>
        </p:sp>
        <p:sp>
          <p:nvSpPr>
            <p:cNvPr id="46" name="文本框 45"/>
            <p:cNvSpPr txBox="1"/>
            <p:nvPr/>
          </p:nvSpPr>
          <p:spPr>
            <a:xfrm>
              <a:off x="783962" y="2687681"/>
              <a:ext cx="2784999"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请在此添加文字说明请在此添加文字说明请在此添加文字说明请在此</a:t>
              </a:r>
            </a:p>
          </p:txBody>
        </p:sp>
      </p:grpSp>
      <p:grpSp>
        <p:nvGrpSpPr>
          <p:cNvPr id="47" name="组合 46"/>
          <p:cNvGrpSpPr/>
          <p:nvPr/>
        </p:nvGrpSpPr>
        <p:grpSpPr>
          <a:xfrm>
            <a:off x="8595789" y="4499774"/>
            <a:ext cx="2891540" cy="888192"/>
            <a:chOff x="783961" y="2349127"/>
            <a:chExt cx="2891540" cy="888192"/>
          </a:xfrm>
        </p:grpSpPr>
        <p:sp>
          <p:nvSpPr>
            <p:cNvPr id="48" name="文本框 47"/>
            <p:cNvSpPr txBox="1"/>
            <p:nvPr/>
          </p:nvSpPr>
          <p:spPr>
            <a:xfrm>
              <a:off x="1541721" y="2349126"/>
              <a:ext cx="2133781" cy="448056"/>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深圳项目实施</a:t>
              </a:r>
            </a:p>
          </p:txBody>
        </p:sp>
        <p:sp>
          <p:nvSpPr>
            <p:cNvPr id="49" name="文本框 48"/>
            <p:cNvSpPr txBox="1"/>
            <p:nvPr/>
          </p:nvSpPr>
          <p:spPr>
            <a:xfrm>
              <a:off x="783962" y="2687682"/>
              <a:ext cx="2784999"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请在此添加文字说明请在此添加文字说明请在此添加文字说明请在此</a:t>
              </a:r>
            </a:p>
          </p:txBody>
        </p:sp>
      </p:grpSp>
      <p:grpSp>
        <p:nvGrpSpPr>
          <p:cNvPr id="50" name="组合 49"/>
          <p:cNvGrpSpPr/>
          <p:nvPr/>
        </p:nvGrpSpPr>
        <p:grpSpPr>
          <a:xfrm>
            <a:off x="711819" y="4499774"/>
            <a:ext cx="2823996" cy="888192"/>
            <a:chOff x="851505" y="2349127"/>
            <a:chExt cx="2823996" cy="888192"/>
          </a:xfrm>
        </p:grpSpPr>
        <p:sp>
          <p:nvSpPr>
            <p:cNvPr id="51" name="文本框 50"/>
            <p:cNvSpPr txBox="1"/>
            <p:nvPr/>
          </p:nvSpPr>
          <p:spPr>
            <a:xfrm>
              <a:off x="851505" y="2349126"/>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北京运营项目</a:t>
              </a:r>
            </a:p>
          </p:txBody>
        </p:sp>
        <p:sp>
          <p:nvSpPr>
            <p:cNvPr id="52" name="文本框 51"/>
            <p:cNvSpPr txBox="1"/>
            <p:nvPr/>
          </p:nvSpPr>
          <p:spPr>
            <a:xfrm>
              <a:off x="890502" y="2687682"/>
              <a:ext cx="2784999" cy="56692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请在此添加文字说明请在此添加文字说明请在此添加文字说明请在此</a:t>
              </a:r>
            </a:p>
          </p:txBody>
        </p:sp>
      </p:grpSp>
      <p:grpSp>
        <p:nvGrpSpPr>
          <p:cNvPr id="53" name="组合 52"/>
          <p:cNvGrpSpPr/>
          <p:nvPr/>
        </p:nvGrpSpPr>
        <p:grpSpPr>
          <a:xfrm>
            <a:off x="711819" y="2297818"/>
            <a:ext cx="2823996" cy="888192"/>
            <a:chOff x="851505" y="2349127"/>
            <a:chExt cx="2823996" cy="888192"/>
          </a:xfrm>
        </p:grpSpPr>
        <p:sp>
          <p:nvSpPr>
            <p:cNvPr id="54" name="文本框 53"/>
            <p:cNvSpPr txBox="1"/>
            <p:nvPr/>
          </p:nvSpPr>
          <p:spPr>
            <a:xfrm>
              <a:off x="851505" y="2349127"/>
              <a:ext cx="2133781"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b="1" lang="zh-CN">
                  <a:solidFill>
                    <a:srgbClr val="424242"/>
                  </a:solidFill>
                  <a:latin charset="0" panose="020b0604020202020204" pitchFamily="34" typeface="Arial"/>
                  <a:ea charset="-122" panose="02010601030101010101" pitchFamily="2" typeface="方正黑体简体"/>
                  <a:sym charset="0" panose="020b0604020202020204" pitchFamily="34" typeface="Arial"/>
                </a:rPr>
                <a:t>天津智能项目</a:t>
              </a:r>
            </a:p>
          </p:txBody>
        </p:sp>
        <p:sp>
          <p:nvSpPr>
            <p:cNvPr id="55" name="文本框 54"/>
            <p:cNvSpPr txBox="1"/>
            <p:nvPr/>
          </p:nvSpPr>
          <p:spPr>
            <a:xfrm>
              <a:off x="890502" y="2687681"/>
              <a:ext cx="2784999" cy="56692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请在此添加文字说明请在此添加文字说明请在此添加文字说明请在此</a:t>
              </a:r>
            </a:p>
          </p:txBody>
        </p:sp>
      </p:grpSp>
      <p:cxnSp>
        <p:nvCxnSpPr>
          <p:cNvPr id="64" name="直接连接符 63"/>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计划完成比率</a:t>
            </a:r>
          </a:p>
        </p:txBody>
      </p:sp>
      <p:cxnSp>
        <p:nvCxnSpPr>
          <p:cNvPr id="66" name="直接连接符 65"/>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1385281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44"/>
                                        </p:tgtEl>
                                        <p:attrNameLst>
                                          <p:attrName>style.visibility</p:attrName>
                                        </p:attrNameLst>
                                      </p:cBhvr>
                                      <p:to>
                                        <p:strVal val="visible"/>
                                      </p:to>
                                    </p:set>
                                    <p:animEffect filter="fade" transition="in">
                                      <p:cBhvr>
                                        <p:cTn dur="500" id="13"/>
                                        <p:tgtEl>
                                          <p:spTgt spid="44"/>
                                        </p:tgtEl>
                                      </p:cBhvr>
                                    </p:animEffect>
                                  </p:childTnLst>
                                </p:cTn>
                              </p:par>
                              <p:par>
                                <p:cTn fill="hold" id="14" nodeType="withEffect" presetClass="entr" presetID="10" presetSubtype="0">
                                  <p:stCondLst>
                                    <p:cond delay="0"/>
                                  </p:stCondLst>
                                  <p:childTnLst>
                                    <p:set>
                                      <p:cBhvr>
                                        <p:cTn dur="1" fill="hold" id="15">
                                          <p:stCondLst>
                                            <p:cond delay="0"/>
                                          </p:stCondLst>
                                        </p:cTn>
                                        <p:tgtEl>
                                          <p:spTgt spid="53"/>
                                        </p:tgtEl>
                                        <p:attrNameLst>
                                          <p:attrName>style.visibility</p:attrName>
                                        </p:attrNameLst>
                                      </p:cBhvr>
                                      <p:to>
                                        <p:strVal val="visible"/>
                                      </p:to>
                                    </p:set>
                                    <p:animEffect filter="fade" transition="in">
                                      <p:cBhvr>
                                        <p:cTn dur="500" id="16"/>
                                        <p:tgtEl>
                                          <p:spTgt spid="53"/>
                                        </p:tgtEl>
                                      </p:cBhvr>
                                    </p:animEffect>
                                  </p:childTnLst>
                                </p:cTn>
                              </p:par>
                              <p:par>
                                <p:cTn fill="hold" id="17" nodeType="withEffect" presetClass="entr" presetID="10" presetSubtype="0">
                                  <p:stCondLst>
                                    <p:cond delay="0"/>
                                  </p:stCondLst>
                                  <p:childTnLst>
                                    <p:set>
                                      <p:cBhvr>
                                        <p:cTn dur="1" fill="hold" id="18">
                                          <p:stCondLst>
                                            <p:cond delay="0"/>
                                          </p:stCondLst>
                                        </p:cTn>
                                        <p:tgtEl>
                                          <p:spTgt spid="50"/>
                                        </p:tgtEl>
                                        <p:attrNameLst>
                                          <p:attrName>style.visibility</p:attrName>
                                        </p:attrNameLst>
                                      </p:cBhvr>
                                      <p:to>
                                        <p:strVal val="visible"/>
                                      </p:to>
                                    </p:set>
                                    <p:animEffect filter="fade" transition="in">
                                      <p:cBhvr>
                                        <p:cTn dur="500" id="19"/>
                                        <p:tgtEl>
                                          <p:spTgt spid="50"/>
                                        </p:tgtEl>
                                      </p:cBhvr>
                                    </p:animEffect>
                                  </p:childTnLst>
                                </p:cTn>
                              </p:par>
                              <p:par>
                                <p:cTn fill="hold" id="20" nodeType="withEffect" presetClass="entr" presetID="10" presetSubtype="0">
                                  <p:stCondLst>
                                    <p:cond delay="0"/>
                                  </p:stCondLst>
                                  <p:childTnLst>
                                    <p:set>
                                      <p:cBhvr>
                                        <p:cTn dur="1" fill="hold" id="21">
                                          <p:stCondLst>
                                            <p:cond delay="0"/>
                                          </p:stCondLst>
                                        </p:cTn>
                                        <p:tgtEl>
                                          <p:spTgt spid="47"/>
                                        </p:tgtEl>
                                        <p:attrNameLst>
                                          <p:attrName>style.visibility</p:attrName>
                                        </p:attrNameLst>
                                      </p:cBhvr>
                                      <p:to>
                                        <p:strVal val="visible"/>
                                      </p:to>
                                    </p:set>
                                    <p:animEffect filter="fade" transition="in">
                                      <p:cBhvr>
                                        <p:cTn dur="500" id="22"/>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5808245" y="2424859"/>
            <a:ext cx="3110706" cy="701040"/>
          </a:xfrm>
          <a:prstGeom prst="rect">
            <a:avLst/>
          </a:prstGeom>
          <a:noFill/>
        </p:spPr>
        <p:txBody>
          <a:bodyPr rtlCol="0" wrap="square">
            <a:spAutoFit/>
            <a:scene3d>
              <a:camera prst="orthographicFront"/>
              <a:lightRig dir="t" rig="threePt"/>
            </a:scene3d>
            <a:sp3d contourW="12700"/>
          </a:bodyPr>
          <a:lstStyle/>
          <a:p>
            <a:pPr algn="dist"/>
            <a:r>
              <a:rPr altLang="en-US" b="1" lang="zh-CN" spc="600" sz="4000">
                <a:solidFill>
                  <a:srgbClr val="191919"/>
                </a:solidFill>
              </a:rPr>
              <a:t>工作总结</a:t>
            </a:r>
          </a:p>
        </p:txBody>
      </p:sp>
      <p:sp>
        <p:nvSpPr>
          <p:cNvPr id="12" name="文本框 11"/>
          <p:cNvSpPr txBox="1"/>
          <p:nvPr/>
        </p:nvSpPr>
        <p:spPr>
          <a:xfrm>
            <a:off x="5808245" y="3612592"/>
            <a:ext cx="4671068"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rPr>
              <a:t>The user can demonstrate on a projector orThe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a:blip r:embed="rId3">
              <a:extLst>
                <a:ext uri="{28A0092B-C50C-407E-A947-70E740481C1C}">
                  <a14:useLocalDpi val="0"/>
                </a:ext>
              </a:extLst>
            </a:blip>
            <a:srcRect b="13562" l="5588" r="62629" t="20893"/>
            <a:stretch>
              <a:fillRect/>
            </a:stretch>
          </p:blipFill>
          <p:spPr>
            <a:xfrm>
              <a:off x="1006820" y="1229537"/>
              <a:ext cx="3800348" cy="4408404"/>
            </a:xfrm>
            <a:prstGeom prst="rect">
              <a:avLst/>
            </a:prstGeom>
            <a:effectLst>
              <a:outerShdw algn="tl" blurRad="190500" dir="2700000" dist="127000"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r="13500000" dist="762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411924" y="2532580"/>
              <a:ext cx="1198880" cy="1188720"/>
            </a:xfrm>
            <a:prstGeom prst="rect">
              <a:avLst/>
            </a:prstGeom>
            <a:noFill/>
          </p:spPr>
          <p:txBody>
            <a:bodyPr rtlCol="0" wrap="none">
              <a:spAutoFit/>
              <a:scene3d>
                <a:camera prst="orthographicFront"/>
                <a:lightRig dir="t" rig="threePt"/>
              </a:scene3d>
              <a:sp3d contourW="12700"/>
            </a:bodyPr>
            <a:lstStyle/>
            <a:p>
              <a:pPr algn="r"/>
              <a:r>
                <a:rPr altLang="zh-CN" b="1" lang="en-US" sz="7200">
                  <a:solidFill>
                    <a:srgbClr val="191919"/>
                  </a:solidFill>
                </a:rPr>
                <a:t>01</a:t>
              </a:r>
            </a:p>
          </p:txBody>
        </p:sp>
        <p:sp>
          <p:nvSpPr>
            <p:cNvPr id="13" name="文本框 12"/>
            <p:cNvSpPr txBox="1"/>
            <p:nvPr/>
          </p:nvSpPr>
          <p:spPr>
            <a:xfrm>
              <a:off x="2372624" y="3732319"/>
              <a:ext cx="1278255" cy="579120"/>
            </a:xfrm>
            <a:prstGeom prst="rect">
              <a:avLst/>
            </a:prstGeom>
            <a:noFill/>
          </p:spPr>
          <p:txBody>
            <a:bodyPr rtlCol="0" wrap="none">
              <a:spAutoFit/>
              <a:scene3d>
                <a:camera prst="orthographicFront"/>
                <a:lightRig dir="t" rig="threePt"/>
              </a:scene3d>
              <a:sp3d contourW="12700"/>
            </a:bodyPr>
            <a:lstStyle/>
            <a:p>
              <a:pPr algn="r"/>
              <a:r>
                <a:rPr altLang="zh-CN" b="1" lang="en-US" spc="600" sz="3200">
                  <a:solidFill>
                    <a:srgbClr val="191919"/>
                  </a:solidFill>
                </a:rPr>
                <a:t>Part</a:t>
              </a:r>
            </a:p>
          </p:txBody>
        </p:sp>
      </p:grpSp>
    </p:spTree>
    <p:extLst>
      <p:ext uri="{BB962C8B-B14F-4D97-AF65-F5344CB8AC3E}">
        <p14:creationId val="299217286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0-#ppt_w/2"/>
                                          </p:val>
                                        </p:tav>
                                        <p:tav tm="100000">
                                          <p:val>
                                            <p:strVal val="#ppt_x"/>
                                          </p:val>
                                        </p:tav>
                                      </p:tavLst>
                                    </p:anim>
                                    <p:anim calcmode="lin" valueType="num">
                                      <p:cBhvr additive="base">
                                        <p:cTn dur="75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1"/>
                                        </p:tgtEl>
                                        <p:attrNameLst>
                                          <p:attrName>ppt_y</p:attrName>
                                        </p:attrNameLst>
                                      </p:cBhvr>
                                      <p:tavLst>
                                        <p:tav tm="0">
                                          <p:val>
                                            <p:strVal val="#ppt_y"/>
                                          </p:val>
                                        </p:tav>
                                        <p:tav tm="100000">
                                          <p:val>
                                            <p:strVal val="#ppt_y"/>
                                          </p:val>
                                        </p:tav>
                                      </p:tavLst>
                                    </p:anim>
                                    <p:anim calcmode="lin" valueType="num">
                                      <p:cBhvr>
                                        <p:cTn dur="500" fill="hold" id="1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1"/>
                                        </p:tgtEl>
                                      </p:cBhvr>
                                    </p:animEffect>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4"/>
                                        </p:tgtEl>
                                        <p:attrNameLst>
                                          <p:attrName>style.visibility</p:attrName>
                                        </p:attrNameLst>
                                      </p:cBhvr>
                                      <p:to>
                                        <p:strVal val="visible"/>
                                      </p:to>
                                    </p:set>
                                    <p:animEffect filter="wipe(left)" transition="in">
                                      <p:cBhvr>
                                        <p:cTn dur="500" id="20"/>
                                        <p:tgtEl>
                                          <p:spTgt spid="4"/>
                                        </p:tgtEl>
                                      </p:cBhvr>
                                    </p:animEffect>
                                  </p:childTnLst>
                                </p:cTn>
                              </p:par>
                              <p:par>
                                <p:cTn fill="hold" grpId="0" id="21" nodeType="withEffect" presetClass="entr" presetID="41" presetSubtype="0">
                                  <p:stCondLst>
                                    <p:cond delay="250"/>
                                  </p:stCondLst>
                                  <p:iterate type="lt">
                                    <p:tmPct val="10000"/>
                                  </p:iterate>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2"/>
                                        </p:tgtEl>
                                        <p:attrNameLst>
                                          <p:attrName>ppt_y</p:attrName>
                                        </p:attrNameLst>
                                      </p:cBhvr>
                                      <p:tavLst>
                                        <p:tav tm="0">
                                          <p:val>
                                            <p:strVal val="#ppt_y"/>
                                          </p:val>
                                        </p:tav>
                                        <p:tav tm="100000">
                                          <p:val>
                                            <p:strVal val="#ppt_y"/>
                                          </p:val>
                                        </p:tav>
                                      </p:tavLst>
                                    </p:anim>
                                    <p:anim calcmode="lin" valueType="num">
                                      <p:cBhvr>
                                        <p:cTn dur="500" fill="hold" id="2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1435099" y="1763184"/>
            <a:ext cx="4094844" cy="4004732"/>
            <a:chOff x="1435099" y="1966384"/>
            <a:chExt cx="4094844" cy="4004732"/>
          </a:xfrm>
        </p:grpSpPr>
        <p:sp>
          <p:nvSpPr>
            <p:cNvPr id="4" name="任意多边形: 形状 3"/>
            <p:cNvSpPr/>
            <p:nvPr/>
          </p:nvSpPr>
          <p:spPr>
            <a:xfrm>
              <a:off x="2970665" y="1966384"/>
              <a:ext cx="1023710" cy="1001183"/>
            </a:xfrm>
            <a:custGeom>
              <a:gdLst>
                <a:gd fmla="*/ 0 w 1501774" name="connsiteX0"/>
                <a:gd fmla="*/ 1001183 h 1001183" name="connsiteY0"/>
                <a:gd fmla="*/ 750887 w 1501774" name="connsiteX1"/>
                <a:gd fmla="*/ 0 h 1001183" name="connsiteY1"/>
                <a:gd fmla="*/ 750887 w 1501774" name="connsiteX2"/>
                <a:gd fmla="*/ 0 h 1001183" name="connsiteY2"/>
                <a:gd fmla="*/ 1501774 w 1501774" name="connsiteX3"/>
                <a:gd fmla="*/ 1001183 h 1001183" name="connsiteY3"/>
                <a:gd fmla="*/ 0 w 1501774" name="connsiteX4"/>
                <a:gd fmla="*/ 1001183 h 10011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1183" w="1501774">
                  <a:moveTo>
                    <a:pt x="0" y="1001183"/>
                  </a:moveTo>
                  <a:lnTo>
                    <a:pt x="750887" y="0"/>
                  </a:lnTo>
                  <a:lnTo>
                    <a:pt x="750887" y="0"/>
                  </a:lnTo>
                  <a:lnTo>
                    <a:pt x="1501774" y="1001183"/>
                  </a:lnTo>
                  <a:lnTo>
                    <a:pt x="0" y="1001183"/>
                  </a:lnTo>
                  <a:close/>
                </a:path>
              </a:pathLst>
            </a:cu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任意多边形: 形状 4"/>
            <p:cNvSpPr/>
            <p:nvPr/>
          </p:nvSpPr>
          <p:spPr>
            <a:xfrm>
              <a:off x="2458809" y="2967567"/>
              <a:ext cx="2047422" cy="1001183"/>
            </a:xfrm>
            <a:custGeom>
              <a:gdLst>
                <a:gd fmla="*/ 0 w 3003549" name="connsiteX0"/>
                <a:gd fmla="*/ 1001183 h 1001183" name="connsiteY0"/>
                <a:gd fmla="*/ 750887 w 3003549" name="connsiteX1"/>
                <a:gd fmla="*/ 0 h 1001183" name="connsiteY1"/>
                <a:gd fmla="*/ 2252662 w 3003549" name="connsiteX2"/>
                <a:gd fmla="*/ 0 h 1001183" name="connsiteY2"/>
                <a:gd fmla="*/ 3003549 w 3003549" name="connsiteX3"/>
                <a:gd fmla="*/ 1001183 h 1001183" name="connsiteY3"/>
                <a:gd fmla="*/ 0 w 3003549" name="connsiteX4"/>
                <a:gd fmla="*/ 1001183 h 10011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1183" w="3003549">
                  <a:moveTo>
                    <a:pt x="0" y="1001183"/>
                  </a:moveTo>
                  <a:lnTo>
                    <a:pt x="750887" y="0"/>
                  </a:lnTo>
                  <a:lnTo>
                    <a:pt x="2252662" y="0"/>
                  </a:lnTo>
                  <a:lnTo>
                    <a:pt x="3003549" y="1001183"/>
                  </a:lnTo>
                  <a:lnTo>
                    <a:pt x="0" y="1001183"/>
                  </a:lnTo>
                  <a:close/>
                </a:path>
              </a:pathLst>
            </a:cu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任意多边形: 形状 5"/>
            <p:cNvSpPr/>
            <p:nvPr/>
          </p:nvSpPr>
          <p:spPr>
            <a:xfrm>
              <a:off x="1946954" y="3968750"/>
              <a:ext cx="3071133" cy="1001183"/>
            </a:xfrm>
            <a:custGeom>
              <a:gdLst>
                <a:gd fmla="*/ 0 w 4505324" name="connsiteX0"/>
                <a:gd fmla="*/ 1001183 h 1001183" name="connsiteY0"/>
                <a:gd fmla="*/ 750887 w 4505324" name="connsiteX1"/>
                <a:gd fmla="*/ 0 h 1001183" name="connsiteY1"/>
                <a:gd fmla="*/ 3754437 w 4505324" name="connsiteX2"/>
                <a:gd fmla="*/ 0 h 1001183" name="connsiteY2"/>
                <a:gd fmla="*/ 4505324 w 4505324" name="connsiteX3"/>
                <a:gd fmla="*/ 1001183 h 1001183" name="connsiteY3"/>
                <a:gd fmla="*/ 0 w 4505324" name="connsiteX4"/>
                <a:gd fmla="*/ 1001183 h 10011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1183" w="4505324">
                  <a:moveTo>
                    <a:pt x="0" y="1001183"/>
                  </a:moveTo>
                  <a:lnTo>
                    <a:pt x="750887" y="0"/>
                  </a:lnTo>
                  <a:lnTo>
                    <a:pt x="3754437" y="0"/>
                  </a:lnTo>
                  <a:lnTo>
                    <a:pt x="4505324" y="1001183"/>
                  </a:lnTo>
                  <a:lnTo>
                    <a:pt x="0" y="1001183"/>
                  </a:lnTo>
                  <a:close/>
                </a:path>
              </a:pathLst>
            </a:cu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任意多边形: 形状 6"/>
            <p:cNvSpPr/>
            <p:nvPr/>
          </p:nvSpPr>
          <p:spPr>
            <a:xfrm>
              <a:off x="1435099" y="4969933"/>
              <a:ext cx="4094844" cy="1001183"/>
            </a:xfrm>
            <a:custGeom>
              <a:gdLst>
                <a:gd fmla="*/ 0 w 6007099" name="connsiteX0"/>
                <a:gd fmla="*/ 1001183 h 1001183" name="connsiteY0"/>
                <a:gd fmla="*/ 750887 w 6007099" name="connsiteX1"/>
                <a:gd fmla="*/ 0 h 1001183" name="connsiteY1"/>
                <a:gd fmla="*/ 5256212 w 6007099" name="connsiteX2"/>
                <a:gd fmla="*/ 0 h 1001183" name="connsiteY2"/>
                <a:gd fmla="*/ 6007099 w 6007099" name="connsiteX3"/>
                <a:gd fmla="*/ 1001183 h 1001183" name="connsiteY3"/>
                <a:gd fmla="*/ 0 w 6007099" name="connsiteX4"/>
                <a:gd fmla="*/ 1001183 h 10011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1183" w="6007099">
                  <a:moveTo>
                    <a:pt x="0" y="1001183"/>
                  </a:moveTo>
                  <a:lnTo>
                    <a:pt x="750887" y="0"/>
                  </a:lnTo>
                  <a:lnTo>
                    <a:pt x="5256212" y="0"/>
                  </a:lnTo>
                  <a:lnTo>
                    <a:pt x="6007099" y="1001183"/>
                  </a:lnTo>
                  <a:lnTo>
                    <a:pt x="0" y="1001183"/>
                  </a:lnTo>
                  <a:close/>
                </a:path>
              </a:pathLst>
            </a:cu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32" name="组合 31"/>
          <p:cNvGrpSpPr/>
          <p:nvPr/>
        </p:nvGrpSpPr>
        <p:grpSpPr>
          <a:xfrm>
            <a:off x="3994375" y="1904663"/>
            <a:ext cx="6895195" cy="806215"/>
            <a:chOff x="3994375" y="2107863"/>
            <a:chExt cx="6895195" cy="806215"/>
          </a:xfrm>
        </p:grpSpPr>
        <p:cxnSp>
          <p:nvCxnSpPr>
            <p:cNvPr id="9" name="直接连接符 8"/>
            <p:cNvCxnSpPr/>
            <p:nvPr/>
          </p:nvCxnSpPr>
          <p:spPr>
            <a:xfrm>
              <a:off x="3994375" y="2496457"/>
              <a:ext cx="2812825"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959890" y="2107863"/>
              <a:ext cx="3929680" cy="806215"/>
              <a:chOff x="5394700" y="1317507"/>
              <a:chExt cx="3929680" cy="806215"/>
            </a:xfrm>
          </p:grpSpPr>
          <p:sp>
            <p:nvSpPr>
              <p:cNvPr id="18"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项目完成份额</a:t>
                </a:r>
              </a:p>
            </p:txBody>
          </p:sp>
          <p:sp>
            <p:nvSpPr>
              <p:cNvPr id="19" name="文本框 18"/>
              <p:cNvSpPr txBox="1"/>
              <p:nvPr/>
            </p:nvSpPr>
            <p:spPr>
              <a:xfrm>
                <a:off x="5394701" y="1662057"/>
                <a:ext cx="3929679"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a:t>
                </a:r>
              </a:p>
            </p:txBody>
          </p:sp>
        </p:grpSp>
      </p:grpSp>
      <p:grpSp>
        <p:nvGrpSpPr>
          <p:cNvPr id="33" name="组合 32"/>
          <p:cNvGrpSpPr/>
          <p:nvPr/>
        </p:nvGrpSpPr>
        <p:grpSpPr>
          <a:xfrm>
            <a:off x="4506231" y="2880868"/>
            <a:ext cx="6383339" cy="806215"/>
            <a:chOff x="4506231" y="3084068"/>
            <a:chExt cx="6383339" cy="806215"/>
          </a:xfrm>
        </p:grpSpPr>
        <p:cxnSp>
          <p:nvCxnSpPr>
            <p:cNvPr id="10" name="直接连接符 9"/>
            <p:cNvCxnSpPr/>
            <p:nvPr/>
          </p:nvCxnSpPr>
          <p:spPr>
            <a:xfrm>
              <a:off x="4506231" y="3488266"/>
              <a:ext cx="2300969"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959890" y="3084068"/>
              <a:ext cx="3929680" cy="806215"/>
              <a:chOff x="5394700" y="1317507"/>
              <a:chExt cx="3929680" cy="806215"/>
            </a:xfrm>
          </p:grpSpPr>
          <p:sp>
            <p:nvSpPr>
              <p:cNvPr id="21"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销售代表营销</a:t>
                </a:r>
              </a:p>
            </p:txBody>
          </p:sp>
          <p:sp>
            <p:nvSpPr>
              <p:cNvPr id="22" name="文本框 21"/>
              <p:cNvSpPr txBox="1"/>
              <p:nvPr/>
            </p:nvSpPr>
            <p:spPr>
              <a:xfrm>
                <a:off x="5394701" y="1662057"/>
                <a:ext cx="3929679"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a:t>
                </a:r>
              </a:p>
            </p:txBody>
          </p:sp>
        </p:grpSp>
      </p:grpSp>
      <p:grpSp>
        <p:nvGrpSpPr>
          <p:cNvPr id="34" name="组合 33"/>
          <p:cNvGrpSpPr/>
          <p:nvPr/>
        </p:nvGrpSpPr>
        <p:grpSpPr>
          <a:xfrm>
            <a:off x="5018087" y="3873767"/>
            <a:ext cx="5871483" cy="806215"/>
            <a:chOff x="5018087" y="4076967"/>
            <a:chExt cx="5871483" cy="806215"/>
          </a:xfrm>
        </p:grpSpPr>
        <p:cxnSp>
          <p:nvCxnSpPr>
            <p:cNvPr id="11" name="直接连接符 10"/>
            <p:cNvCxnSpPr/>
            <p:nvPr/>
          </p:nvCxnSpPr>
          <p:spPr>
            <a:xfrm>
              <a:off x="5018087" y="4480075"/>
              <a:ext cx="1789113"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959890" y="4076967"/>
              <a:ext cx="3929680" cy="806215"/>
              <a:chOff x="5394700" y="1317507"/>
              <a:chExt cx="3929680" cy="806215"/>
            </a:xfrm>
          </p:grpSpPr>
          <p:sp>
            <p:nvSpPr>
              <p:cNvPr id="24"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市场业务拓展</a:t>
                </a:r>
              </a:p>
            </p:txBody>
          </p:sp>
          <p:sp>
            <p:nvSpPr>
              <p:cNvPr id="25" name="文本框 24"/>
              <p:cNvSpPr txBox="1"/>
              <p:nvPr/>
            </p:nvSpPr>
            <p:spPr>
              <a:xfrm>
                <a:off x="5394702" y="1662056"/>
                <a:ext cx="3929679"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a:t>
                </a:r>
              </a:p>
            </p:txBody>
          </p:sp>
        </p:grpSp>
      </p:grpSp>
      <p:grpSp>
        <p:nvGrpSpPr>
          <p:cNvPr id="35" name="组合 34"/>
          <p:cNvGrpSpPr/>
          <p:nvPr/>
        </p:nvGrpSpPr>
        <p:grpSpPr>
          <a:xfrm>
            <a:off x="5529943" y="4864216"/>
            <a:ext cx="5359627" cy="806215"/>
            <a:chOff x="5529943" y="5067416"/>
            <a:chExt cx="5359627" cy="806215"/>
          </a:xfrm>
        </p:grpSpPr>
        <p:cxnSp>
          <p:nvCxnSpPr>
            <p:cNvPr id="12" name="直接连接符 11"/>
            <p:cNvCxnSpPr/>
            <p:nvPr/>
          </p:nvCxnSpPr>
          <p:spPr>
            <a:xfrm>
              <a:off x="5529943" y="5471885"/>
              <a:ext cx="127725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959890" y="5067416"/>
              <a:ext cx="3929680" cy="806215"/>
              <a:chOff x="5394700" y="1317507"/>
              <a:chExt cx="3929680" cy="806215"/>
            </a:xfrm>
          </p:grpSpPr>
          <p:sp>
            <p:nvSpPr>
              <p:cNvPr id="27"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销售团队总额</a:t>
                </a:r>
              </a:p>
            </p:txBody>
          </p:sp>
          <p:sp>
            <p:nvSpPr>
              <p:cNvPr id="28" name="文本框 27"/>
              <p:cNvSpPr txBox="1"/>
              <p:nvPr/>
            </p:nvSpPr>
            <p:spPr>
              <a:xfrm>
                <a:off x="5394702" y="1662057"/>
                <a:ext cx="3929679"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a:t>
                </a:r>
              </a:p>
            </p:txBody>
          </p:sp>
        </p:grpSp>
      </p:grpSp>
      <p:cxnSp>
        <p:nvCxnSpPr>
          <p:cNvPr id="36" name="直接连接符 3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效果评估</a:t>
            </a:r>
          </a:p>
        </p:txBody>
      </p:sp>
      <p:cxnSp>
        <p:nvCxnSpPr>
          <p:cNvPr id="38" name="直接连接符 37"/>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926327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1"/>
                                        </p:tgtEl>
                                        <p:attrNameLst>
                                          <p:attrName>style.visibility</p:attrName>
                                        </p:attrNameLst>
                                      </p:cBhvr>
                                      <p:to>
                                        <p:strVal val="visible"/>
                                      </p:to>
                                    </p:set>
                                    <p:animEffect filter="wipe(down)"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2"/>
                                        </p:tgtEl>
                                        <p:attrNameLst>
                                          <p:attrName>style.visibility</p:attrName>
                                        </p:attrNameLst>
                                      </p:cBhvr>
                                      <p:to>
                                        <p:strVal val="visible"/>
                                      </p:to>
                                    </p:set>
                                    <p:animEffect filter="wipe(left)" transition="in">
                                      <p:cBhvr>
                                        <p:cTn dur="500" id="11"/>
                                        <p:tgtEl>
                                          <p:spTgt spid="32"/>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3"/>
                                        </p:tgtEl>
                                        <p:attrNameLst>
                                          <p:attrName>style.visibility</p:attrName>
                                        </p:attrNameLst>
                                      </p:cBhvr>
                                      <p:to>
                                        <p:strVal val="visible"/>
                                      </p:to>
                                    </p:set>
                                    <p:animEffect filter="wipe(left)" transition="in">
                                      <p:cBhvr>
                                        <p:cTn dur="500" id="15"/>
                                        <p:tgtEl>
                                          <p:spTgt spid="33"/>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4"/>
                                        </p:tgtEl>
                                        <p:attrNameLst>
                                          <p:attrName>style.visibility</p:attrName>
                                        </p:attrNameLst>
                                      </p:cBhvr>
                                      <p:to>
                                        <p:strVal val="visible"/>
                                      </p:to>
                                    </p:set>
                                    <p:animEffect filter="wipe(left)" transition="in">
                                      <p:cBhvr>
                                        <p:cTn dur="500" id="19"/>
                                        <p:tgtEl>
                                          <p:spTgt spid="34"/>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35"/>
                                        </p:tgtEl>
                                        <p:attrNameLst>
                                          <p:attrName>style.visibility</p:attrName>
                                        </p:attrNameLst>
                                      </p:cBhvr>
                                      <p:to>
                                        <p:strVal val="visible"/>
                                      </p:to>
                                    </p:set>
                                    <p:animEffect filter="wipe(left)" transition="in">
                                      <p:cBhvr>
                                        <p:cTn dur="500" id="2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233714" y="1799772"/>
            <a:ext cx="2834143" cy="1756228"/>
            <a:chOff x="1233714" y="2075543"/>
            <a:chExt cx="2834143" cy="1756228"/>
          </a:xfrm>
        </p:grpSpPr>
        <p:sp>
          <p:nvSpPr>
            <p:cNvPr id="5" name="矩形 4"/>
            <p:cNvSpPr/>
            <p:nvPr/>
          </p:nvSpPr>
          <p:spPr>
            <a:xfrm>
              <a:off x="1233714" y="2075543"/>
              <a:ext cx="2834143" cy="1756228"/>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6" name="组合 35"/>
            <p:cNvGrpSpPr/>
            <p:nvPr/>
          </p:nvGrpSpPr>
          <p:grpSpPr>
            <a:xfrm>
              <a:off x="1421672" y="2261164"/>
              <a:ext cx="435428" cy="435428"/>
              <a:chOff x="8533674" y="5262836"/>
              <a:chExt cx="435428" cy="435428"/>
            </a:xfrm>
          </p:grpSpPr>
          <p:sp>
            <p:nvSpPr>
              <p:cNvPr id="37" name="矩形: 圆角 36"/>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椭圆 3"/>
              <p:cNvSpPr/>
              <p:nvPr/>
            </p:nvSpPr>
            <p:spPr>
              <a:xfrm>
                <a:off x="8637634" y="5362849"/>
                <a:ext cx="227507" cy="235402"/>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8" name="文本框 27"/>
            <p:cNvSpPr txBox="1"/>
            <p:nvPr/>
          </p:nvSpPr>
          <p:spPr>
            <a:xfrm>
              <a:off x="1421673" y="2882213"/>
              <a:ext cx="2526213"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57" name="组合 56"/>
          <p:cNvGrpSpPr/>
          <p:nvPr/>
        </p:nvGrpSpPr>
        <p:grpSpPr>
          <a:xfrm>
            <a:off x="1233714" y="3846286"/>
            <a:ext cx="2834143" cy="1756228"/>
            <a:chOff x="1233714" y="4122057"/>
            <a:chExt cx="2834143" cy="1756228"/>
          </a:xfrm>
        </p:grpSpPr>
        <p:sp>
          <p:nvSpPr>
            <p:cNvPr id="14" name="矩形 13"/>
            <p:cNvSpPr/>
            <p:nvPr/>
          </p:nvSpPr>
          <p:spPr>
            <a:xfrm>
              <a:off x="1233714" y="4122057"/>
              <a:ext cx="2834143" cy="1756228"/>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9" name="组合 38"/>
            <p:cNvGrpSpPr/>
            <p:nvPr/>
          </p:nvGrpSpPr>
          <p:grpSpPr>
            <a:xfrm>
              <a:off x="1421672" y="4307678"/>
              <a:ext cx="435428" cy="435428"/>
              <a:chOff x="8533674" y="5262836"/>
              <a:chExt cx="435428" cy="435428"/>
            </a:xfrm>
          </p:grpSpPr>
          <p:sp>
            <p:nvSpPr>
              <p:cNvPr id="40" name="矩形: 圆角 39"/>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16"/>
              <p:cNvSpPr/>
              <p:nvPr/>
            </p:nvSpPr>
            <p:spPr>
              <a:xfrm>
                <a:off x="8633687" y="5370367"/>
                <a:ext cx="235402" cy="220365"/>
              </a:xfrm>
              <a:custGeom>
                <a:gdLst>
                  <a:gd fmla="*/ 241311 w 331352" name="connsiteX0"/>
                  <a:gd fmla="*/ 265737 h 310187" name="connsiteY0"/>
                  <a:gd fmla="*/ 227023 w 331352" name="connsiteX1"/>
                  <a:gd fmla="*/ 280025 h 310187" name="connsiteY1"/>
                  <a:gd fmla="*/ 241311 w 331352" name="connsiteX2"/>
                  <a:gd fmla="*/ 294313 h 310187" name="connsiteY2"/>
                  <a:gd fmla="*/ 255599 w 331352" name="connsiteX3"/>
                  <a:gd fmla="*/ 280025 h 310187" name="connsiteY3"/>
                  <a:gd fmla="*/ 241311 w 331352" name="connsiteX4"/>
                  <a:gd fmla="*/ 265737 h 310187" name="connsiteY4"/>
                  <a:gd fmla="*/ 125424 w 331352" name="connsiteX5"/>
                  <a:gd fmla="*/ 265737 h 310187" name="connsiteY5"/>
                  <a:gd fmla="*/ 111136 w 331352" name="connsiteX6"/>
                  <a:gd fmla="*/ 280025 h 310187" name="connsiteY6"/>
                  <a:gd fmla="*/ 125424 w 331352" name="connsiteX7"/>
                  <a:gd fmla="*/ 294313 h 310187" name="connsiteY7"/>
                  <a:gd fmla="*/ 139712 w 331352" name="connsiteX8"/>
                  <a:gd fmla="*/ 280025 h 310187" name="connsiteY8"/>
                  <a:gd fmla="*/ 125424 w 331352" name="connsiteX9"/>
                  <a:gd fmla="*/ 265737 h 310187" name="connsiteY9"/>
                  <a:gd fmla="*/ 242898 w 331352" name="connsiteX10"/>
                  <a:gd fmla="*/ 168899 h 310187" name="connsiteY10"/>
                  <a:gd fmla="*/ 242898 w 331352" name="connsiteX11"/>
                  <a:gd fmla="*/ 192712 h 310187" name="connsiteY11"/>
                  <a:gd fmla="*/ 268298 w 331352" name="connsiteX12"/>
                  <a:gd fmla="*/ 192712 h 310187" name="connsiteY12"/>
                  <a:gd fmla="*/ 276236 w 331352" name="connsiteX13"/>
                  <a:gd fmla="*/ 168899 h 310187" name="connsiteY13"/>
                  <a:gd fmla="*/ 173048 w 331352" name="connsiteX14"/>
                  <a:gd fmla="*/ 168899 h 310187" name="connsiteY14"/>
                  <a:gd fmla="*/ 173048 w 331352" name="connsiteX15"/>
                  <a:gd fmla="*/ 192712 h 310187" name="connsiteY15"/>
                  <a:gd fmla="*/ 222261 w 331352" name="connsiteX16"/>
                  <a:gd fmla="*/ 192712 h 310187" name="connsiteY16"/>
                  <a:gd fmla="*/ 222261 w 331352" name="connsiteX17"/>
                  <a:gd fmla="*/ 168899 h 310187" name="connsiteY17"/>
                  <a:gd fmla="*/ 120661 w 331352" name="connsiteX18"/>
                  <a:gd fmla="*/ 168899 h 310187" name="connsiteY18"/>
                  <a:gd fmla="*/ 128598 w 331352" name="connsiteX19"/>
                  <a:gd fmla="*/ 192712 h 310187" name="connsiteY19"/>
                  <a:gd fmla="*/ 152411 w 331352" name="connsiteX20"/>
                  <a:gd fmla="*/ 192712 h 310187" name="connsiteY20"/>
                  <a:gd fmla="*/ 152411 w 331352" name="connsiteX21"/>
                  <a:gd fmla="*/ 168899 h 310187" name="connsiteY21"/>
                  <a:gd fmla="*/ 242898 w 331352" name="connsiteX22"/>
                  <a:gd fmla="*/ 119687 h 310187" name="connsiteY22"/>
                  <a:gd fmla="*/ 242898 w 331352" name="connsiteX23"/>
                  <a:gd fmla="*/ 148262 h 310187" name="connsiteY23"/>
                  <a:gd fmla="*/ 282586 w 331352" name="connsiteX24"/>
                  <a:gd fmla="*/ 148262 h 310187" name="connsiteY24"/>
                  <a:gd fmla="*/ 290523 w 331352" name="connsiteX25"/>
                  <a:gd fmla="*/ 119687 h 310187" name="connsiteY25"/>
                  <a:gd fmla="*/ 173048 w 331352" name="connsiteX26"/>
                  <a:gd fmla="*/ 119687 h 310187" name="connsiteY26"/>
                  <a:gd fmla="*/ 173048 w 331352" name="connsiteX27"/>
                  <a:gd fmla="*/ 148262 h 310187" name="connsiteY27"/>
                  <a:gd fmla="*/ 222261 w 331352" name="connsiteX28"/>
                  <a:gd fmla="*/ 148262 h 310187" name="connsiteY28"/>
                  <a:gd fmla="*/ 222261 w 331352" name="connsiteX29"/>
                  <a:gd fmla="*/ 119687 h 310187" name="connsiteY29"/>
                  <a:gd fmla="*/ 103198 w 331352" name="connsiteX30"/>
                  <a:gd fmla="*/ 119687 h 310187" name="connsiteY30"/>
                  <a:gd fmla="*/ 112723 w 331352" name="connsiteX31"/>
                  <a:gd fmla="*/ 148262 h 310187" name="connsiteY31"/>
                  <a:gd fmla="*/ 152411 w 331352" name="connsiteX32"/>
                  <a:gd fmla="*/ 148262 h 310187" name="connsiteY32"/>
                  <a:gd fmla="*/ 152411 w 331352" name="connsiteX33"/>
                  <a:gd fmla="*/ 119687 h 310187" name="connsiteY33"/>
                  <a:gd fmla="*/ 242898 w 331352" name="connsiteX34"/>
                  <a:gd fmla="*/ 75237 h 310187" name="connsiteY34"/>
                  <a:gd fmla="*/ 242898 w 331352" name="connsiteX35"/>
                  <a:gd fmla="*/ 99050 h 310187" name="connsiteY35"/>
                  <a:gd fmla="*/ 296873 w 331352" name="connsiteX36"/>
                  <a:gd fmla="*/ 99050 h 310187" name="connsiteY36"/>
                  <a:gd fmla="*/ 304811 w 331352" name="connsiteX37"/>
                  <a:gd fmla="*/ 75237 h 310187" name="connsiteY37"/>
                  <a:gd fmla="*/ 173048 w 331352" name="connsiteX38"/>
                  <a:gd fmla="*/ 75237 h 310187" name="connsiteY38"/>
                  <a:gd fmla="*/ 173048 w 331352" name="connsiteX39"/>
                  <a:gd fmla="*/ 99050 h 310187" name="connsiteY39"/>
                  <a:gd fmla="*/ 222261 w 331352" name="connsiteX40"/>
                  <a:gd fmla="*/ 99050 h 310187" name="connsiteY40"/>
                  <a:gd fmla="*/ 222261 w 331352" name="connsiteX41"/>
                  <a:gd fmla="*/ 75237 h 310187" name="connsiteY41"/>
                  <a:gd fmla="*/ 87323 w 331352" name="connsiteX42"/>
                  <a:gd fmla="*/ 75237 h 310187" name="connsiteY42"/>
                  <a:gd fmla="*/ 95261 w 331352" name="connsiteX43"/>
                  <a:gd fmla="*/ 99050 h 310187" name="connsiteY43"/>
                  <a:gd fmla="*/ 152411 w 331352" name="connsiteX44"/>
                  <a:gd fmla="*/ 99050 h 310187" name="connsiteY44"/>
                  <a:gd fmla="*/ 152411 w 331352" name="connsiteX45"/>
                  <a:gd fmla="*/ 75237 h 310187" name="connsiteY45"/>
                  <a:gd fmla="*/ 13989 w 331352" name="connsiteX46"/>
                  <a:gd fmla="*/ 328 h 310187" name="connsiteY46"/>
                  <a:gd fmla="*/ 64579 w 331352" name="connsiteX47"/>
                  <a:gd fmla="*/ 19694 h 310187" name="connsiteY47"/>
                  <a:gd fmla="*/ 69768 w 331352" name="connsiteX48"/>
                  <a:gd fmla="*/ 26149 h 310187" name="connsiteY48"/>
                  <a:gd fmla="*/ 80145 w 331352" name="connsiteX49"/>
                  <a:gd fmla="*/ 54553 h 310187" name="connsiteY49"/>
                  <a:gd fmla="*/ 81442 w 331352" name="connsiteX50"/>
                  <a:gd fmla="*/ 54553 h 310187" name="connsiteY50"/>
                  <a:gd fmla="*/ 321421 w 331352" name="connsiteX51"/>
                  <a:gd fmla="*/ 54553 h 310187" name="connsiteY51"/>
                  <a:gd fmla="*/ 329204 w 331352" name="connsiteX52"/>
                  <a:gd fmla="*/ 58426 h 310187" name="connsiteY52"/>
                  <a:gd fmla="*/ 330501 w 331352" name="connsiteX53"/>
                  <a:gd fmla="*/ 68755 h 310187" name="connsiteY53"/>
                  <a:gd fmla="*/ 286397 w 331352" name="connsiteX54"/>
                  <a:gd fmla="*/ 205610 h 310187" name="connsiteY54"/>
                  <a:gd fmla="*/ 276019 w 331352" name="connsiteX55"/>
                  <a:gd fmla="*/ 213356 h 310187" name="connsiteY55"/>
                  <a:gd fmla="*/ 120358 w 331352" name="connsiteX56"/>
                  <a:gd fmla="*/ 213356 h 310187" name="connsiteY56"/>
                  <a:gd fmla="*/ 116466 w 331352" name="connsiteX57"/>
                  <a:gd fmla="*/ 212065 h 310187" name="connsiteY57"/>
                  <a:gd fmla="*/ 106089 w 331352" name="connsiteX58"/>
                  <a:gd fmla="*/ 240469 h 310187" name="connsiteY58"/>
                  <a:gd fmla="*/ 276019 w 331352" name="connsiteX59"/>
                  <a:gd fmla="*/ 240469 h 310187" name="connsiteY59"/>
                  <a:gd fmla="*/ 285100 w 331352" name="connsiteX60"/>
                  <a:gd fmla="*/ 248215 h 310187" name="connsiteY60"/>
                  <a:gd fmla="*/ 276019 w 331352" name="connsiteX61"/>
                  <a:gd fmla="*/ 257253 h 310187" name="connsiteY61"/>
                  <a:gd fmla="*/ 266939 w 331352" name="connsiteX62"/>
                  <a:gd fmla="*/ 257253 h 310187" name="connsiteY62"/>
                  <a:gd fmla="*/ 274722 w 331352" name="connsiteX63"/>
                  <a:gd fmla="*/ 279201 h 310187" name="connsiteY63"/>
                  <a:gd fmla="*/ 242293 w 331352" name="connsiteX64"/>
                  <a:gd fmla="*/ 310187 h 310187" name="connsiteY64"/>
                  <a:gd fmla="*/ 211160 w 331352" name="connsiteX65"/>
                  <a:gd fmla="*/ 279201 h 310187" name="connsiteY65"/>
                  <a:gd fmla="*/ 218943 w 331352" name="connsiteX66"/>
                  <a:gd fmla="*/ 257253 h 310187" name="connsiteY66"/>
                  <a:gd fmla="*/ 148896 w 331352" name="connsiteX67"/>
                  <a:gd fmla="*/ 257253 h 310187" name="connsiteY67"/>
                  <a:gd fmla="*/ 157976 w 331352" name="connsiteX68"/>
                  <a:gd fmla="*/ 279201 h 310187" name="connsiteY68"/>
                  <a:gd fmla="*/ 125547 w 331352" name="connsiteX69"/>
                  <a:gd fmla="*/ 310187 h 310187" name="connsiteY69"/>
                  <a:gd fmla="*/ 93117 w 331352" name="connsiteX70"/>
                  <a:gd fmla="*/ 279201 h 310187" name="connsiteY70"/>
                  <a:gd fmla="*/ 102197 w 331352" name="connsiteX71"/>
                  <a:gd fmla="*/ 257253 h 310187" name="connsiteY71"/>
                  <a:gd fmla="*/ 93117 w 331352" name="connsiteX72"/>
                  <a:gd fmla="*/ 257253 h 310187" name="connsiteY72"/>
                  <a:gd fmla="*/ 86631 w 331352" name="connsiteX73"/>
                  <a:gd fmla="*/ 253380 h 310187" name="connsiteY73"/>
                  <a:gd fmla="*/ 85334 w 331352" name="connsiteX74"/>
                  <a:gd fmla="*/ 245633 h 310187" name="connsiteY74"/>
                  <a:gd fmla="*/ 100900 w 331352" name="connsiteX75"/>
                  <a:gd fmla="*/ 201737 h 310187" name="connsiteY75"/>
                  <a:gd fmla="*/ 107386 w 331352" name="connsiteX76"/>
                  <a:gd fmla="*/ 196572 h 310187" name="connsiteY76"/>
                  <a:gd fmla="*/ 51607 w 331352" name="connsiteX77"/>
                  <a:gd fmla="*/ 37769 h 310187" name="connsiteY77"/>
                  <a:gd fmla="*/ 6206 w 331352" name="connsiteX78"/>
                  <a:gd fmla="*/ 19694 h 310187" name="connsiteY78"/>
                  <a:gd fmla="*/ 1017 w 331352" name="connsiteX79"/>
                  <a:gd fmla="*/ 6783 h 310187" name="connsiteY79"/>
                  <a:gd fmla="*/ 13989 w 331352" name="connsiteX80"/>
                  <a:gd fmla="*/ 328 h 310187"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310187" w="331352">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9" name="文本框 28"/>
            <p:cNvSpPr txBox="1"/>
            <p:nvPr/>
          </p:nvSpPr>
          <p:spPr>
            <a:xfrm>
              <a:off x="1421673" y="4922596"/>
              <a:ext cx="2526213"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55" name="组合 54"/>
          <p:cNvGrpSpPr/>
          <p:nvPr/>
        </p:nvGrpSpPr>
        <p:grpSpPr>
          <a:xfrm>
            <a:off x="4695370" y="1799772"/>
            <a:ext cx="2834143" cy="1756228"/>
            <a:chOff x="4695370" y="2075543"/>
            <a:chExt cx="2834143" cy="1756228"/>
          </a:xfrm>
        </p:grpSpPr>
        <p:sp>
          <p:nvSpPr>
            <p:cNvPr id="6" name="矩形 5"/>
            <p:cNvSpPr/>
            <p:nvPr/>
          </p:nvSpPr>
          <p:spPr>
            <a:xfrm>
              <a:off x="4695370" y="2075543"/>
              <a:ext cx="2834143" cy="1756228"/>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42" name="组合 41"/>
            <p:cNvGrpSpPr/>
            <p:nvPr/>
          </p:nvGrpSpPr>
          <p:grpSpPr>
            <a:xfrm>
              <a:off x="4876074" y="2261164"/>
              <a:ext cx="435428" cy="435428"/>
              <a:chOff x="8533674" y="5262836"/>
              <a:chExt cx="435428" cy="435428"/>
            </a:xfrm>
          </p:grpSpPr>
          <p:sp>
            <p:nvSpPr>
              <p:cNvPr id="43" name="矩形: 圆角 42"/>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9"/>
              <p:cNvSpPr/>
              <p:nvPr/>
            </p:nvSpPr>
            <p:spPr>
              <a:xfrm>
                <a:off x="8633687" y="5362849"/>
                <a:ext cx="235402" cy="235401"/>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0" name="文本框 29"/>
            <p:cNvSpPr txBox="1"/>
            <p:nvPr/>
          </p:nvSpPr>
          <p:spPr>
            <a:xfrm>
              <a:off x="4871127" y="2882213"/>
              <a:ext cx="2526213"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58" name="组合 57"/>
          <p:cNvGrpSpPr/>
          <p:nvPr/>
        </p:nvGrpSpPr>
        <p:grpSpPr>
          <a:xfrm>
            <a:off x="4695370" y="3846286"/>
            <a:ext cx="2834143" cy="1756228"/>
            <a:chOff x="4695370" y="4122057"/>
            <a:chExt cx="2834143" cy="1756228"/>
          </a:xfrm>
        </p:grpSpPr>
        <p:sp>
          <p:nvSpPr>
            <p:cNvPr id="18" name="矩形 17"/>
            <p:cNvSpPr/>
            <p:nvPr/>
          </p:nvSpPr>
          <p:spPr>
            <a:xfrm>
              <a:off x="4695370" y="4122057"/>
              <a:ext cx="2834143" cy="1756228"/>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45" name="组合 44"/>
            <p:cNvGrpSpPr/>
            <p:nvPr/>
          </p:nvGrpSpPr>
          <p:grpSpPr>
            <a:xfrm>
              <a:off x="4876074" y="4307678"/>
              <a:ext cx="435428" cy="435428"/>
              <a:chOff x="8533674" y="5262836"/>
              <a:chExt cx="435428" cy="435428"/>
            </a:xfrm>
          </p:grpSpPr>
          <p:sp>
            <p:nvSpPr>
              <p:cNvPr id="46" name="矩形: 圆角 45"/>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7" name="椭圆 21"/>
              <p:cNvSpPr/>
              <p:nvPr/>
            </p:nvSpPr>
            <p:spPr>
              <a:xfrm>
                <a:off x="8644739" y="5362849"/>
                <a:ext cx="213298" cy="235402"/>
              </a:xfrm>
              <a:custGeom>
                <a:gdLst>
                  <a:gd fmla="*/ 89804 w 306388" name="connsiteX0"/>
                  <a:gd fmla="*/ 211138 h 338138" name="connsiteY0"/>
                  <a:gd fmla="*/ 125461 w 306388" name="connsiteX1"/>
                  <a:gd fmla="*/ 283898 h 338138" name="connsiteY1"/>
                  <a:gd fmla="*/ 142629 w 306388" name="connsiteX2"/>
                  <a:gd fmla="*/ 234951 h 338138" name="connsiteY2"/>
                  <a:gd fmla="*/ 153194 w 306388" name="connsiteX3"/>
                  <a:gd fmla="*/ 236273 h 338138" name="connsiteY3"/>
                  <a:gd fmla="*/ 163759 w 306388" name="connsiteX4"/>
                  <a:gd fmla="*/ 234951 h 338138" name="connsiteY4"/>
                  <a:gd fmla="*/ 180928 w 306388" name="connsiteX5"/>
                  <a:gd fmla="*/ 281253 h 338138" name="connsiteY5"/>
                  <a:gd fmla="*/ 213944 w 306388" name="connsiteX6"/>
                  <a:gd fmla="*/ 211138 h 338138" name="connsiteY6"/>
                  <a:gd fmla="*/ 265448 w 306388" name="connsiteX7"/>
                  <a:gd fmla="*/ 234951 h 338138" name="connsiteY7"/>
                  <a:gd fmla="*/ 306388 w 306388" name="connsiteX8"/>
                  <a:gd fmla="*/ 293159 h 338138" name="connsiteY8"/>
                  <a:gd fmla="*/ 306388 w 306388" name="connsiteX9"/>
                  <a:gd fmla="*/ 338138 h 338138" name="connsiteY9"/>
                  <a:gd fmla="*/ 0 w 306388" name="connsiteX10"/>
                  <a:gd fmla="*/ 338138 h 338138" name="connsiteY10"/>
                  <a:gd fmla="*/ 0 w 306388" name="connsiteX11"/>
                  <a:gd fmla="*/ 293159 h 338138" name="connsiteY11"/>
                  <a:gd fmla="*/ 40940 w 306388" name="connsiteX12"/>
                  <a:gd fmla="*/ 234951 h 338138" name="connsiteY12"/>
                  <a:gd fmla="*/ 89804 w 306388" name="connsiteX13"/>
                  <a:gd fmla="*/ 211138 h 338138" name="connsiteY13"/>
                  <a:gd fmla="*/ 153194 w 306388" name="connsiteX14"/>
                  <a:gd fmla="*/ 11113 h 338138" name="connsiteY14"/>
                  <a:gd fmla="*/ 63500 w 306388" name="connsiteX15"/>
                  <a:gd fmla="*/ 86287 h 338138" name="connsiteY15"/>
                  <a:gd fmla="*/ 64819 w 306388" name="connsiteX16"/>
                  <a:gd fmla="*/ 87606 h 338138" name="connsiteY16"/>
                  <a:gd fmla="*/ 67457 w 306388" name="connsiteX17"/>
                  <a:gd fmla="*/ 88925 h 338138" name="connsiteY17"/>
                  <a:gd fmla="*/ 74052 w 306388" name="connsiteX18"/>
                  <a:gd fmla="*/ 96838 h 338138" name="connsiteY18"/>
                  <a:gd fmla="*/ 153194 w 306388" name="connsiteX19"/>
                  <a:gd fmla="*/ 30896 h 338138" name="connsiteY19"/>
                  <a:gd fmla="*/ 231017 w 306388" name="connsiteX20"/>
                  <a:gd fmla="*/ 96838 h 338138" name="connsiteY20"/>
                  <a:gd fmla="*/ 242888 w 306388" name="connsiteX21"/>
                  <a:gd fmla="*/ 87606 h 338138" name="connsiteY21"/>
                  <a:gd fmla="*/ 153194 w 306388" name="connsiteX22"/>
                  <a:gd fmla="*/ 11113 h 338138" name="connsiteY22"/>
                  <a:gd fmla="*/ 153987 w 306388" name="connsiteX23"/>
                  <a:gd fmla="*/ 0 h 338138" name="connsiteY23"/>
                  <a:gd fmla="*/ 254038 w 306388" name="connsiteX24"/>
                  <a:gd fmla="*/ 89535 h 338138" name="connsiteY24"/>
                  <a:gd fmla="*/ 261937 w 306388" name="connsiteX25"/>
                  <a:gd fmla="*/ 102702 h 338138" name="connsiteY25"/>
                  <a:gd fmla="*/ 261937 w 306388" name="connsiteX26"/>
                  <a:gd fmla="*/ 135620 h 338138" name="connsiteY26"/>
                  <a:gd fmla="*/ 246140 w 306388" name="connsiteX27"/>
                  <a:gd fmla="*/ 150103 h 338138" name="connsiteY27"/>
                  <a:gd fmla="*/ 230342 w 306388" name="connsiteX28"/>
                  <a:gd fmla="*/ 135620 h 338138" name="connsiteY28"/>
                  <a:gd fmla="*/ 230342 w 306388" name="connsiteX29"/>
                  <a:gd fmla="*/ 127719 h 338138" name="connsiteY29"/>
                  <a:gd fmla="*/ 153987 w 306388" name="connsiteX30"/>
                  <a:gd fmla="*/ 210671 h 338138" name="connsiteY30"/>
                  <a:gd fmla="*/ 77632 w 306388" name="connsiteX31"/>
                  <a:gd fmla="*/ 127719 h 338138" name="connsiteY31"/>
                  <a:gd fmla="*/ 77632 w 306388" name="connsiteX32"/>
                  <a:gd fmla="*/ 135620 h 338138" name="connsiteY32"/>
                  <a:gd fmla="*/ 65784 w 306388" name="connsiteX33"/>
                  <a:gd fmla="*/ 150103 h 338138" name="connsiteY33"/>
                  <a:gd fmla="*/ 105278 w 306388" name="connsiteX34"/>
                  <a:gd fmla="*/ 201454 h 338138" name="connsiteY34"/>
                  <a:gd fmla="*/ 117126 w 306388" name="connsiteX35"/>
                  <a:gd fmla="*/ 202771 h 338138" name="connsiteY35"/>
                  <a:gd fmla="*/ 125025 w 306388" name="connsiteX36"/>
                  <a:gd fmla="*/ 218571 h 338138" name="connsiteY36"/>
                  <a:gd fmla="*/ 107911 w 306388" name="connsiteX37"/>
                  <a:gd fmla="*/ 219888 h 338138" name="connsiteY37"/>
                  <a:gd fmla="*/ 100012 w 306388" name="connsiteX38"/>
                  <a:gd fmla="*/ 209354 h 338138" name="connsiteY38"/>
                  <a:gd fmla="*/ 56568 w 306388" name="connsiteX39"/>
                  <a:gd fmla="*/ 150103 h 338138" name="connsiteY39"/>
                  <a:gd fmla="*/ 46037 w 306388" name="connsiteX40"/>
                  <a:gd fmla="*/ 135620 h 338138" name="connsiteY40"/>
                  <a:gd fmla="*/ 46037 w 306388" name="connsiteX41"/>
                  <a:gd fmla="*/ 102702 h 338138" name="connsiteY41"/>
                  <a:gd fmla="*/ 53936 w 306388" name="connsiteX42"/>
                  <a:gd fmla="*/ 89535 h 338138" name="connsiteY42"/>
                  <a:gd fmla="*/ 153987 w 30638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0638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1" name="文本框 30"/>
            <p:cNvSpPr txBox="1"/>
            <p:nvPr/>
          </p:nvSpPr>
          <p:spPr>
            <a:xfrm>
              <a:off x="4871127" y="4922596"/>
              <a:ext cx="2526213"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56" name="组合 55"/>
          <p:cNvGrpSpPr/>
          <p:nvPr/>
        </p:nvGrpSpPr>
        <p:grpSpPr>
          <a:xfrm>
            <a:off x="8157027" y="1799772"/>
            <a:ext cx="2834143" cy="1756228"/>
            <a:chOff x="8157027" y="2075543"/>
            <a:chExt cx="2834143" cy="1756228"/>
          </a:xfrm>
        </p:grpSpPr>
        <p:sp>
          <p:nvSpPr>
            <p:cNvPr id="7" name="矩形 6"/>
            <p:cNvSpPr/>
            <p:nvPr/>
          </p:nvSpPr>
          <p:spPr>
            <a:xfrm>
              <a:off x="8157027" y="2075543"/>
              <a:ext cx="2834143" cy="1756228"/>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48" name="组合 47"/>
            <p:cNvGrpSpPr/>
            <p:nvPr/>
          </p:nvGrpSpPr>
          <p:grpSpPr>
            <a:xfrm>
              <a:off x="8344988" y="2261164"/>
              <a:ext cx="435428" cy="435428"/>
              <a:chOff x="8533674" y="5262836"/>
              <a:chExt cx="435428" cy="435428"/>
            </a:xfrm>
          </p:grpSpPr>
          <p:sp>
            <p:nvSpPr>
              <p:cNvPr id="49" name="矩形: 圆角 48"/>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0" name="椭圆 12"/>
              <p:cNvSpPr/>
              <p:nvPr/>
            </p:nvSpPr>
            <p:spPr>
              <a:xfrm>
                <a:off x="8652834" y="5362849"/>
                <a:ext cx="197107" cy="235402"/>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2" name="文本框 31"/>
            <p:cNvSpPr txBox="1"/>
            <p:nvPr/>
          </p:nvSpPr>
          <p:spPr>
            <a:xfrm>
              <a:off x="8344988" y="2882213"/>
              <a:ext cx="2526213"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59" name="组合 58"/>
          <p:cNvGrpSpPr/>
          <p:nvPr/>
        </p:nvGrpSpPr>
        <p:grpSpPr>
          <a:xfrm>
            <a:off x="8157027" y="3846286"/>
            <a:ext cx="2834143" cy="1756228"/>
            <a:chOff x="8157027" y="4122057"/>
            <a:chExt cx="2834143" cy="1756228"/>
          </a:xfrm>
        </p:grpSpPr>
        <p:sp>
          <p:nvSpPr>
            <p:cNvPr id="19" name="矩形 18"/>
            <p:cNvSpPr/>
            <p:nvPr/>
          </p:nvSpPr>
          <p:spPr>
            <a:xfrm>
              <a:off x="8157027" y="4122057"/>
              <a:ext cx="2834143" cy="1756228"/>
            </a:xfrm>
            <a:prstGeom prst="rect">
              <a:avLst/>
            </a:pr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51" name="组合 50"/>
            <p:cNvGrpSpPr/>
            <p:nvPr/>
          </p:nvGrpSpPr>
          <p:grpSpPr>
            <a:xfrm>
              <a:off x="8344988" y="4307678"/>
              <a:ext cx="435428" cy="435428"/>
              <a:chOff x="8533674" y="5262836"/>
              <a:chExt cx="435428" cy="435428"/>
            </a:xfrm>
          </p:grpSpPr>
          <p:sp>
            <p:nvSpPr>
              <p:cNvPr id="52" name="矩形: 圆角 51"/>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3" name="椭圆 24"/>
              <p:cNvSpPr/>
              <p:nvPr/>
            </p:nvSpPr>
            <p:spPr>
              <a:xfrm>
                <a:off x="8633687" y="5366497"/>
                <a:ext cx="235402" cy="228105"/>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3" name="文本框 32"/>
            <p:cNvSpPr txBox="1"/>
            <p:nvPr/>
          </p:nvSpPr>
          <p:spPr>
            <a:xfrm>
              <a:off x="8344988" y="4922596"/>
              <a:ext cx="2526213" cy="82296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cxnSp>
        <p:nvCxnSpPr>
          <p:cNvPr id="60" name="直接连接符 59"/>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步骤控制</a:t>
            </a:r>
          </a:p>
        </p:txBody>
      </p:sp>
      <p:cxnSp>
        <p:nvCxnSpPr>
          <p:cNvPr id="62" name="直接连接符 61"/>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TextBox 19"/>
          <p:cNvSpPr txBox="1"/>
          <p:nvPr/>
        </p:nvSpPr>
        <p:spPr>
          <a:xfrm>
            <a:off x="1910397" y="2020711"/>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营销管理把控</a:t>
            </a:r>
          </a:p>
        </p:txBody>
      </p:sp>
      <p:sp>
        <p:nvSpPr>
          <p:cNvPr id="64" name="TextBox 19"/>
          <p:cNvSpPr txBox="1"/>
          <p:nvPr/>
        </p:nvSpPr>
        <p:spPr>
          <a:xfrm>
            <a:off x="5330649" y="2020711"/>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业务拓展控制</a:t>
            </a:r>
          </a:p>
        </p:txBody>
      </p:sp>
      <p:sp>
        <p:nvSpPr>
          <p:cNvPr id="65" name="TextBox 19"/>
          <p:cNvSpPr txBox="1"/>
          <p:nvPr/>
        </p:nvSpPr>
        <p:spPr>
          <a:xfrm>
            <a:off x="8787805" y="2020711"/>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客户合作监督</a:t>
            </a:r>
          </a:p>
        </p:txBody>
      </p:sp>
      <p:sp>
        <p:nvSpPr>
          <p:cNvPr id="66" name="TextBox 19"/>
          <p:cNvSpPr txBox="1"/>
          <p:nvPr/>
        </p:nvSpPr>
        <p:spPr>
          <a:xfrm>
            <a:off x="1910397" y="406867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渠道拓展管理</a:t>
            </a:r>
          </a:p>
        </p:txBody>
      </p:sp>
      <p:sp>
        <p:nvSpPr>
          <p:cNvPr id="67" name="TextBox 19"/>
          <p:cNvSpPr txBox="1"/>
          <p:nvPr/>
        </p:nvSpPr>
        <p:spPr>
          <a:xfrm>
            <a:off x="5330649" y="406867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团队合作把控</a:t>
            </a:r>
          </a:p>
        </p:txBody>
      </p:sp>
      <p:sp>
        <p:nvSpPr>
          <p:cNvPr id="68" name="TextBox 19"/>
          <p:cNvSpPr txBox="1"/>
          <p:nvPr/>
        </p:nvSpPr>
        <p:spPr>
          <a:xfrm>
            <a:off x="8787805" y="406867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项目实施管控</a:t>
            </a:r>
          </a:p>
        </p:txBody>
      </p:sp>
    </p:spTree>
    <p:extLst>
      <p:ext uri="{BB962C8B-B14F-4D97-AF65-F5344CB8AC3E}">
        <p14:creationId val="34468148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 calcmode="lin" valueType="num">
                                      <p:cBhvr>
                                        <p:cTn dur="500" fill="hold" id="9"/>
                                        <p:tgtEl>
                                          <p:spTgt spid="54"/>
                                        </p:tgtEl>
                                        <p:attrNameLst>
                                          <p:attrName>style.rotation</p:attrName>
                                        </p:attrNameLst>
                                      </p:cBhvr>
                                      <p:tavLst>
                                        <p:tav tm="0">
                                          <p:val>
                                            <p:fltVal val="360"/>
                                          </p:val>
                                        </p:tav>
                                        <p:tav tm="100000">
                                          <p:val>
                                            <p:fltVal val="0"/>
                                          </p:val>
                                        </p:tav>
                                      </p:tavLst>
                                    </p:anim>
                                    <p:animEffect filter="fade" transition="in">
                                      <p:cBhvr>
                                        <p:cTn dur="500" id="10"/>
                                        <p:tgtEl>
                                          <p:spTgt spid="54"/>
                                        </p:tgtEl>
                                      </p:cBhvr>
                                    </p:animEffect>
                                  </p:childTnLst>
                                </p:cTn>
                              </p:par>
                              <p:par>
                                <p:cTn decel="100000" fill="hold" id="11" nodeType="withEffect" presetClass="entr" presetID="49" presetSubtype="0">
                                  <p:stCondLst>
                                    <p:cond delay="250"/>
                                  </p:stCondLst>
                                  <p:childTnLst>
                                    <p:set>
                                      <p:cBhvr>
                                        <p:cTn dur="1" fill="hold" id="12">
                                          <p:stCondLst>
                                            <p:cond delay="0"/>
                                          </p:stCondLst>
                                        </p:cTn>
                                        <p:tgtEl>
                                          <p:spTgt spid="55"/>
                                        </p:tgtEl>
                                        <p:attrNameLst>
                                          <p:attrName>style.visibility</p:attrName>
                                        </p:attrNameLst>
                                      </p:cBhvr>
                                      <p:to>
                                        <p:strVal val="visible"/>
                                      </p:to>
                                    </p:set>
                                    <p:anim calcmode="lin" valueType="num">
                                      <p:cBhvr>
                                        <p:cTn dur="500" fill="hold" id="13"/>
                                        <p:tgtEl>
                                          <p:spTgt spid="55"/>
                                        </p:tgtEl>
                                        <p:attrNameLst>
                                          <p:attrName>ppt_w</p:attrName>
                                        </p:attrNameLst>
                                      </p:cBhvr>
                                      <p:tavLst>
                                        <p:tav tm="0">
                                          <p:val>
                                            <p:fltVal val="0"/>
                                          </p:val>
                                        </p:tav>
                                        <p:tav tm="100000">
                                          <p:val>
                                            <p:strVal val="#ppt_w"/>
                                          </p:val>
                                        </p:tav>
                                      </p:tavLst>
                                    </p:anim>
                                    <p:anim calcmode="lin" valueType="num">
                                      <p:cBhvr>
                                        <p:cTn dur="500" fill="hold" id="14"/>
                                        <p:tgtEl>
                                          <p:spTgt spid="55"/>
                                        </p:tgtEl>
                                        <p:attrNameLst>
                                          <p:attrName>ppt_h</p:attrName>
                                        </p:attrNameLst>
                                      </p:cBhvr>
                                      <p:tavLst>
                                        <p:tav tm="0">
                                          <p:val>
                                            <p:fltVal val="0"/>
                                          </p:val>
                                        </p:tav>
                                        <p:tav tm="100000">
                                          <p:val>
                                            <p:strVal val="#ppt_h"/>
                                          </p:val>
                                        </p:tav>
                                      </p:tavLst>
                                    </p:anim>
                                    <p:anim calcmode="lin" valueType="num">
                                      <p:cBhvr>
                                        <p:cTn dur="500" fill="hold" id="15"/>
                                        <p:tgtEl>
                                          <p:spTgt spid="55"/>
                                        </p:tgtEl>
                                        <p:attrNameLst>
                                          <p:attrName>style.rotation</p:attrName>
                                        </p:attrNameLst>
                                      </p:cBhvr>
                                      <p:tavLst>
                                        <p:tav tm="0">
                                          <p:val>
                                            <p:fltVal val="360"/>
                                          </p:val>
                                        </p:tav>
                                        <p:tav tm="100000">
                                          <p:val>
                                            <p:fltVal val="0"/>
                                          </p:val>
                                        </p:tav>
                                      </p:tavLst>
                                    </p:anim>
                                    <p:animEffect filter="fade" transition="in">
                                      <p:cBhvr>
                                        <p:cTn dur="500" id="16"/>
                                        <p:tgtEl>
                                          <p:spTgt spid="55"/>
                                        </p:tgtEl>
                                      </p:cBhvr>
                                    </p:animEffect>
                                  </p:childTnLst>
                                </p:cTn>
                              </p:par>
                              <p:par>
                                <p:cTn decel="100000" fill="hold" id="17" nodeType="withEffect" presetClass="entr" presetID="49" presetSubtype="0">
                                  <p:stCondLst>
                                    <p:cond delay="500"/>
                                  </p:stCondLst>
                                  <p:childTnLst>
                                    <p:set>
                                      <p:cBhvr>
                                        <p:cTn dur="1" fill="hold" id="18">
                                          <p:stCondLst>
                                            <p:cond delay="0"/>
                                          </p:stCondLst>
                                        </p:cTn>
                                        <p:tgtEl>
                                          <p:spTgt spid="56"/>
                                        </p:tgtEl>
                                        <p:attrNameLst>
                                          <p:attrName>style.visibility</p:attrName>
                                        </p:attrNameLst>
                                      </p:cBhvr>
                                      <p:to>
                                        <p:strVal val="visible"/>
                                      </p:to>
                                    </p:set>
                                    <p:anim calcmode="lin" valueType="num">
                                      <p:cBhvr>
                                        <p:cTn dur="500" fill="hold" id="19"/>
                                        <p:tgtEl>
                                          <p:spTgt spid="56"/>
                                        </p:tgtEl>
                                        <p:attrNameLst>
                                          <p:attrName>ppt_w</p:attrName>
                                        </p:attrNameLst>
                                      </p:cBhvr>
                                      <p:tavLst>
                                        <p:tav tm="0">
                                          <p:val>
                                            <p:fltVal val="0"/>
                                          </p:val>
                                        </p:tav>
                                        <p:tav tm="100000">
                                          <p:val>
                                            <p:strVal val="#ppt_w"/>
                                          </p:val>
                                        </p:tav>
                                      </p:tavLst>
                                    </p:anim>
                                    <p:anim calcmode="lin" valueType="num">
                                      <p:cBhvr>
                                        <p:cTn dur="500" fill="hold" id="20"/>
                                        <p:tgtEl>
                                          <p:spTgt spid="56"/>
                                        </p:tgtEl>
                                        <p:attrNameLst>
                                          <p:attrName>ppt_h</p:attrName>
                                        </p:attrNameLst>
                                      </p:cBhvr>
                                      <p:tavLst>
                                        <p:tav tm="0">
                                          <p:val>
                                            <p:fltVal val="0"/>
                                          </p:val>
                                        </p:tav>
                                        <p:tav tm="100000">
                                          <p:val>
                                            <p:strVal val="#ppt_h"/>
                                          </p:val>
                                        </p:tav>
                                      </p:tavLst>
                                    </p:anim>
                                    <p:anim calcmode="lin" valueType="num">
                                      <p:cBhvr>
                                        <p:cTn dur="500" fill="hold" id="21"/>
                                        <p:tgtEl>
                                          <p:spTgt spid="56"/>
                                        </p:tgtEl>
                                        <p:attrNameLst>
                                          <p:attrName>style.rotation</p:attrName>
                                        </p:attrNameLst>
                                      </p:cBhvr>
                                      <p:tavLst>
                                        <p:tav tm="0">
                                          <p:val>
                                            <p:fltVal val="360"/>
                                          </p:val>
                                        </p:tav>
                                        <p:tav tm="100000">
                                          <p:val>
                                            <p:fltVal val="0"/>
                                          </p:val>
                                        </p:tav>
                                      </p:tavLst>
                                    </p:anim>
                                    <p:animEffect filter="fade" transition="in">
                                      <p:cBhvr>
                                        <p:cTn dur="500" id="22"/>
                                        <p:tgtEl>
                                          <p:spTgt spid="56"/>
                                        </p:tgtEl>
                                      </p:cBhvr>
                                    </p:animEffect>
                                  </p:childTnLst>
                                </p:cTn>
                              </p:par>
                              <p:par>
                                <p:cTn decel="100000" fill="hold" id="23" nodeType="withEffect" presetClass="entr" presetID="49" presetSubtype="0">
                                  <p:stCondLst>
                                    <p:cond delay="750"/>
                                  </p:stCondLst>
                                  <p:childTnLst>
                                    <p:set>
                                      <p:cBhvr>
                                        <p:cTn dur="1" fill="hold" id="24">
                                          <p:stCondLst>
                                            <p:cond delay="0"/>
                                          </p:stCondLst>
                                        </p:cTn>
                                        <p:tgtEl>
                                          <p:spTgt spid="57"/>
                                        </p:tgtEl>
                                        <p:attrNameLst>
                                          <p:attrName>style.visibility</p:attrName>
                                        </p:attrNameLst>
                                      </p:cBhvr>
                                      <p:to>
                                        <p:strVal val="visible"/>
                                      </p:to>
                                    </p:set>
                                    <p:anim calcmode="lin" valueType="num">
                                      <p:cBhvr>
                                        <p:cTn dur="500" fill="hold" id="25"/>
                                        <p:tgtEl>
                                          <p:spTgt spid="57"/>
                                        </p:tgtEl>
                                        <p:attrNameLst>
                                          <p:attrName>ppt_w</p:attrName>
                                        </p:attrNameLst>
                                      </p:cBhvr>
                                      <p:tavLst>
                                        <p:tav tm="0">
                                          <p:val>
                                            <p:fltVal val="0"/>
                                          </p:val>
                                        </p:tav>
                                        <p:tav tm="100000">
                                          <p:val>
                                            <p:strVal val="#ppt_w"/>
                                          </p:val>
                                        </p:tav>
                                      </p:tavLst>
                                    </p:anim>
                                    <p:anim calcmode="lin" valueType="num">
                                      <p:cBhvr>
                                        <p:cTn dur="500" fill="hold" id="26"/>
                                        <p:tgtEl>
                                          <p:spTgt spid="57"/>
                                        </p:tgtEl>
                                        <p:attrNameLst>
                                          <p:attrName>ppt_h</p:attrName>
                                        </p:attrNameLst>
                                      </p:cBhvr>
                                      <p:tavLst>
                                        <p:tav tm="0">
                                          <p:val>
                                            <p:fltVal val="0"/>
                                          </p:val>
                                        </p:tav>
                                        <p:tav tm="100000">
                                          <p:val>
                                            <p:strVal val="#ppt_h"/>
                                          </p:val>
                                        </p:tav>
                                      </p:tavLst>
                                    </p:anim>
                                    <p:anim calcmode="lin" valueType="num">
                                      <p:cBhvr>
                                        <p:cTn dur="500" fill="hold" id="27"/>
                                        <p:tgtEl>
                                          <p:spTgt spid="57"/>
                                        </p:tgtEl>
                                        <p:attrNameLst>
                                          <p:attrName>style.rotation</p:attrName>
                                        </p:attrNameLst>
                                      </p:cBhvr>
                                      <p:tavLst>
                                        <p:tav tm="0">
                                          <p:val>
                                            <p:fltVal val="360"/>
                                          </p:val>
                                        </p:tav>
                                        <p:tav tm="100000">
                                          <p:val>
                                            <p:fltVal val="0"/>
                                          </p:val>
                                        </p:tav>
                                      </p:tavLst>
                                    </p:anim>
                                    <p:animEffect filter="fade" transition="in">
                                      <p:cBhvr>
                                        <p:cTn dur="500" id="28"/>
                                        <p:tgtEl>
                                          <p:spTgt spid="57"/>
                                        </p:tgtEl>
                                      </p:cBhvr>
                                    </p:animEffect>
                                  </p:childTnLst>
                                </p:cTn>
                              </p:par>
                              <p:par>
                                <p:cTn decel="100000" fill="hold" id="29" nodeType="withEffect" presetClass="entr" presetID="49" presetSubtype="0">
                                  <p:stCondLst>
                                    <p:cond delay="1000"/>
                                  </p:stCondLst>
                                  <p:childTnLst>
                                    <p:set>
                                      <p:cBhvr>
                                        <p:cTn dur="1" fill="hold" id="30">
                                          <p:stCondLst>
                                            <p:cond delay="0"/>
                                          </p:stCondLst>
                                        </p:cTn>
                                        <p:tgtEl>
                                          <p:spTgt spid="58"/>
                                        </p:tgtEl>
                                        <p:attrNameLst>
                                          <p:attrName>style.visibility</p:attrName>
                                        </p:attrNameLst>
                                      </p:cBhvr>
                                      <p:to>
                                        <p:strVal val="visible"/>
                                      </p:to>
                                    </p:set>
                                    <p:anim calcmode="lin" valueType="num">
                                      <p:cBhvr>
                                        <p:cTn dur="500" fill="hold" id="31"/>
                                        <p:tgtEl>
                                          <p:spTgt spid="58"/>
                                        </p:tgtEl>
                                        <p:attrNameLst>
                                          <p:attrName>ppt_w</p:attrName>
                                        </p:attrNameLst>
                                      </p:cBhvr>
                                      <p:tavLst>
                                        <p:tav tm="0">
                                          <p:val>
                                            <p:fltVal val="0"/>
                                          </p:val>
                                        </p:tav>
                                        <p:tav tm="100000">
                                          <p:val>
                                            <p:strVal val="#ppt_w"/>
                                          </p:val>
                                        </p:tav>
                                      </p:tavLst>
                                    </p:anim>
                                    <p:anim calcmode="lin" valueType="num">
                                      <p:cBhvr>
                                        <p:cTn dur="500" fill="hold" id="32"/>
                                        <p:tgtEl>
                                          <p:spTgt spid="58"/>
                                        </p:tgtEl>
                                        <p:attrNameLst>
                                          <p:attrName>ppt_h</p:attrName>
                                        </p:attrNameLst>
                                      </p:cBhvr>
                                      <p:tavLst>
                                        <p:tav tm="0">
                                          <p:val>
                                            <p:fltVal val="0"/>
                                          </p:val>
                                        </p:tav>
                                        <p:tav tm="100000">
                                          <p:val>
                                            <p:strVal val="#ppt_h"/>
                                          </p:val>
                                        </p:tav>
                                      </p:tavLst>
                                    </p:anim>
                                    <p:anim calcmode="lin" valueType="num">
                                      <p:cBhvr>
                                        <p:cTn dur="500" fill="hold" id="33"/>
                                        <p:tgtEl>
                                          <p:spTgt spid="58"/>
                                        </p:tgtEl>
                                        <p:attrNameLst>
                                          <p:attrName>style.rotation</p:attrName>
                                        </p:attrNameLst>
                                      </p:cBhvr>
                                      <p:tavLst>
                                        <p:tav tm="0">
                                          <p:val>
                                            <p:fltVal val="360"/>
                                          </p:val>
                                        </p:tav>
                                        <p:tav tm="100000">
                                          <p:val>
                                            <p:fltVal val="0"/>
                                          </p:val>
                                        </p:tav>
                                      </p:tavLst>
                                    </p:anim>
                                    <p:animEffect filter="fade" transition="in">
                                      <p:cBhvr>
                                        <p:cTn dur="500" id="34"/>
                                        <p:tgtEl>
                                          <p:spTgt spid="58"/>
                                        </p:tgtEl>
                                      </p:cBhvr>
                                    </p:animEffect>
                                  </p:childTnLst>
                                </p:cTn>
                              </p:par>
                              <p:par>
                                <p:cTn decel="100000" fill="hold" id="35" nodeType="withEffect" presetClass="entr" presetID="49" presetSubtype="0">
                                  <p:stCondLst>
                                    <p:cond delay="1250"/>
                                  </p:stCondLst>
                                  <p:childTnLst>
                                    <p:set>
                                      <p:cBhvr>
                                        <p:cTn dur="1" fill="hold" id="36">
                                          <p:stCondLst>
                                            <p:cond delay="0"/>
                                          </p:stCondLst>
                                        </p:cTn>
                                        <p:tgtEl>
                                          <p:spTgt spid="59"/>
                                        </p:tgtEl>
                                        <p:attrNameLst>
                                          <p:attrName>style.visibility</p:attrName>
                                        </p:attrNameLst>
                                      </p:cBhvr>
                                      <p:to>
                                        <p:strVal val="visible"/>
                                      </p:to>
                                    </p:set>
                                    <p:anim calcmode="lin" valueType="num">
                                      <p:cBhvr>
                                        <p:cTn dur="500" fill="hold" id="37"/>
                                        <p:tgtEl>
                                          <p:spTgt spid="59"/>
                                        </p:tgtEl>
                                        <p:attrNameLst>
                                          <p:attrName>ppt_w</p:attrName>
                                        </p:attrNameLst>
                                      </p:cBhvr>
                                      <p:tavLst>
                                        <p:tav tm="0">
                                          <p:val>
                                            <p:fltVal val="0"/>
                                          </p:val>
                                        </p:tav>
                                        <p:tav tm="100000">
                                          <p:val>
                                            <p:strVal val="#ppt_w"/>
                                          </p:val>
                                        </p:tav>
                                      </p:tavLst>
                                    </p:anim>
                                    <p:anim calcmode="lin" valueType="num">
                                      <p:cBhvr>
                                        <p:cTn dur="500" fill="hold" id="38"/>
                                        <p:tgtEl>
                                          <p:spTgt spid="59"/>
                                        </p:tgtEl>
                                        <p:attrNameLst>
                                          <p:attrName>ppt_h</p:attrName>
                                        </p:attrNameLst>
                                      </p:cBhvr>
                                      <p:tavLst>
                                        <p:tav tm="0">
                                          <p:val>
                                            <p:fltVal val="0"/>
                                          </p:val>
                                        </p:tav>
                                        <p:tav tm="100000">
                                          <p:val>
                                            <p:strVal val="#ppt_h"/>
                                          </p:val>
                                        </p:tav>
                                      </p:tavLst>
                                    </p:anim>
                                    <p:anim calcmode="lin" valueType="num">
                                      <p:cBhvr>
                                        <p:cTn dur="500" fill="hold" id="39"/>
                                        <p:tgtEl>
                                          <p:spTgt spid="59"/>
                                        </p:tgtEl>
                                        <p:attrNameLst>
                                          <p:attrName>style.rotation</p:attrName>
                                        </p:attrNameLst>
                                      </p:cBhvr>
                                      <p:tavLst>
                                        <p:tav tm="0">
                                          <p:val>
                                            <p:fltVal val="360"/>
                                          </p:val>
                                        </p:tav>
                                        <p:tav tm="100000">
                                          <p:val>
                                            <p:fltVal val="0"/>
                                          </p:val>
                                        </p:tav>
                                      </p:tavLst>
                                    </p:anim>
                                    <p:animEffect filter="fade" transition="in">
                                      <p:cBhvr>
                                        <p:cTn dur="500" id="40"/>
                                        <p:tgtEl>
                                          <p:spTgt spid="59"/>
                                        </p:tgtEl>
                                      </p:cBhvr>
                                    </p:animEffect>
                                  </p:childTnLst>
                                </p:cTn>
                              </p:par>
                              <p:par>
                                <p:cTn fill="hold" grpId="0" id="41" nodeType="withEffect" presetClass="entr" presetID="53" presetSubtype="0">
                                  <p:stCondLst>
                                    <p:cond delay="1250"/>
                                  </p:stCondLst>
                                  <p:childTnLst>
                                    <p:set>
                                      <p:cBhvr>
                                        <p:cTn dur="1" fill="hold" id="42">
                                          <p:stCondLst>
                                            <p:cond delay="0"/>
                                          </p:stCondLst>
                                        </p:cTn>
                                        <p:tgtEl>
                                          <p:spTgt spid="63"/>
                                        </p:tgtEl>
                                        <p:attrNameLst>
                                          <p:attrName>style.visibility</p:attrName>
                                        </p:attrNameLst>
                                      </p:cBhvr>
                                      <p:to>
                                        <p:strVal val="visible"/>
                                      </p:to>
                                    </p:set>
                                    <p:anim calcmode="lin" valueType="num">
                                      <p:cBhvr>
                                        <p:cTn dur="500" fill="hold" id="43"/>
                                        <p:tgtEl>
                                          <p:spTgt spid="63"/>
                                        </p:tgtEl>
                                        <p:attrNameLst>
                                          <p:attrName>ppt_w</p:attrName>
                                        </p:attrNameLst>
                                      </p:cBhvr>
                                      <p:tavLst>
                                        <p:tav tm="0">
                                          <p:val>
                                            <p:fltVal val="0"/>
                                          </p:val>
                                        </p:tav>
                                        <p:tav tm="100000">
                                          <p:val>
                                            <p:strVal val="#ppt_w"/>
                                          </p:val>
                                        </p:tav>
                                      </p:tavLst>
                                    </p:anim>
                                    <p:anim calcmode="lin" valueType="num">
                                      <p:cBhvr>
                                        <p:cTn dur="500" fill="hold" id="44"/>
                                        <p:tgtEl>
                                          <p:spTgt spid="63"/>
                                        </p:tgtEl>
                                        <p:attrNameLst>
                                          <p:attrName>ppt_h</p:attrName>
                                        </p:attrNameLst>
                                      </p:cBhvr>
                                      <p:tavLst>
                                        <p:tav tm="0">
                                          <p:val>
                                            <p:fltVal val="0"/>
                                          </p:val>
                                        </p:tav>
                                        <p:tav tm="100000">
                                          <p:val>
                                            <p:strVal val="#ppt_h"/>
                                          </p:val>
                                        </p:tav>
                                      </p:tavLst>
                                    </p:anim>
                                    <p:animEffect filter="fade" transition="in">
                                      <p:cBhvr>
                                        <p:cTn dur="500" id="45"/>
                                        <p:tgtEl>
                                          <p:spTgt spid="63"/>
                                        </p:tgtEl>
                                      </p:cBhvr>
                                    </p:animEffect>
                                  </p:childTnLst>
                                </p:cTn>
                              </p:par>
                              <p:par>
                                <p:cTn fill="hold" grpId="0" id="46" nodeType="withEffect" presetClass="entr" presetID="53" presetSubtype="0">
                                  <p:stCondLst>
                                    <p:cond delay="1250"/>
                                  </p:stCondLst>
                                  <p:childTnLst>
                                    <p:set>
                                      <p:cBhvr>
                                        <p:cTn dur="1" fill="hold" id="47">
                                          <p:stCondLst>
                                            <p:cond delay="0"/>
                                          </p:stCondLst>
                                        </p:cTn>
                                        <p:tgtEl>
                                          <p:spTgt spid="64"/>
                                        </p:tgtEl>
                                        <p:attrNameLst>
                                          <p:attrName>style.visibility</p:attrName>
                                        </p:attrNameLst>
                                      </p:cBhvr>
                                      <p:to>
                                        <p:strVal val="visible"/>
                                      </p:to>
                                    </p:set>
                                    <p:anim calcmode="lin" valueType="num">
                                      <p:cBhvr>
                                        <p:cTn dur="500" fill="hold" id="48"/>
                                        <p:tgtEl>
                                          <p:spTgt spid="64"/>
                                        </p:tgtEl>
                                        <p:attrNameLst>
                                          <p:attrName>ppt_w</p:attrName>
                                        </p:attrNameLst>
                                      </p:cBhvr>
                                      <p:tavLst>
                                        <p:tav tm="0">
                                          <p:val>
                                            <p:fltVal val="0"/>
                                          </p:val>
                                        </p:tav>
                                        <p:tav tm="100000">
                                          <p:val>
                                            <p:strVal val="#ppt_w"/>
                                          </p:val>
                                        </p:tav>
                                      </p:tavLst>
                                    </p:anim>
                                    <p:anim calcmode="lin" valueType="num">
                                      <p:cBhvr>
                                        <p:cTn dur="500" fill="hold" id="49"/>
                                        <p:tgtEl>
                                          <p:spTgt spid="64"/>
                                        </p:tgtEl>
                                        <p:attrNameLst>
                                          <p:attrName>ppt_h</p:attrName>
                                        </p:attrNameLst>
                                      </p:cBhvr>
                                      <p:tavLst>
                                        <p:tav tm="0">
                                          <p:val>
                                            <p:fltVal val="0"/>
                                          </p:val>
                                        </p:tav>
                                        <p:tav tm="100000">
                                          <p:val>
                                            <p:strVal val="#ppt_h"/>
                                          </p:val>
                                        </p:tav>
                                      </p:tavLst>
                                    </p:anim>
                                    <p:animEffect filter="fade" transition="in">
                                      <p:cBhvr>
                                        <p:cTn dur="500" id="50"/>
                                        <p:tgtEl>
                                          <p:spTgt spid="64"/>
                                        </p:tgtEl>
                                      </p:cBhvr>
                                    </p:animEffect>
                                  </p:childTnLst>
                                </p:cTn>
                              </p:par>
                              <p:par>
                                <p:cTn fill="hold" grpId="0" id="51" nodeType="withEffect" presetClass="entr" presetID="53" presetSubtype="0">
                                  <p:stCondLst>
                                    <p:cond delay="1250"/>
                                  </p:stCondLst>
                                  <p:childTnLst>
                                    <p:set>
                                      <p:cBhvr>
                                        <p:cTn dur="1" fill="hold" id="52">
                                          <p:stCondLst>
                                            <p:cond delay="0"/>
                                          </p:stCondLst>
                                        </p:cTn>
                                        <p:tgtEl>
                                          <p:spTgt spid="65"/>
                                        </p:tgtEl>
                                        <p:attrNameLst>
                                          <p:attrName>style.visibility</p:attrName>
                                        </p:attrNameLst>
                                      </p:cBhvr>
                                      <p:to>
                                        <p:strVal val="visible"/>
                                      </p:to>
                                    </p:set>
                                    <p:anim calcmode="lin" valueType="num">
                                      <p:cBhvr>
                                        <p:cTn dur="500" fill="hold" id="53"/>
                                        <p:tgtEl>
                                          <p:spTgt spid="65"/>
                                        </p:tgtEl>
                                        <p:attrNameLst>
                                          <p:attrName>ppt_w</p:attrName>
                                        </p:attrNameLst>
                                      </p:cBhvr>
                                      <p:tavLst>
                                        <p:tav tm="0">
                                          <p:val>
                                            <p:fltVal val="0"/>
                                          </p:val>
                                        </p:tav>
                                        <p:tav tm="100000">
                                          <p:val>
                                            <p:strVal val="#ppt_w"/>
                                          </p:val>
                                        </p:tav>
                                      </p:tavLst>
                                    </p:anim>
                                    <p:anim calcmode="lin" valueType="num">
                                      <p:cBhvr>
                                        <p:cTn dur="500" fill="hold" id="54"/>
                                        <p:tgtEl>
                                          <p:spTgt spid="65"/>
                                        </p:tgtEl>
                                        <p:attrNameLst>
                                          <p:attrName>ppt_h</p:attrName>
                                        </p:attrNameLst>
                                      </p:cBhvr>
                                      <p:tavLst>
                                        <p:tav tm="0">
                                          <p:val>
                                            <p:fltVal val="0"/>
                                          </p:val>
                                        </p:tav>
                                        <p:tav tm="100000">
                                          <p:val>
                                            <p:strVal val="#ppt_h"/>
                                          </p:val>
                                        </p:tav>
                                      </p:tavLst>
                                    </p:anim>
                                    <p:animEffect filter="fade" transition="in">
                                      <p:cBhvr>
                                        <p:cTn dur="500" id="55"/>
                                        <p:tgtEl>
                                          <p:spTgt spid="65"/>
                                        </p:tgtEl>
                                      </p:cBhvr>
                                    </p:animEffect>
                                  </p:childTnLst>
                                </p:cTn>
                              </p:par>
                              <p:par>
                                <p:cTn fill="hold" grpId="0" id="56" nodeType="withEffect" presetClass="entr" presetID="53" presetSubtype="0">
                                  <p:stCondLst>
                                    <p:cond delay="1250"/>
                                  </p:stCondLst>
                                  <p:childTnLst>
                                    <p:set>
                                      <p:cBhvr>
                                        <p:cTn dur="1" fill="hold" id="57">
                                          <p:stCondLst>
                                            <p:cond delay="0"/>
                                          </p:stCondLst>
                                        </p:cTn>
                                        <p:tgtEl>
                                          <p:spTgt spid="68"/>
                                        </p:tgtEl>
                                        <p:attrNameLst>
                                          <p:attrName>style.visibility</p:attrName>
                                        </p:attrNameLst>
                                      </p:cBhvr>
                                      <p:to>
                                        <p:strVal val="visible"/>
                                      </p:to>
                                    </p:set>
                                    <p:anim calcmode="lin" valueType="num">
                                      <p:cBhvr>
                                        <p:cTn dur="500" fill="hold" id="58"/>
                                        <p:tgtEl>
                                          <p:spTgt spid="68"/>
                                        </p:tgtEl>
                                        <p:attrNameLst>
                                          <p:attrName>ppt_w</p:attrName>
                                        </p:attrNameLst>
                                      </p:cBhvr>
                                      <p:tavLst>
                                        <p:tav tm="0">
                                          <p:val>
                                            <p:fltVal val="0"/>
                                          </p:val>
                                        </p:tav>
                                        <p:tav tm="100000">
                                          <p:val>
                                            <p:strVal val="#ppt_w"/>
                                          </p:val>
                                        </p:tav>
                                      </p:tavLst>
                                    </p:anim>
                                    <p:anim calcmode="lin" valueType="num">
                                      <p:cBhvr>
                                        <p:cTn dur="500" fill="hold" id="59"/>
                                        <p:tgtEl>
                                          <p:spTgt spid="68"/>
                                        </p:tgtEl>
                                        <p:attrNameLst>
                                          <p:attrName>ppt_h</p:attrName>
                                        </p:attrNameLst>
                                      </p:cBhvr>
                                      <p:tavLst>
                                        <p:tav tm="0">
                                          <p:val>
                                            <p:fltVal val="0"/>
                                          </p:val>
                                        </p:tav>
                                        <p:tav tm="100000">
                                          <p:val>
                                            <p:strVal val="#ppt_h"/>
                                          </p:val>
                                        </p:tav>
                                      </p:tavLst>
                                    </p:anim>
                                    <p:animEffect filter="fade" transition="in">
                                      <p:cBhvr>
                                        <p:cTn dur="500" id="60"/>
                                        <p:tgtEl>
                                          <p:spTgt spid="68"/>
                                        </p:tgtEl>
                                      </p:cBhvr>
                                    </p:animEffect>
                                  </p:childTnLst>
                                </p:cTn>
                              </p:par>
                              <p:par>
                                <p:cTn fill="hold" grpId="0" id="61" nodeType="withEffect" presetClass="entr" presetID="53" presetSubtype="0">
                                  <p:stCondLst>
                                    <p:cond delay="1250"/>
                                  </p:stCondLst>
                                  <p:childTnLst>
                                    <p:set>
                                      <p:cBhvr>
                                        <p:cTn dur="1" fill="hold" id="62">
                                          <p:stCondLst>
                                            <p:cond delay="0"/>
                                          </p:stCondLst>
                                        </p:cTn>
                                        <p:tgtEl>
                                          <p:spTgt spid="67"/>
                                        </p:tgtEl>
                                        <p:attrNameLst>
                                          <p:attrName>style.visibility</p:attrName>
                                        </p:attrNameLst>
                                      </p:cBhvr>
                                      <p:to>
                                        <p:strVal val="visible"/>
                                      </p:to>
                                    </p:set>
                                    <p:anim calcmode="lin" valueType="num">
                                      <p:cBhvr>
                                        <p:cTn dur="500" fill="hold" id="63"/>
                                        <p:tgtEl>
                                          <p:spTgt spid="67"/>
                                        </p:tgtEl>
                                        <p:attrNameLst>
                                          <p:attrName>ppt_w</p:attrName>
                                        </p:attrNameLst>
                                      </p:cBhvr>
                                      <p:tavLst>
                                        <p:tav tm="0">
                                          <p:val>
                                            <p:fltVal val="0"/>
                                          </p:val>
                                        </p:tav>
                                        <p:tav tm="100000">
                                          <p:val>
                                            <p:strVal val="#ppt_w"/>
                                          </p:val>
                                        </p:tav>
                                      </p:tavLst>
                                    </p:anim>
                                    <p:anim calcmode="lin" valueType="num">
                                      <p:cBhvr>
                                        <p:cTn dur="500" fill="hold" id="64"/>
                                        <p:tgtEl>
                                          <p:spTgt spid="67"/>
                                        </p:tgtEl>
                                        <p:attrNameLst>
                                          <p:attrName>ppt_h</p:attrName>
                                        </p:attrNameLst>
                                      </p:cBhvr>
                                      <p:tavLst>
                                        <p:tav tm="0">
                                          <p:val>
                                            <p:fltVal val="0"/>
                                          </p:val>
                                        </p:tav>
                                        <p:tav tm="100000">
                                          <p:val>
                                            <p:strVal val="#ppt_h"/>
                                          </p:val>
                                        </p:tav>
                                      </p:tavLst>
                                    </p:anim>
                                    <p:animEffect filter="fade" transition="in">
                                      <p:cBhvr>
                                        <p:cTn dur="500" id="65"/>
                                        <p:tgtEl>
                                          <p:spTgt spid="67"/>
                                        </p:tgtEl>
                                      </p:cBhvr>
                                    </p:animEffect>
                                  </p:childTnLst>
                                </p:cTn>
                              </p:par>
                              <p:par>
                                <p:cTn fill="hold" grpId="0" id="66" nodeType="withEffect" presetClass="entr" presetID="53" presetSubtype="0">
                                  <p:stCondLst>
                                    <p:cond delay="1250"/>
                                  </p:stCondLst>
                                  <p:childTnLst>
                                    <p:set>
                                      <p:cBhvr>
                                        <p:cTn dur="1" fill="hold" id="67">
                                          <p:stCondLst>
                                            <p:cond delay="0"/>
                                          </p:stCondLst>
                                        </p:cTn>
                                        <p:tgtEl>
                                          <p:spTgt spid="66"/>
                                        </p:tgtEl>
                                        <p:attrNameLst>
                                          <p:attrName>style.visibility</p:attrName>
                                        </p:attrNameLst>
                                      </p:cBhvr>
                                      <p:to>
                                        <p:strVal val="visible"/>
                                      </p:to>
                                    </p:set>
                                    <p:anim calcmode="lin" valueType="num">
                                      <p:cBhvr>
                                        <p:cTn dur="500" fill="hold" id="68"/>
                                        <p:tgtEl>
                                          <p:spTgt spid="66"/>
                                        </p:tgtEl>
                                        <p:attrNameLst>
                                          <p:attrName>ppt_w</p:attrName>
                                        </p:attrNameLst>
                                      </p:cBhvr>
                                      <p:tavLst>
                                        <p:tav tm="0">
                                          <p:val>
                                            <p:fltVal val="0"/>
                                          </p:val>
                                        </p:tav>
                                        <p:tav tm="100000">
                                          <p:val>
                                            <p:strVal val="#ppt_w"/>
                                          </p:val>
                                        </p:tav>
                                      </p:tavLst>
                                    </p:anim>
                                    <p:anim calcmode="lin" valueType="num">
                                      <p:cBhvr>
                                        <p:cTn dur="500" fill="hold" id="69"/>
                                        <p:tgtEl>
                                          <p:spTgt spid="66"/>
                                        </p:tgtEl>
                                        <p:attrNameLst>
                                          <p:attrName>ppt_h</p:attrName>
                                        </p:attrNameLst>
                                      </p:cBhvr>
                                      <p:tavLst>
                                        <p:tav tm="0">
                                          <p:val>
                                            <p:fltVal val="0"/>
                                          </p:val>
                                        </p:tav>
                                        <p:tav tm="100000">
                                          <p:val>
                                            <p:strVal val="#ppt_h"/>
                                          </p:val>
                                        </p:tav>
                                      </p:tavLst>
                                    </p:anim>
                                    <p:animEffect filter="fade" transition="in">
                                      <p:cBhvr>
                                        <p:cTn dur="500" id="70"/>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67"/>
      <p:bldP grpId="0" spid="6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ïŝľîḋè"/>
          <p:cNvSpPr/>
          <p:nvPr/>
        </p:nvSpPr>
        <p:spPr>
          <a:xfrm>
            <a:off x="2251291"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52" name="îṧḷiḍé"/>
          <p:cNvSpPr/>
          <p:nvPr/>
        </p:nvSpPr>
        <p:spPr>
          <a:xfrm>
            <a:off x="2399701" y="2049319"/>
            <a:ext cx="753045" cy="753045"/>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63" name="ïṧḷíďè"/>
          <p:cNvSpPr/>
          <p:nvPr/>
        </p:nvSpPr>
        <p:spPr bwMode="auto">
          <a:xfrm>
            <a:off x="2585458" y="2235362"/>
            <a:ext cx="381533" cy="380957"/>
          </a:xfrm>
          <a:custGeom>
            <a:gdLst>
              <a:gd fmla="*/ 264400 w 607639" name="connsiteX0"/>
              <a:gd fmla="*/ 371924 h 606722" name="connsiteY0"/>
              <a:gd fmla="*/ 209306 w 607639" name="connsiteX1"/>
              <a:gd fmla="*/ 398407 h 606722" name="connsiteY1"/>
              <a:gd fmla="*/ 171212 w 607639" name="connsiteX2"/>
              <a:gd fmla="*/ 423290 h 606722" name="connsiteY2"/>
              <a:gd fmla="*/ 196756 w 607639" name="connsiteX3"/>
              <a:gd fmla="*/ 433510 h 606722" name="connsiteY3"/>
              <a:gd fmla="*/ 410813 w 607639" name="connsiteX4"/>
              <a:gd fmla="*/ 433510 h 606722" name="connsiteY4"/>
              <a:gd fmla="*/ 436358 w 607639" name="connsiteX5"/>
              <a:gd fmla="*/ 423290 h 606722" name="connsiteY5"/>
              <a:gd fmla="*/ 398352 w 607639" name="connsiteX6"/>
              <a:gd fmla="*/ 398407 h 606722" name="connsiteY6"/>
              <a:gd fmla="*/ 342368 w 607639" name="connsiteX7"/>
              <a:gd fmla="*/ 372457 h 606722" name="connsiteY7"/>
              <a:gd fmla="*/ 303740 w 607639" name="connsiteX8"/>
              <a:gd fmla="*/ 382499 h 606722" name="connsiteY8"/>
              <a:gd fmla="*/ 264400 w 607639" name="connsiteX9"/>
              <a:gd fmla="*/ 371924 h 606722" name="connsiteY9"/>
              <a:gd fmla="*/ 303740 w 607639" name="connsiteX10"/>
              <a:gd fmla="*/ 173124 h 606722" name="connsiteY10"/>
              <a:gd fmla="*/ 236720 w 607639" name="connsiteX11"/>
              <a:gd fmla="*/ 262970 h 606722" name="connsiteY11"/>
              <a:gd fmla="*/ 303740 w 607639" name="connsiteX12"/>
              <a:gd fmla="*/ 352906 h 606722" name="connsiteY12"/>
              <a:gd fmla="*/ 370850 w 607639" name="connsiteX13"/>
              <a:gd fmla="*/ 262970 h 606722" name="connsiteY13"/>
              <a:gd fmla="*/ 303740 w 607639" name="connsiteX14"/>
              <a:gd fmla="*/ 173124 h 606722" name="connsiteY14"/>
              <a:gd fmla="*/ 303740 w 607639" name="connsiteX15"/>
              <a:gd fmla="*/ 143530 h 606722" name="connsiteY15"/>
              <a:gd fmla="*/ 400489 w 607639" name="connsiteX16"/>
              <a:gd fmla="*/ 262970 h 606722" name="connsiteY16"/>
              <a:gd fmla="*/ 368981 w 607639" name="connsiteX17"/>
              <a:gd fmla="*/ 350684 h 606722" name="connsiteY17"/>
              <a:gd fmla="*/ 410902 w 607639" name="connsiteX18"/>
              <a:gd fmla="*/ 371568 h 606722" name="connsiteY18"/>
              <a:gd fmla="*/ 466085 w 607639" name="connsiteX19"/>
              <a:gd fmla="*/ 423290 h 606722" name="connsiteY19"/>
              <a:gd fmla="*/ 410813 w 607639" name="connsiteX20"/>
              <a:gd fmla="*/ 463192 h 606722" name="connsiteY20"/>
              <a:gd fmla="*/ 196756 w 607639" name="connsiteX21"/>
              <a:gd fmla="*/ 463192 h 606722" name="connsiteY21"/>
              <a:gd fmla="*/ 141484 w 607639" name="connsiteX22"/>
              <a:gd fmla="*/ 423290 h 606722" name="connsiteY22"/>
              <a:gd fmla="*/ 196578 w 607639" name="connsiteX23"/>
              <a:gd fmla="*/ 371657 h 606722" name="connsiteY23"/>
              <a:gd fmla="*/ 238589 w 607639" name="connsiteX24"/>
              <a:gd fmla="*/ 350773 h 606722" name="connsiteY24"/>
              <a:gd fmla="*/ 206992 w 607639" name="connsiteX25"/>
              <a:gd fmla="*/ 262970 h 606722" name="connsiteY25"/>
              <a:gd fmla="*/ 303740 w 607639" name="connsiteX26"/>
              <a:gd fmla="*/ 143530 h 606722" name="connsiteY26"/>
              <a:gd fmla="*/ 288644 w 607639" name="connsiteX27"/>
              <a:gd fmla="*/ 31105 h 606722" name="connsiteY27"/>
              <a:gd fmla="*/ 31152 w 607639" name="connsiteX28"/>
              <a:gd fmla="*/ 288209 h 606722" name="connsiteY28"/>
              <a:gd fmla="*/ 91141 w 607639" name="connsiteX29"/>
              <a:gd fmla="*/ 288209 h 606722" name="connsiteY29"/>
              <a:gd fmla="*/ 91141 w 607639" name="connsiteX30"/>
              <a:gd fmla="*/ 318514 h 606722" name="connsiteY30"/>
              <a:gd fmla="*/ 31152 w 607639" name="connsiteX31"/>
              <a:gd fmla="*/ 318514 h 606722" name="connsiteY31"/>
              <a:gd fmla="*/ 288644 w 607639" name="connsiteX32"/>
              <a:gd fmla="*/ 575617 h 606722" name="connsiteY32"/>
              <a:gd fmla="*/ 288644 w 607639" name="connsiteX33"/>
              <a:gd fmla="*/ 515718 h 606722" name="connsiteY33"/>
              <a:gd fmla="*/ 318995 w 607639" name="connsiteX34"/>
              <a:gd fmla="*/ 515718 h 606722" name="connsiteY34"/>
              <a:gd fmla="*/ 318995 w 607639" name="connsiteX35"/>
              <a:gd fmla="*/ 575617 h 606722" name="connsiteY35"/>
              <a:gd fmla="*/ 576487 w 607639" name="connsiteX36"/>
              <a:gd fmla="*/ 318514 h 606722" name="connsiteY36"/>
              <a:gd fmla="*/ 516498 w 607639" name="connsiteX37"/>
              <a:gd fmla="*/ 318514 h 606722" name="connsiteY37"/>
              <a:gd fmla="*/ 516498 w 607639" name="connsiteX38"/>
              <a:gd fmla="*/ 288209 h 606722" name="connsiteY38"/>
              <a:gd fmla="*/ 576487 w 607639" name="connsiteX39"/>
              <a:gd fmla="*/ 288209 h 606722" name="connsiteY39"/>
              <a:gd fmla="*/ 318995 w 607639" name="connsiteX40"/>
              <a:gd fmla="*/ 31105 h 606722" name="connsiteY40"/>
              <a:gd fmla="*/ 318995 w 607639" name="connsiteX41"/>
              <a:gd fmla="*/ 91004 h 606722" name="connsiteY41"/>
              <a:gd fmla="*/ 288644 w 607639" name="connsiteX42"/>
              <a:gd fmla="*/ 91004 h 606722" name="connsiteY42"/>
              <a:gd fmla="*/ 303775 w 607639" name="connsiteX43"/>
              <a:gd fmla="*/ 0 h 606722" name="connsiteY43"/>
              <a:gd fmla="*/ 607639 w 607639" name="connsiteX44"/>
              <a:gd fmla="*/ 303317 h 606722" name="connsiteY44"/>
              <a:gd fmla="*/ 303775 w 607639" name="connsiteX45"/>
              <a:gd fmla="*/ 606722 h 606722" name="connsiteY45"/>
              <a:gd fmla="*/ 0 w 607639" name="connsiteX46"/>
              <a:gd fmla="*/ 303317 h 606722" name="connsiteY46"/>
              <a:gd fmla="*/ 303775 w 607639" name="connsiteX47"/>
              <a:gd fmla="*/ 0 h 60672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6722" w="607639">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47" name="íşḷîḋè"/>
          <p:cNvSpPr/>
          <p:nvPr/>
        </p:nvSpPr>
        <p:spPr bwMode="auto">
          <a:xfrm>
            <a:off x="2002595" y="3354754"/>
            <a:ext cx="1547259" cy="1520587"/>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404040"/>
          </a:solidFill>
          <a:ln>
            <a:noFill/>
          </a:ln>
          <a:effectLst>
            <a:outerShdw algn="tl" blurRad="50800" dir="2700000" dist="38100" rotWithShape="0">
              <a:prstClr val="black">
                <a:alpha val="40000"/>
              </a:prstClr>
            </a:outerShdw>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45" name="iṩḻiḓé"/>
          <p:cNvSpPr/>
          <p:nvPr/>
        </p:nvSpPr>
        <p:spPr>
          <a:xfrm>
            <a:off x="4452750"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46" name="ï$ľídê"/>
          <p:cNvSpPr/>
          <p:nvPr/>
        </p:nvSpPr>
        <p:spPr>
          <a:xfrm>
            <a:off x="4601160" y="2049319"/>
            <a:ext cx="753045" cy="75304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61" name="îşḷîḑê"/>
          <p:cNvSpPr/>
          <p:nvPr/>
        </p:nvSpPr>
        <p:spPr bwMode="auto">
          <a:xfrm>
            <a:off x="4788289" y="2239252"/>
            <a:ext cx="378789" cy="373178"/>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b="b" l="l" r="r" t="t"/>
            <a:pathLst>
              <a:path h="596066" w="605028">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rgbClr val="404040"/>
          </a:solidFill>
          <a:ln w="9525">
            <a:noFill/>
            <a:round/>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41" name="ïṧliḑè"/>
          <p:cNvSpPr/>
          <p:nvPr/>
        </p:nvSpPr>
        <p:spPr bwMode="auto">
          <a:xfrm>
            <a:off x="4204054" y="3735754"/>
            <a:ext cx="1547259" cy="1139587"/>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a:outerShdw algn="tl" blurRad="50800" dir="2700000" dist="38100" rotWithShape="0">
              <a:prstClr val="black">
                <a:alpha val="40000"/>
              </a:prstClr>
            </a:outerShdw>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9" name="îsľíďê"/>
          <p:cNvSpPr/>
          <p:nvPr/>
        </p:nvSpPr>
        <p:spPr>
          <a:xfrm>
            <a:off x="6654208"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40" name="îŝ1iḍé"/>
          <p:cNvSpPr/>
          <p:nvPr/>
        </p:nvSpPr>
        <p:spPr>
          <a:xfrm>
            <a:off x="6802618" y="2049319"/>
            <a:ext cx="753045" cy="753045"/>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62" name="ïsḻïďè"/>
          <p:cNvSpPr/>
          <p:nvPr/>
        </p:nvSpPr>
        <p:spPr bwMode="auto">
          <a:xfrm>
            <a:off x="7015823" y="2265707"/>
            <a:ext cx="326637" cy="320268"/>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ln>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5" name="îšļïḍé"/>
          <p:cNvSpPr/>
          <p:nvPr/>
        </p:nvSpPr>
        <p:spPr bwMode="auto">
          <a:xfrm flipH="1">
            <a:off x="6405511" y="3099186"/>
            <a:ext cx="1547259" cy="17761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404040"/>
          </a:solidFill>
          <a:ln>
            <a:noFill/>
          </a:ln>
          <a:effectLst>
            <a:outerShdw algn="tl" blurRad="50800" dir="2700000" dist="38100" rotWithShape="0">
              <a:prstClr val="black">
                <a:alpha val="40000"/>
              </a:prstClr>
            </a:outerShdw>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3" name="iṧ1íḑê"/>
          <p:cNvSpPr/>
          <p:nvPr/>
        </p:nvSpPr>
        <p:spPr>
          <a:xfrm>
            <a:off x="8855667"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4" name="ísḻïḓê"/>
          <p:cNvSpPr/>
          <p:nvPr/>
        </p:nvSpPr>
        <p:spPr>
          <a:xfrm>
            <a:off x="9004077" y="2049319"/>
            <a:ext cx="753045" cy="75304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32" name="ïṧlîḍè"/>
          <p:cNvSpPr/>
          <p:nvPr/>
        </p:nvSpPr>
        <p:spPr bwMode="auto">
          <a:xfrm>
            <a:off x="9210420" y="2288599"/>
            <a:ext cx="340360" cy="274483"/>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404040"/>
          </a:solidFill>
          <a:ln w="9525">
            <a:noFill/>
            <a:round/>
          </a:ln>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sp>
        <p:nvSpPr>
          <p:cNvPr id="29" name="íṧľiḑè"/>
          <p:cNvSpPr/>
          <p:nvPr/>
        </p:nvSpPr>
        <p:spPr bwMode="auto">
          <a:xfrm flipH="1">
            <a:off x="8606971" y="2925374"/>
            <a:ext cx="1547259" cy="1949967"/>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a:outerShdw algn="tl" blurRad="50800" dir="2700000" dist="38100" rotWithShape="0">
              <a:prstClr val="black">
                <a:alpha val="40000"/>
              </a:prstClr>
            </a:outerShdw>
          </a:effectLst>
        </p:spPr>
        <p:txBody>
          <a:bodyPr anchor="ctr"/>
          <a:lstStyle/>
          <a:p>
            <a:pPr algn="ctr">
              <a:lnSpc>
                <a:spcPct val="130000"/>
              </a:lnSpc>
            </a:pPr>
            <a:endParaRPr>
              <a:latin charset="0" panose="020b0604020202020204" pitchFamily="34" typeface="Arial"/>
              <a:ea charset="-122" panose="02010601030101010101" pitchFamily="2" typeface="方正黑体简体"/>
              <a:sym charset="0" panose="020b0604020202020204" pitchFamily="34" typeface="Arial"/>
            </a:endParaRPr>
          </a:p>
        </p:txBody>
      </p:sp>
      <p:grpSp>
        <p:nvGrpSpPr>
          <p:cNvPr id="67" name="组合 66"/>
          <p:cNvGrpSpPr/>
          <p:nvPr/>
        </p:nvGrpSpPr>
        <p:grpSpPr>
          <a:xfrm>
            <a:off x="1709332" y="5087365"/>
            <a:ext cx="2133781" cy="1128257"/>
            <a:chOff x="1867328" y="2349127"/>
            <a:chExt cx="2133781" cy="1128257"/>
          </a:xfrm>
        </p:grpSpPr>
        <p:sp>
          <p:nvSpPr>
            <p:cNvPr id="68" name="文本框 67"/>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chemeClr val="tx1">
                      <a:lumMod val="75000"/>
                      <a:lumOff val="25000"/>
                    </a:schemeClr>
                  </a:solidFill>
                  <a:latin charset="0" panose="020b0604020202020204" pitchFamily="34" typeface="Arial"/>
                  <a:ea charset="-122" panose="02010601030101010101" pitchFamily="2" typeface="方正黑体简体"/>
                  <a:sym charset="0" panose="020b0604020202020204" pitchFamily="34" typeface="Arial"/>
                </a:rPr>
                <a:t>客户流失管控</a:t>
              </a:r>
            </a:p>
          </p:txBody>
        </p:sp>
        <p:sp>
          <p:nvSpPr>
            <p:cNvPr id="69" name="文本框 68"/>
            <p:cNvSpPr txBox="1"/>
            <p:nvPr/>
          </p:nvSpPr>
          <p:spPr>
            <a:xfrm>
              <a:off x="1995468" y="2687681"/>
              <a:ext cx="1877502"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70" name="组合 69"/>
          <p:cNvGrpSpPr/>
          <p:nvPr/>
        </p:nvGrpSpPr>
        <p:grpSpPr>
          <a:xfrm>
            <a:off x="3910791" y="5087365"/>
            <a:ext cx="2133781" cy="1128257"/>
            <a:chOff x="1867328" y="2349127"/>
            <a:chExt cx="2133781" cy="1128257"/>
          </a:xfrm>
        </p:grpSpPr>
        <p:sp>
          <p:nvSpPr>
            <p:cNvPr id="71" name="文本框 70"/>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chemeClr val="tx1">
                      <a:lumMod val="75000"/>
                      <a:lumOff val="25000"/>
                    </a:schemeClr>
                  </a:solidFill>
                  <a:latin charset="0" panose="020b0604020202020204" pitchFamily="34" typeface="Arial"/>
                  <a:ea charset="-122" panose="02010601030101010101" pitchFamily="2" typeface="方正黑体简体"/>
                  <a:sym charset="0" panose="020b0604020202020204" pitchFamily="34" typeface="Arial"/>
                </a:rPr>
                <a:t>销售人员责任</a:t>
              </a:r>
            </a:p>
          </p:txBody>
        </p:sp>
        <p:sp>
          <p:nvSpPr>
            <p:cNvPr id="72" name="文本框 71"/>
            <p:cNvSpPr txBox="1"/>
            <p:nvPr/>
          </p:nvSpPr>
          <p:spPr>
            <a:xfrm>
              <a:off x="1995469" y="2687681"/>
              <a:ext cx="1877502"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73" name="组合 72"/>
          <p:cNvGrpSpPr/>
          <p:nvPr/>
        </p:nvGrpSpPr>
        <p:grpSpPr>
          <a:xfrm>
            <a:off x="6112249" y="5087365"/>
            <a:ext cx="2133781" cy="1128257"/>
            <a:chOff x="1867328" y="2349127"/>
            <a:chExt cx="2133781" cy="1128257"/>
          </a:xfrm>
        </p:grpSpPr>
        <p:sp>
          <p:nvSpPr>
            <p:cNvPr id="74" name="文本框 73"/>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chemeClr val="tx1">
                      <a:lumMod val="75000"/>
                      <a:lumOff val="25000"/>
                    </a:schemeClr>
                  </a:solidFill>
                  <a:latin charset="0" panose="020b0604020202020204" pitchFamily="34" typeface="Arial"/>
                  <a:ea charset="-122" panose="02010601030101010101" pitchFamily="2" typeface="方正黑体简体"/>
                  <a:sym charset="0" panose="020b0604020202020204" pitchFamily="34" typeface="Arial"/>
                </a:rPr>
                <a:t>经理带头人</a:t>
              </a:r>
            </a:p>
          </p:txBody>
        </p:sp>
        <p:sp>
          <p:nvSpPr>
            <p:cNvPr id="75" name="文本框 74"/>
            <p:cNvSpPr txBox="1"/>
            <p:nvPr/>
          </p:nvSpPr>
          <p:spPr>
            <a:xfrm>
              <a:off x="1995468" y="2687681"/>
              <a:ext cx="1877502"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76" name="组合 75"/>
          <p:cNvGrpSpPr/>
          <p:nvPr/>
        </p:nvGrpSpPr>
        <p:grpSpPr>
          <a:xfrm>
            <a:off x="8313709" y="5087365"/>
            <a:ext cx="2133781" cy="1128257"/>
            <a:chOff x="1867328" y="2349127"/>
            <a:chExt cx="2133781" cy="1128257"/>
          </a:xfrm>
        </p:grpSpPr>
        <p:sp>
          <p:nvSpPr>
            <p:cNvPr id="77" name="文本框 76"/>
            <p:cNvSpPr txBox="1"/>
            <p:nvPr/>
          </p:nvSpPr>
          <p:spPr>
            <a:xfrm>
              <a:off x="1867328" y="2349127"/>
              <a:ext cx="2133781" cy="44805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b="1" lang="zh-CN">
                  <a:solidFill>
                    <a:schemeClr val="tx1">
                      <a:lumMod val="75000"/>
                      <a:lumOff val="25000"/>
                    </a:schemeClr>
                  </a:solidFill>
                  <a:latin charset="0" panose="020b0604020202020204" pitchFamily="34" typeface="Arial"/>
                  <a:ea charset="-122" panose="02010601030101010101" pitchFamily="2" typeface="方正黑体简体"/>
                  <a:sym charset="0" panose="020b0604020202020204" pitchFamily="34" typeface="Arial"/>
                </a:rPr>
                <a:t>业务方向目标</a:t>
              </a:r>
            </a:p>
          </p:txBody>
        </p:sp>
        <p:sp>
          <p:nvSpPr>
            <p:cNvPr id="78" name="文本框 77"/>
            <p:cNvSpPr txBox="1"/>
            <p:nvPr/>
          </p:nvSpPr>
          <p:spPr>
            <a:xfrm>
              <a:off x="1995468" y="2687681"/>
              <a:ext cx="1877502"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cxnSp>
        <p:nvCxnSpPr>
          <p:cNvPr id="49" name="直接连接符 48"/>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风险保障措施</a:t>
            </a:r>
          </a:p>
        </p:txBody>
      </p:sp>
      <p:cxnSp>
        <p:nvCxnSpPr>
          <p:cNvPr id="54" name="直接连接符 5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82502072"/>
      </p:ext>
    </p:extLst>
  </p:cSld>
  <p:clrMapOvr>
    <a:masterClrMapping/>
  </p:clrMapOvr>
  <p:transition spd="slow">
    <p:push/>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10"/>
          <p:cNvSpPr txBox="1"/>
          <p:nvPr/>
        </p:nvSpPr>
        <p:spPr>
          <a:xfrm>
            <a:off x="5854083" y="2424859"/>
            <a:ext cx="1565569" cy="701040"/>
          </a:xfrm>
          <a:prstGeom prst="rect">
            <a:avLst/>
          </a:prstGeom>
          <a:noFill/>
        </p:spPr>
        <p:txBody>
          <a:bodyPr rtlCol="0" wrap="square">
            <a:spAutoFit/>
            <a:scene3d>
              <a:camera prst="orthographicFront"/>
              <a:lightRig dir="t" rig="threePt"/>
            </a:scene3d>
            <a:sp3d contourW="12700"/>
          </a:bodyPr>
          <a:lstStyle/>
          <a:p>
            <a:pPr algn="dist"/>
            <a:r>
              <a:rPr altLang="en-US" b="1" lang="zh-CN" sz="4000">
                <a:solidFill>
                  <a:srgbClr val="191919"/>
                </a:solidFill>
              </a:rPr>
              <a:t>致谢</a:t>
            </a:r>
          </a:p>
        </p:txBody>
      </p:sp>
      <p:sp>
        <p:nvSpPr>
          <p:cNvPr id="12" name="文本框 11"/>
          <p:cNvSpPr txBox="1"/>
          <p:nvPr/>
        </p:nvSpPr>
        <p:spPr>
          <a:xfrm>
            <a:off x="5808245" y="3612592"/>
            <a:ext cx="4671068" cy="731520"/>
          </a:xfrm>
          <a:prstGeom prst="rect">
            <a:avLst/>
          </a:prstGeom>
          <a:noFill/>
        </p:spPr>
        <p:txBody>
          <a:bodyPr rtlCol="0" wrap="square">
            <a:spAutoFit/>
            <a:scene3d>
              <a:camera prst="orthographicFront"/>
              <a:lightRig dir="t" rig="threePt"/>
            </a:scene3d>
            <a:sp3d contourW="12700"/>
          </a:bodyPr>
          <a:lstStyle/>
          <a:p>
            <a:r>
              <a:rPr altLang="zh-CN" lang="en-US" sz="1400">
                <a:solidFill>
                  <a:schemeClr val="tx1">
                    <a:lumMod val="75000"/>
                    <a:lumOff val="25000"/>
                  </a:schemeClr>
                </a:solidFill>
              </a:rPr>
              <a:t>The user can demonstrate on a projector orThe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a:blip r:embed="rId3">
              <a:extLst>
                <a:ext uri="{28A0092B-C50C-407E-A947-70E740481C1C}">
                  <a14:useLocalDpi val="0"/>
                </a:ext>
              </a:extLst>
            </a:blip>
            <a:srcRect b="13562" l="5588" r="62629" t="20893"/>
            <a:stretch>
              <a:fillRect/>
            </a:stretch>
          </p:blipFill>
          <p:spPr>
            <a:xfrm>
              <a:off x="1006820" y="1229537"/>
              <a:ext cx="3800348" cy="4408404"/>
            </a:xfrm>
            <a:prstGeom prst="rect">
              <a:avLst/>
            </a:prstGeom>
            <a:effectLst>
              <a:outerShdw algn="tl" blurRad="190500" dir="2700000" dist="127000"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r="13500000" dist="762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411924" y="2532580"/>
              <a:ext cx="1198880" cy="1188720"/>
            </a:xfrm>
            <a:prstGeom prst="rect">
              <a:avLst/>
            </a:prstGeom>
            <a:noFill/>
          </p:spPr>
          <p:txBody>
            <a:bodyPr rtlCol="0" wrap="none">
              <a:spAutoFit/>
              <a:scene3d>
                <a:camera prst="orthographicFront"/>
                <a:lightRig dir="t" rig="threePt"/>
              </a:scene3d>
              <a:sp3d contourW="12700"/>
            </a:bodyPr>
            <a:lstStyle/>
            <a:p>
              <a:pPr algn="r"/>
              <a:r>
                <a:rPr altLang="zh-CN" b="1" lang="en-US" sz="7200">
                  <a:solidFill>
                    <a:srgbClr val="191919"/>
                  </a:solidFill>
                </a:rPr>
                <a:t>05</a:t>
              </a:r>
            </a:p>
          </p:txBody>
        </p:sp>
        <p:sp>
          <p:nvSpPr>
            <p:cNvPr id="13" name="文本框 12"/>
            <p:cNvSpPr txBox="1"/>
            <p:nvPr/>
          </p:nvSpPr>
          <p:spPr>
            <a:xfrm>
              <a:off x="2372624" y="3732319"/>
              <a:ext cx="1278255" cy="579120"/>
            </a:xfrm>
            <a:prstGeom prst="rect">
              <a:avLst/>
            </a:prstGeom>
            <a:noFill/>
          </p:spPr>
          <p:txBody>
            <a:bodyPr rtlCol="0" wrap="none">
              <a:spAutoFit/>
              <a:scene3d>
                <a:camera prst="orthographicFront"/>
                <a:lightRig dir="t" rig="threePt"/>
              </a:scene3d>
              <a:sp3d contourW="12700"/>
            </a:bodyPr>
            <a:lstStyle/>
            <a:p>
              <a:pPr algn="r"/>
              <a:r>
                <a:rPr altLang="zh-CN" b="1" lang="en-US" spc="600" sz="3200">
                  <a:solidFill>
                    <a:srgbClr val="191919"/>
                  </a:solidFill>
                </a:rPr>
                <a:t>Part</a:t>
              </a:r>
            </a:p>
          </p:txBody>
        </p:sp>
      </p:grpSp>
    </p:spTree>
    <p:extLst>
      <p:ext uri="{BB962C8B-B14F-4D97-AF65-F5344CB8AC3E}">
        <p14:creationId val="96045135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750" fill="hold" id="7"/>
                                        <p:tgtEl>
                                          <p:spTgt spid="18"/>
                                        </p:tgtEl>
                                        <p:attrNameLst>
                                          <p:attrName>ppt_x</p:attrName>
                                        </p:attrNameLst>
                                      </p:cBhvr>
                                      <p:tavLst>
                                        <p:tav tm="0">
                                          <p:val>
                                            <p:strVal val="0-#ppt_w/2"/>
                                          </p:val>
                                        </p:tav>
                                        <p:tav tm="100000">
                                          <p:val>
                                            <p:strVal val="#ppt_x"/>
                                          </p:val>
                                        </p:tav>
                                      </p:tavLst>
                                    </p:anim>
                                    <p:anim calcmode="lin" valueType="num">
                                      <p:cBhvr additive="base">
                                        <p:cTn dur="75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1"/>
                                        </p:tgtEl>
                                        <p:attrNameLst>
                                          <p:attrName>ppt_y</p:attrName>
                                        </p:attrNameLst>
                                      </p:cBhvr>
                                      <p:tavLst>
                                        <p:tav tm="0">
                                          <p:val>
                                            <p:strVal val="#ppt_y"/>
                                          </p:val>
                                        </p:tav>
                                        <p:tav tm="100000">
                                          <p:val>
                                            <p:strVal val="#ppt_y"/>
                                          </p:val>
                                        </p:tav>
                                      </p:tavLst>
                                    </p:anim>
                                    <p:anim calcmode="lin" valueType="num">
                                      <p:cBhvr>
                                        <p:cTn dur="500" fill="hold" id="1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1"/>
                                        </p:tgtEl>
                                      </p:cBhvr>
                                    </p:animEffect>
                                  </p:childTnLst>
                                </p:cTn>
                              </p:par>
                            </p:childTnLst>
                          </p:cTn>
                        </p:par>
                        <p:par>
                          <p:cTn fill="hold" id="17" nodeType="afterGroup">
                            <p:stCondLst>
                              <p:cond delay="1250"/>
                            </p:stCondLst>
                            <p:childTnLst>
                              <p:par>
                                <p:cTn fill="hold" id="18" nodeType="afterEffect" presetClass="entr" presetID="22" presetSubtype="8">
                                  <p:stCondLst>
                                    <p:cond delay="0"/>
                                  </p:stCondLst>
                                  <p:childTnLst>
                                    <p:set>
                                      <p:cBhvr>
                                        <p:cTn dur="1" fill="hold" id="19">
                                          <p:stCondLst>
                                            <p:cond delay="0"/>
                                          </p:stCondLst>
                                        </p:cTn>
                                        <p:tgtEl>
                                          <p:spTgt spid="4"/>
                                        </p:tgtEl>
                                        <p:attrNameLst>
                                          <p:attrName>style.visibility</p:attrName>
                                        </p:attrNameLst>
                                      </p:cBhvr>
                                      <p:to>
                                        <p:strVal val="visible"/>
                                      </p:to>
                                    </p:set>
                                    <p:animEffect filter="wipe(left)" transition="in">
                                      <p:cBhvr>
                                        <p:cTn dur="500" id="20"/>
                                        <p:tgtEl>
                                          <p:spTgt spid="4"/>
                                        </p:tgtEl>
                                      </p:cBhvr>
                                    </p:animEffect>
                                  </p:childTnLst>
                                </p:cTn>
                              </p:par>
                              <p:par>
                                <p:cTn fill="hold" grpId="0" id="21" nodeType="withEffect" presetClass="entr" presetID="41" presetSubtype="0">
                                  <p:stCondLst>
                                    <p:cond delay="250"/>
                                  </p:stCondLst>
                                  <p:iterate type="lt">
                                    <p:tmPct val="10000"/>
                                  </p:iterate>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2"/>
                                        </p:tgtEl>
                                        <p:attrNameLst>
                                          <p:attrName>ppt_y</p:attrName>
                                        </p:attrNameLst>
                                      </p:cBhvr>
                                      <p:tavLst>
                                        <p:tav tm="0">
                                          <p:val>
                                            <p:strVal val="#ppt_y"/>
                                          </p:val>
                                        </p:tav>
                                        <p:tav tm="100000">
                                          <p:val>
                                            <p:strVal val="#ppt_y"/>
                                          </p:val>
                                        </p:tav>
                                      </p:tavLst>
                                    </p:anim>
                                    <p:anim calcmode="lin" valueType="num">
                                      <p:cBhvr>
                                        <p:cTn dur="500" fill="hold" id="2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55688" y="2064477"/>
            <a:ext cx="10080625" cy="3056164"/>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圆角 3"/>
          <p:cNvSpPr/>
          <p:nvPr/>
        </p:nvSpPr>
        <p:spPr>
          <a:xfrm>
            <a:off x="9049657"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4"/>
          <p:cNvSpPr/>
          <p:nvPr/>
        </p:nvSpPr>
        <p:spPr>
          <a:xfrm>
            <a:off x="9149670" y="5362849"/>
            <a:ext cx="235402" cy="235401"/>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8" name="矩形: 圆角 7"/>
          <p:cNvSpPr/>
          <p:nvPr/>
        </p:nvSpPr>
        <p:spPr>
          <a:xfrm>
            <a:off x="9565640"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8"/>
          <p:cNvSpPr/>
          <p:nvPr/>
        </p:nvSpPr>
        <p:spPr>
          <a:xfrm>
            <a:off x="9665653" y="5362849"/>
            <a:ext cx="235402" cy="235402"/>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 name="矩形: 圆角 10"/>
          <p:cNvSpPr/>
          <p:nvPr/>
        </p:nvSpPr>
        <p:spPr>
          <a:xfrm>
            <a:off x="10081623"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11"/>
          <p:cNvSpPr/>
          <p:nvPr/>
        </p:nvSpPr>
        <p:spPr>
          <a:xfrm>
            <a:off x="10181636" y="5363975"/>
            <a:ext cx="235402" cy="233149"/>
          </a:xfrm>
          <a:custGeom>
            <a:gdLst>
              <a:gd fmla="*/ 292147 w 331788" name="connsiteX0"/>
              <a:gd fmla="*/ 109538 h 328613" name="connsiteY0"/>
              <a:gd fmla="*/ 327025 w 331788" name="connsiteX1"/>
              <a:gd fmla="*/ 145621 h 328613" name="connsiteY1"/>
              <a:gd fmla="*/ 327025 w 331788" name="connsiteX2"/>
              <a:gd fmla="*/ 229385 h 328613" name="connsiteY2"/>
              <a:gd fmla="*/ 293438 w 331788" name="connsiteX3"/>
              <a:gd fmla="*/ 264179 h 328613" name="connsiteY3"/>
              <a:gd fmla="*/ 252101 w 331788" name="connsiteX4"/>
              <a:gd fmla="*/ 264179 h 328613" name="connsiteY4"/>
              <a:gd fmla="*/ 252101 w 331788" name="connsiteX5"/>
              <a:gd fmla="*/ 319593 h 328613" name="connsiteY5"/>
              <a:gd fmla="*/ 243059 w 331788" name="connsiteX6"/>
              <a:gd fmla="*/ 328613 h 328613" name="connsiteY6"/>
              <a:gd fmla="*/ 205596 w 331788" name="connsiteX7"/>
              <a:gd fmla="*/ 328613 h 328613" name="connsiteY7"/>
              <a:gd fmla="*/ 195262 w 331788" name="connsiteX8"/>
              <a:gd fmla="*/ 319593 h 328613" name="connsiteY8"/>
              <a:gd fmla="*/ 195262 w 331788" name="connsiteX9"/>
              <a:gd fmla="*/ 235829 h 328613" name="connsiteY9"/>
              <a:gd fmla="*/ 224973 w 331788" name="connsiteX10"/>
              <a:gd fmla="*/ 207478 h 328613" name="connsiteY10"/>
              <a:gd fmla="*/ 255976 w 331788" name="connsiteX11"/>
              <a:gd fmla="*/ 207478 h 328613" name="connsiteY11"/>
              <a:gd fmla="*/ 255976 w 331788" name="connsiteX12"/>
              <a:gd fmla="*/ 145621 h 328613" name="connsiteY12"/>
              <a:gd fmla="*/ 292147 w 331788" name="connsiteX13"/>
              <a:gd fmla="*/ 109538 h 328613" name="connsiteY13"/>
              <a:gd fmla="*/ 38473 w 331788" name="connsiteX14"/>
              <a:gd fmla="*/ 109538 h 328613" name="connsiteY14"/>
              <a:gd fmla="*/ 75079 w 331788" name="connsiteX15"/>
              <a:gd fmla="*/ 145621 h 328613" name="connsiteY15"/>
              <a:gd fmla="*/ 75079 w 331788" name="connsiteX16"/>
              <a:gd fmla="*/ 207478 h 328613" name="connsiteY16"/>
              <a:gd fmla="*/ 106456 w 331788" name="connsiteX17"/>
              <a:gd fmla="*/ 207478 h 328613" name="connsiteY17"/>
              <a:gd fmla="*/ 136525 w 331788" name="connsiteX18"/>
              <a:gd fmla="*/ 235829 h 328613" name="connsiteY18"/>
              <a:gd fmla="*/ 136525 w 331788" name="connsiteX19"/>
              <a:gd fmla="*/ 319593 h 328613" name="connsiteY19"/>
              <a:gd fmla="*/ 126066 w 331788" name="connsiteX20"/>
              <a:gd fmla="*/ 328613 h 328613" name="connsiteY20"/>
              <a:gd fmla="*/ 88153 w 331788" name="connsiteX21"/>
              <a:gd fmla="*/ 328613 h 328613" name="connsiteY21"/>
              <a:gd fmla="*/ 79001 w 331788" name="connsiteX22"/>
              <a:gd fmla="*/ 319593 h 328613" name="connsiteY22"/>
              <a:gd fmla="*/ 79001 w 331788" name="connsiteX23"/>
              <a:gd fmla="*/ 264179 h 328613" name="connsiteY23"/>
              <a:gd fmla="*/ 37166 w 331788" name="connsiteX24"/>
              <a:gd fmla="*/ 264179 h 328613" name="connsiteY24"/>
              <a:gd fmla="*/ 3175 w 331788" name="connsiteX25"/>
              <a:gd fmla="*/ 229385 h 328613" name="connsiteY25"/>
              <a:gd fmla="*/ 3175 w 331788" name="connsiteX26"/>
              <a:gd fmla="*/ 145621 h 328613" name="connsiteY26"/>
              <a:gd fmla="*/ 38473 w 331788" name="connsiteX27"/>
              <a:gd fmla="*/ 109538 h 328613" name="connsiteY27"/>
              <a:gd fmla="*/ 160734 w 331788" name="connsiteX28"/>
              <a:gd fmla="*/ 88900 h 328613" name="connsiteY28"/>
              <a:gd fmla="*/ 171053 w 331788" name="connsiteX29"/>
              <a:gd fmla="*/ 88900 h 328613" name="connsiteY29"/>
              <a:gd fmla="*/ 173633 w 331788" name="connsiteX30"/>
              <a:gd fmla="*/ 90195 h 328613" name="connsiteY30"/>
              <a:gd fmla="*/ 174923 w 331788" name="connsiteX31"/>
              <a:gd fmla="*/ 95375 h 328613" name="connsiteY31"/>
              <a:gd fmla="*/ 169763 w 331788" name="connsiteX32"/>
              <a:gd fmla="*/ 103146 h 328613" name="connsiteY32"/>
              <a:gd fmla="*/ 172343 w 331788" name="connsiteX33"/>
              <a:gd fmla="*/ 123867 h 328613" name="connsiteY33"/>
              <a:gd fmla="*/ 167184 w 331788" name="connsiteX34"/>
              <a:gd fmla="*/ 136818 h 328613" name="connsiteY34"/>
              <a:gd fmla="*/ 164604 w 331788" name="connsiteX35"/>
              <a:gd fmla="*/ 136818 h 328613" name="connsiteY35"/>
              <a:gd fmla="*/ 159444 w 331788" name="connsiteX36"/>
              <a:gd fmla="*/ 123867 h 328613" name="connsiteY36"/>
              <a:gd fmla="*/ 162024 w 331788" name="connsiteX37"/>
              <a:gd fmla="*/ 103146 h 328613" name="connsiteY37"/>
              <a:gd fmla="*/ 156865 w 331788" name="connsiteX38"/>
              <a:gd fmla="*/ 95375 h 328613" name="connsiteY38"/>
              <a:gd fmla="*/ 158155 w 331788" name="connsiteX39"/>
              <a:gd fmla="*/ 90195 h 328613" name="connsiteY39"/>
              <a:gd fmla="*/ 160734 w 331788" name="connsiteX40"/>
              <a:gd fmla="*/ 88900 h 328613" name="connsiteY40"/>
              <a:gd fmla="*/ 136182 w 331788" name="connsiteX41"/>
              <a:gd fmla="*/ 88900 h 328613" name="connsiteY41"/>
              <a:gd fmla="*/ 138766 w 331788" name="connsiteX42"/>
              <a:gd fmla="*/ 91502 h 328613" name="connsiteY42"/>
              <a:gd fmla="*/ 165893 w 331788" name="connsiteX43"/>
              <a:gd fmla="*/ 165652 h 328613" name="connsiteY43"/>
              <a:gd fmla="*/ 193021 w 331788" name="connsiteX44"/>
              <a:gd fmla="*/ 91502 h 328613" name="connsiteY44"/>
              <a:gd fmla="*/ 196897 w 331788" name="connsiteX45"/>
              <a:gd fmla="*/ 90201 h 328613" name="connsiteY45"/>
              <a:gd fmla="*/ 208523 w 331788" name="connsiteX46"/>
              <a:gd fmla="*/ 92802 h 328613" name="connsiteY46"/>
              <a:gd fmla="*/ 231775 w 331788" name="connsiteX47"/>
              <a:gd fmla="*/ 125325 h 328613" name="connsiteY47"/>
              <a:gd fmla="*/ 231775 w 331788" name="connsiteX48"/>
              <a:gd fmla="*/ 176059 h 328613" name="connsiteY48"/>
              <a:gd fmla="*/ 226608 w 331788" name="connsiteX49"/>
              <a:gd fmla="*/ 182563 h 328613" name="connsiteY49"/>
              <a:gd fmla="*/ 105179 w 331788" name="connsiteX50"/>
              <a:gd fmla="*/ 182563 h 328613" name="connsiteY50"/>
              <a:gd fmla="*/ 100012 w 331788" name="connsiteX51"/>
              <a:gd fmla="*/ 176059 h 328613" name="connsiteY51"/>
              <a:gd fmla="*/ 100012 w 331788" name="connsiteX52"/>
              <a:gd fmla="*/ 125325 h 328613" name="connsiteY52"/>
              <a:gd fmla="*/ 123264 w 331788" name="connsiteX53"/>
              <a:gd fmla="*/ 92802 h 328613" name="connsiteY53"/>
              <a:gd fmla="*/ 134890 w 331788" name="connsiteX54"/>
              <a:gd fmla="*/ 90201 h 328613" name="connsiteY54"/>
              <a:gd fmla="*/ 136182 w 331788" name="connsiteX55"/>
              <a:gd fmla="*/ 88900 h 328613" name="connsiteY55"/>
              <a:gd fmla="*/ 292100 w 331788" name="connsiteX56"/>
              <a:gd fmla="*/ 19050 h 328613" name="connsiteY56"/>
              <a:gd fmla="*/ 331788 w 331788" name="connsiteX57"/>
              <a:gd fmla="*/ 58738 h 328613" name="connsiteY57"/>
              <a:gd fmla="*/ 292100 w 331788" name="connsiteX58"/>
              <a:gd fmla="*/ 98426 h 328613" name="connsiteY58"/>
              <a:gd fmla="*/ 252412 w 331788" name="connsiteX59"/>
              <a:gd fmla="*/ 58738 h 328613" name="connsiteY59"/>
              <a:gd fmla="*/ 292100 w 331788" name="connsiteX60"/>
              <a:gd fmla="*/ 19050 h 328613" name="connsiteY60"/>
              <a:gd fmla="*/ 39688 w 331788" name="connsiteX61"/>
              <a:gd fmla="*/ 19050 h 328613" name="connsiteY61"/>
              <a:gd fmla="*/ 79376 w 331788" name="connsiteX62"/>
              <a:gd fmla="*/ 58738 h 328613" name="connsiteY62"/>
              <a:gd fmla="*/ 39688 w 331788" name="connsiteX63"/>
              <a:gd fmla="*/ 98426 h 328613" name="connsiteY63"/>
              <a:gd fmla="*/ 0 w 331788" name="connsiteX64"/>
              <a:gd fmla="*/ 58738 h 328613" name="connsiteY64"/>
              <a:gd fmla="*/ 39688 w 331788" name="connsiteX65"/>
              <a:gd fmla="*/ 19050 h 328613" name="connsiteY65"/>
              <a:gd fmla="*/ 165894 w 331788" name="connsiteX66"/>
              <a:gd fmla="*/ 0 h 328613" name="connsiteY66"/>
              <a:gd fmla="*/ 204788 w 331788" name="connsiteX67"/>
              <a:gd fmla="*/ 39688 h 328613" name="connsiteY67"/>
              <a:gd fmla="*/ 165894 w 331788" name="connsiteX68"/>
              <a:gd fmla="*/ 79376 h 328613" name="connsiteY68"/>
              <a:gd fmla="*/ 127000 w 331788" name="connsiteX69"/>
              <a:gd fmla="*/ 39688 h 328613" name="connsiteY69"/>
              <a:gd fmla="*/ 165894 w 331788" name="connsiteX70"/>
              <a:gd fmla="*/ 0 h 328613"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328613" w="331788">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4" name="矩形: 圆角 13"/>
          <p:cNvSpPr/>
          <p:nvPr/>
        </p:nvSpPr>
        <p:spPr>
          <a:xfrm>
            <a:off x="10597606"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14"/>
          <p:cNvSpPr/>
          <p:nvPr/>
        </p:nvSpPr>
        <p:spPr>
          <a:xfrm>
            <a:off x="10716767" y="5362849"/>
            <a:ext cx="197107" cy="235402"/>
          </a:xfrm>
          <a:custGeom>
            <a:gdLst>
              <a:gd fmla="*/ 132196 w 277813" name="connsiteX0"/>
              <a:gd fmla="*/ 133350 h 331788" name="connsiteY0"/>
              <a:gd fmla="*/ 132196 w 277813" name="connsiteX1"/>
              <a:gd fmla="*/ 152673 h 331788" name="connsiteY1"/>
              <a:gd fmla="*/ 99724 w 277813" name="connsiteX2"/>
              <a:gd fmla="*/ 186167 h 331788" name="connsiteY2"/>
              <a:gd fmla="*/ 134793 w 277813" name="connsiteX3"/>
              <a:gd fmla="*/ 220949 h 331788" name="connsiteY3"/>
              <a:gd fmla="*/ 154276 w 277813" name="connsiteX4"/>
              <a:gd fmla="*/ 237696 h 331788" name="connsiteY4"/>
              <a:gd fmla="*/ 136092 w 277813" name="connsiteX5"/>
              <a:gd fmla="*/ 249290 h 331788" name="connsiteY5"/>
              <a:gd fmla="*/ 104920 w 277813" name="connsiteX6"/>
              <a:gd fmla="*/ 241561 h 331788" name="connsiteY6"/>
              <a:gd fmla="*/ 98425 w 277813" name="connsiteX7"/>
              <a:gd fmla="*/ 263460 h 331788" name="connsiteY7"/>
              <a:gd fmla="*/ 130897 w 277813" name="connsiteX8"/>
              <a:gd fmla="*/ 272478 h 331788" name="connsiteY8"/>
              <a:gd fmla="*/ 130897 w 277813" name="connsiteX9"/>
              <a:gd fmla="*/ 290513 h 331788" name="connsiteY9"/>
              <a:gd fmla="*/ 150380 w 277813" name="connsiteX10"/>
              <a:gd fmla="*/ 290513 h 331788" name="connsiteY10"/>
              <a:gd fmla="*/ 150380 w 277813" name="connsiteX11"/>
              <a:gd fmla="*/ 271190 h 331788" name="connsiteY11"/>
              <a:gd fmla="*/ 184150 w 277813" name="connsiteX12"/>
              <a:gd fmla="*/ 235120 h 331788" name="connsiteY12"/>
              <a:gd fmla="*/ 152978 w 277813" name="connsiteX13"/>
              <a:gd fmla="*/ 199049 h 331788" name="connsiteY13"/>
              <a:gd fmla="*/ 129598 w 277813" name="connsiteX14"/>
              <a:gd fmla="*/ 182303 h 331788" name="connsiteY14"/>
              <a:gd fmla="*/ 146483 w 277813" name="connsiteX15"/>
              <a:gd fmla="*/ 171997 h 331788" name="connsiteY15"/>
              <a:gd fmla="*/ 173759 w 277813" name="connsiteX16"/>
              <a:gd fmla="*/ 178438 h 331788" name="connsiteY16"/>
              <a:gd fmla="*/ 178955 w 277813" name="connsiteX17"/>
              <a:gd fmla="*/ 156538 h 331788" name="connsiteY17"/>
              <a:gd fmla="*/ 151679 w 277813" name="connsiteX18"/>
              <a:gd fmla="*/ 151385 h 331788" name="connsiteY18"/>
              <a:gd fmla="*/ 151679 w 277813" name="connsiteX19"/>
              <a:gd fmla="*/ 133350 h 331788" name="connsiteY19"/>
              <a:gd fmla="*/ 132196 w 277813" name="connsiteX20"/>
              <a:gd fmla="*/ 133350 h 331788" name="connsiteY20"/>
              <a:gd fmla="*/ 136310 w 277813" name="connsiteX21"/>
              <a:gd fmla="*/ 0 h 331788" name="connsiteY21"/>
              <a:gd fmla="*/ 167467 w 277813" name="connsiteX22"/>
              <a:gd fmla="*/ 3888 h 331788" name="connsiteY22"/>
              <a:gd fmla="*/ 158380 w 277813" name="connsiteX23"/>
              <a:gd fmla="*/ 25921 h 331788" name="connsiteY23"/>
              <a:gd fmla="*/ 184343 w 277813" name="connsiteX24"/>
              <a:gd fmla="*/ 6480 h 331788" name="connsiteY24"/>
              <a:gd fmla="*/ 214202 w 277813" name="connsiteX25"/>
              <a:gd fmla="*/ 9072 h 331788" name="connsiteY25"/>
              <a:gd fmla="*/ 188238 w 277813" name="connsiteX26"/>
              <a:gd fmla="*/ 62210 h 331788" name="connsiteY26"/>
              <a:gd fmla="*/ 215500 w 277813" name="connsiteX27"/>
              <a:gd fmla="*/ 62210 h 331788" name="connsiteY27"/>
              <a:gd fmla="*/ 215500 w 277813" name="connsiteX28"/>
              <a:gd fmla="*/ 81651 h 331788" name="connsiteY28"/>
              <a:gd fmla="*/ 183045 w 277813" name="connsiteX29"/>
              <a:gd fmla="*/ 81651 h 331788" name="connsiteY29"/>
              <a:gd fmla="*/ 277813 w 277813" name="connsiteX30"/>
              <a:gd fmla="*/ 243657 h 331788" name="connsiteY30"/>
              <a:gd fmla="*/ 138907 w 277813" name="connsiteX31"/>
              <a:gd fmla="*/ 331788 h 331788" name="connsiteY31"/>
              <a:gd fmla="*/ 0 w 277813" name="connsiteX32"/>
              <a:gd fmla="*/ 243657 h 331788" name="connsiteY32"/>
              <a:gd fmla="*/ 94768 w 277813" name="connsiteX33"/>
              <a:gd fmla="*/ 81651 h 331788" name="connsiteY33"/>
              <a:gd fmla="*/ 68804 w 277813" name="connsiteX34"/>
              <a:gd fmla="*/ 81651 h 331788" name="connsiteY34"/>
              <a:gd fmla="*/ 68804 w 277813" name="connsiteX35"/>
              <a:gd fmla="*/ 60914 h 331788" name="connsiteY35"/>
              <a:gd fmla="*/ 96066 w 277813" name="connsiteX36"/>
              <a:gd fmla="*/ 62210 h 331788" name="connsiteY36"/>
              <a:gd fmla="*/ 66208 w 277813" name="connsiteX37"/>
              <a:gd fmla="*/ 5184 h 331788" name="connsiteY37"/>
              <a:gd fmla="*/ 110347 w 277813" name="connsiteX38"/>
              <a:gd fmla="*/ 6480 h 331788" name="connsiteY38"/>
              <a:gd fmla="*/ 127223 w 277813" name="connsiteX39"/>
              <a:gd fmla="*/ 28513 h 331788" name="connsiteY39"/>
              <a:gd fmla="*/ 136310 w 277813" name="connsiteX40"/>
              <a:gd fmla="*/ 0 h 331788"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31788" w="277813">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8" name="组合 27"/>
          <p:cNvGrpSpPr/>
          <p:nvPr/>
        </p:nvGrpSpPr>
        <p:grpSpPr>
          <a:xfrm>
            <a:off x="8533674" y="5262836"/>
            <a:ext cx="435428" cy="435428"/>
            <a:chOff x="8533674" y="5262836"/>
            <a:chExt cx="435428" cy="435428"/>
          </a:xfrm>
        </p:grpSpPr>
        <p:sp>
          <p:nvSpPr>
            <p:cNvPr id="29" name="矩形: 圆角 28"/>
            <p:cNvSpPr/>
            <p:nvPr/>
          </p:nvSpPr>
          <p:spPr>
            <a:xfrm>
              <a:off x="8533674" y="5262836"/>
              <a:ext cx="435428" cy="435428"/>
            </a:xfrm>
            <a:prstGeom prst="round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椭圆 17"/>
            <p:cNvSpPr/>
            <p:nvPr/>
          </p:nvSpPr>
          <p:spPr>
            <a:xfrm>
              <a:off x="8641423" y="5362849"/>
              <a:ext cx="219929" cy="235402"/>
            </a:xfrm>
            <a:custGeom>
              <a:gdLst>
                <a:gd fmla="*/ 270013 w 315913" name="connsiteX0"/>
                <a:gd fmla="*/ 244475 h 338138" name="connsiteY0"/>
                <a:gd fmla="*/ 315913 w 315913" name="connsiteX1"/>
                <a:gd fmla="*/ 290647 h 338138" name="connsiteY1"/>
                <a:gd fmla="*/ 315913 w 315913" name="connsiteX2"/>
                <a:gd fmla="*/ 331542 h 338138" name="connsiteY2"/>
                <a:gd fmla="*/ 313290 w 315913" name="connsiteX3"/>
                <a:gd fmla="*/ 335500 h 338138" name="connsiteY3"/>
                <a:gd fmla="*/ 309356 w 315913" name="connsiteX4"/>
                <a:gd fmla="*/ 338138 h 338138" name="connsiteY4"/>
                <a:gd fmla="*/ 231982 w 315913" name="connsiteX5"/>
                <a:gd fmla="*/ 338138 h 338138" name="connsiteY5"/>
                <a:gd fmla="*/ 225425 w 315913" name="connsiteX6"/>
                <a:gd fmla="*/ 331542 h 338138" name="connsiteY6"/>
                <a:gd fmla="*/ 225425 w 315913" name="connsiteX7"/>
                <a:gd fmla="*/ 290647 h 338138" name="connsiteY7"/>
                <a:gd fmla="*/ 270013 w 315913" name="connsiteX8"/>
                <a:gd fmla="*/ 244475 h 338138" name="connsiteY8"/>
                <a:gd fmla="*/ 157956 w 315913" name="connsiteX9"/>
                <a:gd fmla="*/ 244475 h 338138" name="connsiteY9"/>
                <a:gd fmla="*/ 203200 w 315913" name="connsiteX10"/>
                <a:gd fmla="*/ 290647 h 338138" name="connsiteY10"/>
                <a:gd fmla="*/ 203200 w 315913" name="connsiteX11"/>
                <a:gd fmla="*/ 331542 h 338138" name="connsiteY11"/>
                <a:gd fmla="*/ 201869 w 315913" name="connsiteX12"/>
                <a:gd fmla="*/ 335500 h 338138" name="connsiteY12"/>
                <a:gd fmla="*/ 196546 w 315913" name="connsiteX13"/>
                <a:gd fmla="*/ 338138 h 338138" name="connsiteY13"/>
                <a:gd fmla="*/ 119365 w 315913" name="connsiteX14"/>
                <a:gd fmla="*/ 338138 h 338138" name="connsiteY14"/>
                <a:gd fmla="*/ 112712 w 315913" name="connsiteX15"/>
                <a:gd fmla="*/ 331542 h 338138" name="connsiteY15"/>
                <a:gd fmla="*/ 112712 w 315913" name="connsiteX16"/>
                <a:gd fmla="*/ 290647 h 338138" name="connsiteY16"/>
                <a:gd fmla="*/ 157956 w 315913" name="connsiteX17"/>
                <a:gd fmla="*/ 244475 h 338138" name="connsiteY17"/>
                <a:gd fmla="*/ 45900 w 315913" name="connsiteX18"/>
                <a:gd fmla="*/ 244475 h 338138" name="connsiteY18"/>
                <a:gd fmla="*/ 90488 w 315913" name="connsiteX19"/>
                <a:gd fmla="*/ 290647 h 338138" name="connsiteY19"/>
                <a:gd fmla="*/ 90488 w 315913" name="connsiteX20"/>
                <a:gd fmla="*/ 331542 h 338138" name="connsiteY20"/>
                <a:gd fmla="*/ 89176 w 315913" name="connsiteX21"/>
                <a:gd fmla="*/ 335500 h 338138" name="connsiteY21"/>
                <a:gd fmla="*/ 83931 w 315913" name="connsiteX22"/>
                <a:gd fmla="*/ 338138 h 338138" name="connsiteY22"/>
                <a:gd fmla="*/ 6557 w 315913" name="connsiteX23"/>
                <a:gd fmla="*/ 338138 h 338138" name="connsiteY23"/>
                <a:gd fmla="*/ 0 w 315913" name="connsiteX24"/>
                <a:gd fmla="*/ 331542 h 338138" name="connsiteY24"/>
                <a:gd fmla="*/ 0 w 315913" name="connsiteX25"/>
                <a:gd fmla="*/ 290647 h 338138" name="connsiteY25"/>
                <a:gd fmla="*/ 45900 w 315913" name="connsiteX26"/>
                <a:gd fmla="*/ 244475 h 338138" name="connsiteY26"/>
                <a:gd fmla="*/ 271463 w 315913" name="connsiteX27"/>
                <a:gd fmla="*/ 180975 h 338138" name="connsiteY27"/>
                <a:gd fmla="*/ 301625 w 315913" name="connsiteX28"/>
                <a:gd fmla="*/ 211138 h 338138" name="connsiteY28"/>
                <a:gd fmla="*/ 271463 w 315913" name="connsiteX29"/>
                <a:gd fmla="*/ 241300 h 338138" name="connsiteY29"/>
                <a:gd fmla="*/ 241300 w 315913" name="connsiteX30"/>
                <a:gd fmla="*/ 211138 h 338138" name="connsiteY30"/>
                <a:gd fmla="*/ 271463 w 315913" name="connsiteX31"/>
                <a:gd fmla="*/ 180975 h 338138" name="connsiteY31"/>
                <a:gd fmla="*/ 159420 w 315913" name="connsiteX32"/>
                <a:gd fmla="*/ 180975 h 338138" name="connsiteY32"/>
                <a:gd fmla="*/ 188912 w 315913" name="connsiteX33"/>
                <a:gd fmla="*/ 211138 h 338138" name="connsiteY33"/>
                <a:gd fmla="*/ 159420 w 315913" name="connsiteX34"/>
                <a:gd fmla="*/ 241300 h 338138" name="connsiteY34"/>
                <a:gd fmla="*/ 128587 w 315913" name="connsiteX35"/>
                <a:gd fmla="*/ 211138 h 338138" name="connsiteY35"/>
                <a:gd fmla="*/ 159420 w 315913" name="connsiteX36"/>
                <a:gd fmla="*/ 180975 h 338138" name="connsiteY36"/>
                <a:gd fmla="*/ 46038 w 315913" name="connsiteX37"/>
                <a:gd fmla="*/ 180975 h 338138" name="connsiteY37"/>
                <a:gd fmla="*/ 76201 w 315913" name="connsiteX38"/>
                <a:gd fmla="*/ 211138 h 338138" name="connsiteY38"/>
                <a:gd fmla="*/ 46038 w 315913" name="connsiteX39"/>
                <a:gd fmla="*/ 241301 h 338138" name="connsiteY39"/>
                <a:gd fmla="*/ 15875 w 315913" name="connsiteX40"/>
                <a:gd fmla="*/ 211138 h 338138" name="connsiteY40"/>
                <a:gd fmla="*/ 46038 w 315913" name="connsiteX41"/>
                <a:gd fmla="*/ 180975 h 338138" name="connsiteY41"/>
                <a:gd fmla="*/ 270005 w 315913" name="connsiteX42"/>
                <a:gd fmla="*/ 77788 h 338138" name="connsiteY42"/>
                <a:gd fmla="*/ 238125 w 315913" name="connsiteX43"/>
                <a:gd fmla="*/ 109792 h 338138" name="connsiteY43"/>
                <a:gd fmla="*/ 238125 w 315913" name="connsiteX44"/>
                <a:gd fmla="*/ 144463 h 338138" name="connsiteY44"/>
                <a:gd fmla="*/ 303213 w 315913" name="connsiteX45"/>
                <a:gd fmla="*/ 144463 h 338138" name="connsiteY45"/>
                <a:gd fmla="*/ 303213 w 315913" name="connsiteX46"/>
                <a:gd fmla="*/ 109792 h 338138" name="connsiteY46"/>
                <a:gd fmla="*/ 270005 w 315913" name="connsiteX47"/>
                <a:gd fmla="*/ 77788 h 338138" name="connsiteY47"/>
                <a:gd fmla="*/ 270013 w 315913" name="connsiteX48"/>
                <a:gd fmla="*/ 65088 h 338138" name="connsiteY48"/>
                <a:gd fmla="*/ 315913 w 315913" name="connsiteX49"/>
                <a:gd fmla="*/ 109941 h 338138" name="connsiteY49"/>
                <a:gd fmla="*/ 315913 w 315913" name="connsiteX50"/>
                <a:gd fmla="*/ 150836 h 338138" name="connsiteY50"/>
                <a:gd fmla="*/ 313290 w 315913" name="connsiteX51"/>
                <a:gd fmla="*/ 156113 h 338138" name="connsiteY51"/>
                <a:gd fmla="*/ 309356 w 315913" name="connsiteX52"/>
                <a:gd fmla="*/ 158751 h 338138" name="connsiteY52"/>
                <a:gd fmla="*/ 231982 w 315913" name="connsiteX53"/>
                <a:gd fmla="*/ 158751 h 338138" name="connsiteY53"/>
                <a:gd fmla="*/ 225425 w 315913" name="connsiteX54"/>
                <a:gd fmla="*/ 150836 h 338138" name="connsiteY54"/>
                <a:gd fmla="*/ 225425 w 315913" name="connsiteX55"/>
                <a:gd fmla="*/ 109941 h 338138" name="connsiteY55"/>
                <a:gd fmla="*/ 270013 w 315913" name="connsiteX56"/>
                <a:gd fmla="*/ 65088 h 338138" name="connsiteY56"/>
                <a:gd fmla="*/ 157956 w 315913" name="connsiteX57"/>
                <a:gd fmla="*/ 65088 h 338138" name="connsiteY57"/>
                <a:gd fmla="*/ 203200 w 315913" name="connsiteX58"/>
                <a:gd fmla="*/ 109941 h 338138" name="connsiteY58"/>
                <a:gd fmla="*/ 203200 w 315913" name="connsiteX59"/>
                <a:gd fmla="*/ 150836 h 338138" name="connsiteY59"/>
                <a:gd fmla="*/ 201869 w 315913" name="connsiteX60"/>
                <a:gd fmla="*/ 156113 h 338138" name="connsiteY60"/>
                <a:gd fmla="*/ 196546 w 315913" name="connsiteX61"/>
                <a:gd fmla="*/ 158751 h 338138" name="connsiteY61"/>
                <a:gd fmla="*/ 119365 w 315913" name="connsiteX62"/>
                <a:gd fmla="*/ 158751 h 338138" name="connsiteY62"/>
                <a:gd fmla="*/ 112712 w 315913" name="connsiteX63"/>
                <a:gd fmla="*/ 150836 h 338138" name="connsiteY63"/>
                <a:gd fmla="*/ 112712 w 315913" name="connsiteX64"/>
                <a:gd fmla="*/ 109941 h 338138" name="connsiteY64"/>
                <a:gd fmla="*/ 157956 w 315913" name="connsiteX65"/>
                <a:gd fmla="*/ 65088 h 338138" name="connsiteY65"/>
                <a:gd fmla="*/ 45900 w 315913" name="connsiteX66"/>
                <a:gd fmla="*/ 65088 h 338138" name="connsiteY66"/>
                <a:gd fmla="*/ 90488 w 315913" name="connsiteX67"/>
                <a:gd fmla="*/ 109941 h 338138" name="connsiteY67"/>
                <a:gd fmla="*/ 90488 w 315913" name="connsiteX68"/>
                <a:gd fmla="*/ 150836 h 338138" name="connsiteY68"/>
                <a:gd fmla="*/ 89176 w 315913" name="connsiteX69"/>
                <a:gd fmla="*/ 156113 h 338138" name="connsiteY69"/>
                <a:gd fmla="*/ 83931 w 315913" name="connsiteX70"/>
                <a:gd fmla="*/ 158751 h 338138" name="connsiteY70"/>
                <a:gd fmla="*/ 6557 w 315913" name="connsiteX71"/>
                <a:gd fmla="*/ 158751 h 338138" name="connsiteY71"/>
                <a:gd fmla="*/ 0 w 315913" name="connsiteX72"/>
                <a:gd fmla="*/ 150836 h 338138" name="connsiteY72"/>
                <a:gd fmla="*/ 0 w 315913" name="connsiteX73"/>
                <a:gd fmla="*/ 109941 h 338138" name="connsiteY73"/>
                <a:gd fmla="*/ 45900 w 315913" name="connsiteX74"/>
                <a:gd fmla="*/ 65088 h 338138" name="connsiteY74"/>
                <a:gd fmla="*/ 270669 w 315913" name="connsiteX75"/>
                <a:gd fmla="*/ 14288 h 338138" name="connsiteY75"/>
                <a:gd fmla="*/ 254000 w 315913" name="connsiteX76"/>
                <a:gd fmla="*/ 30957 h 338138" name="connsiteY76"/>
                <a:gd fmla="*/ 270669 w 315913" name="connsiteX77"/>
                <a:gd fmla="*/ 47626 h 338138" name="connsiteY77"/>
                <a:gd fmla="*/ 287338 w 315913" name="connsiteX78"/>
                <a:gd fmla="*/ 30957 h 338138" name="connsiteY78"/>
                <a:gd fmla="*/ 270669 w 315913" name="connsiteX79"/>
                <a:gd fmla="*/ 14288 h 338138" name="connsiteY79"/>
                <a:gd fmla="*/ 271463 w 315913" name="connsiteX80"/>
                <a:gd fmla="*/ 0 h 338138" name="connsiteY80"/>
                <a:gd fmla="*/ 301625 w 315913" name="connsiteX81"/>
                <a:gd fmla="*/ 30957 h 338138" name="connsiteY81"/>
                <a:gd fmla="*/ 271463 w 315913" name="connsiteX82"/>
                <a:gd fmla="*/ 61913 h 338138" name="connsiteY82"/>
                <a:gd fmla="*/ 241300 w 315913" name="connsiteX83"/>
                <a:gd fmla="*/ 30957 h 338138" name="connsiteY83"/>
                <a:gd fmla="*/ 271463 w 315913" name="connsiteX84"/>
                <a:gd fmla="*/ 0 h 338138" name="connsiteY84"/>
                <a:gd fmla="*/ 159420 w 315913" name="connsiteX85"/>
                <a:gd fmla="*/ 0 h 338138" name="connsiteY85"/>
                <a:gd fmla="*/ 188912 w 315913" name="connsiteX86"/>
                <a:gd fmla="*/ 30957 h 338138" name="connsiteY86"/>
                <a:gd fmla="*/ 159420 w 315913" name="connsiteX87"/>
                <a:gd fmla="*/ 61913 h 338138" name="connsiteY87"/>
                <a:gd fmla="*/ 128587 w 315913" name="connsiteX88"/>
                <a:gd fmla="*/ 30957 h 338138" name="connsiteY88"/>
                <a:gd fmla="*/ 159420 w 315913" name="connsiteX89"/>
                <a:gd fmla="*/ 0 h 338138" name="connsiteY89"/>
                <a:gd fmla="*/ 46037 w 315913" name="connsiteX90"/>
                <a:gd fmla="*/ 0 h 338138" name="connsiteY90"/>
                <a:gd fmla="*/ 76200 w 315913" name="connsiteX91"/>
                <a:gd fmla="*/ 30957 h 338138" name="connsiteY91"/>
                <a:gd fmla="*/ 46037 w 315913" name="connsiteX92"/>
                <a:gd fmla="*/ 61913 h 338138" name="connsiteY92"/>
                <a:gd fmla="*/ 15875 w 315913" name="connsiteX93"/>
                <a:gd fmla="*/ 30957 h 338138" name="connsiteY93"/>
                <a:gd fmla="*/ 46037 w 315913" name="connsiteX94"/>
                <a:gd fmla="*/ 0 h 33813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38138" w="315913">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0" name="组合 19"/>
          <p:cNvGrpSpPr/>
          <p:nvPr/>
        </p:nvGrpSpPr>
        <p:grpSpPr>
          <a:xfrm>
            <a:off x="5958790" y="2585479"/>
            <a:ext cx="5025031" cy="1919393"/>
            <a:chOff x="5394700" y="1317507"/>
            <a:chExt cx="5025031" cy="1919393"/>
          </a:xfrm>
        </p:grpSpPr>
        <p:sp>
          <p:nvSpPr>
            <p:cNvPr id="21" name="TextBox 19"/>
            <p:cNvSpPr txBox="1"/>
            <p:nvPr/>
          </p:nvSpPr>
          <p:spPr>
            <a:xfrm>
              <a:off x="5394701"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向大家致谢</a:t>
              </a:r>
            </a:p>
          </p:txBody>
        </p:sp>
        <p:sp>
          <p:nvSpPr>
            <p:cNvPr id="22" name="文本框 21"/>
            <p:cNvSpPr txBox="1"/>
            <p:nvPr/>
          </p:nvSpPr>
          <p:spPr>
            <a:xfrm>
              <a:off x="5394700" y="1782206"/>
              <a:ext cx="5025030" cy="1463040"/>
            </a:xfrm>
            <a:prstGeom prst="rect">
              <a:avLst/>
            </a:prstGeom>
            <a:noFill/>
          </p:spPr>
          <p:txBody>
            <a:bodyPr rtlCol="0" wrap="square">
              <a:spAutoFit/>
              <a:scene3d>
                <a:camera prst="orthographicFront"/>
                <a:lightRig dir="t" rig="threePt"/>
              </a:scene3d>
              <a:sp3d contourW="12700"/>
            </a:bodyPr>
            <a:lstStyle/>
            <a:p>
              <a:pPr>
                <a:lnSpc>
                  <a:spcPct val="125000"/>
                </a:lnSpc>
              </a:pPr>
              <a:r>
                <a:rPr altLang="zh-CN" lang="en-US" sz="1200">
                  <a:solidFill>
                    <a:schemeClr val="bg1">
                      <a:lumMod val="50000"/>
                    </a:schemeClr>
                  </a:solidFill>
                </a:rPr>
                <a:t>The user can demonstrate on a projector orThe user can demonstrate on a projector or computer, or print the presentation and make it into a film to be used in a wider field computer, or print theThe user can demonstrate on a projector or computer, or print the presentation and make it into a film to be used in a wider field presentation and make it into a film to be used in a wider field</a:t>
              </a:r>
            </a:p>
          </p:txBody>
        </p:sp>
      </p:grpSp>
      <p:pic>
        <p:nvPicPr>
          <p:cNvPr id="27" name="图片占位符 26"/>
          <p:cNvPicPr>
            <a:picLocks noChangeAspect="1" noGrp="1"/>
          </p:cNvPicPr>
          <p:nvPr>
            <p:ph idx="11" sz="quarter" type="pic"/>
          </p:nvPr>
        </p:nvPicPr>
        <p:blipFill>
          <a:blip r:embed="rId3">
            <a:grayscl/>
            <a:extLst>
              <a:ext uri="{28A0092B-C50C-407E-A947-70E740481C1C}">
                <a14:useLocalDpi val="0"/>
              </a:ext>
            </a:extLst>
          </a:blip>
          <a:stretch>
            <a:fillRect/>
          </a:stretch>
        </p:blipFill>
        <p:spPr/>
      </p:pic>
      <p:cxnSp>
        <p:nvCxnSpPr>
          <p:cNvPr id="24" name="直接连接符 23"/>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致  谢</a:t>
            </a:r>
          </a:p>
        </p:txBody>
      </p:sp>
      <p:cxnSp>
        <p:nvCxnSpPr>
          <p:cNvPr id="35" name="直接连接符 34"/>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335671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p:cTn dur="500" fill="hold" id="11"/>
                                        <p:tgtEl>
                                          <p:spTgt spid="27"/>
                                        </p:tgtEl>
                                        <p:attrNameLst>
                                          <p:attrName>ppt_w</p:attrName>
                                        </p:attrNameLst>
                                      </p:cBhvr>
                                      <p:tavLst>
                                        <p:tav tm="0">
                                          <p:val>
                                            <p:fltVal val="0"/>
                                          </p:val>
                                        </p:tav>
                                        <p:tav tm="100000">
                                          <p:val>
                                            <p:strVal val="#ppt_w"/>
                                          </p:val>
                                        </p:tav>
                                      </p:tavLst>
                                    </p:anim>
                                    <p:anim calcmode="lin" valueType="num">
                                      <p:cBhvr>
                                        <p:cTn dur="500" fill="hold" id="12"/>
                                        <p:tgtEl>
                                          <p:spTgt spid="27"/>
                                        </p:tgtEl>
                                        <p:attrNameLst>
                                          <p:attrName>ppt_h</p:attrName>
                                        </p:attrNameLst>
                                      </p:cBhvr>
                                      <p:tavLst>
                                        <p:tav tm="0">
                                          <p:val>
                                            <p:fltVal val="0"/>
                                          </p:val>
                                        </p:tav>
                                        <p:tav tm="100000">
                                          <p:val>
                                            <p:strVal val="#ppt_h"/>
                                          </p:val>
                                        </p:tav>
                                      </p:tavLst>
                                    </p:anim>
                                    <p:animEffect filter="fade" transition="in">
                                      <p:cBhvr>
                                        <p:cTn dur="500" id="13"/>
                                        <p:tgtEl>
                                          <p:spTgt spid="27"/>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additive="base">
                                        <p:cTn dur="500" id="17"/>
                                        <p:tgtEl>
                                          <p:spTgt spid="20"/>
                                        </p:tgtEl>
                                        <p:attrNameLst>
                                          <p:attrName>ppt_x</p:attrName>
                                        </p:attrNameLst>
                                      </p:cBhvr>
                                      <p:tavLst>
                                        <p:tav tm="0">
                                          <p:val>
                                            <p:strVal val="#ppt_x-#ppt_w*1.125000"/>
                                          </p:val>
                                        </p:tav>
                                        <p:tav tm="100000">
                                          <p:val>
                                            <p:strVal val="#ppt_x"/>
                                          </p:val>
                                        </p:tav>
                                      </p:tavLst>
                                    </p:anim>
                                    <p:animEffect filter="wipe(right)" transition="in">
                                      <p:cBhvr>
                                        <p:cTn dur="500" id="18"/>
                                        <p:tgtEl>
                                          <p:spTgt spid="20"/>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500" fill="hold" id="27"/>
                                        <p:tgtEl>
                                          <p:spTgt spid="31"/>
                                        </p:tgtEl>
                                        <p:attrNameLst>
                                          <p:attrName>ppt_w</p:attrName>
                                        </p:attrNameLst>
                                      </p:cBhvr>
                                      <p:tavLst>
                                        <p:tav tm="0">
                                          <p:val>
                                            <p:fltVal val="0"/>
                                          </p:val>
                                        </p:tav>
                                        <p:tav tm="100000">
                                          <p:val>
                                            <p:strVal val="#ppt_w"/>
                                          </p:val>
                                        </p:tav>
                                      </p:tavLst>
                                    </p:anim>
                                    <p:anim calcmode="lin" valueType="num">
                                      <p:cBhvr>
                                        <p:cTn dur="500" fill="hold" id="28"/>
                                        <p:tgtEl>
                                          <p:spTgt spid="31"/>
                                        </p:tgtEl>
                                        <p:attrNameLst>
                                          <p:attrName>ppt_h</p:attrName>
                                        </p:attrNameLst>
                                      </p:cBhvr>
                                      <p:tavLst>
                                        <p:tav tm="0">
                                          <p:val>
                                            <p:fltVal val="0"/>
                                          </p:val>
                                        </p:tav>
                                        <p:tav tm="100000">
                                          <p:val>
                                            <p:strVal val="#ppt_h"/>
                                          </p:val>
                                        </p:tav>
                                      </p:tavLst>
                                    </p:anim>
                                    <p:animEffect filter="fade" transition="in">
                                      <p:cBhvr>
                                        <p:cTn dur="500" id="29"/>
                                        <p:tgtEl>
                                          <p:spTgt spid="31"/>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500" fill="hold" id="37"/>
                                        <p:tgtEl>
                                          <p:spTgt spid="33"/>
                                        </p:tgtEl>
                                        <p:attrNameLst>
                                          <p:attrName>ppt_w</p:attrName>
                                        </p:attrNameLst>
                                      </p:cBhvr>
                                      <p:tavLst>
                                        <p:tav tm="0">
                                          <p:val>
                                            <p:fltVal val="0"/>
                                          </p:val>
                                        </p:tav>
                                        <p:tav tm="100000">
                                          <p:val>
                                            <p:strVal val="#ppt_w"/>
                                          </p:val>
                                        </p:tav>
                                      </p:tavLst>
                                    </p:anim>
                                    <p:anim calcmode="lin" valueType="num">
                                      <p:cBhvr>
                                        <p:cTn dur="500" fill="hold" id="38"/>
                                        <p:tgtEl>
                                          <p:spTgt spid="33"/>
                                        </p:tgtEl>
                                        <p:attrNameLst>
                                          <p:attrName>ppt_h</p:attrName>
                                        </p:attrNameLst>
                                      </p:cBhvr>
                                      <p:tavLst>
                                        <p:tav tm="0">
                                          <p:val>
                                            <p:fltVal val="0"/>
                                          </p:val>
                                        </p:tav>
                                        <p:tav tm="100000">
                                          <p:val>
                                            <p:strVal val="#ppt_h"/>
                                          </p:val>
                                        </p:tav>
                                      </p:tavLst>
                                    </p:anim>
                                    <p:animEffect filter="fade" transition="in">
                                      <p:cBhvr>
                                        <p:cTn dur="500" id="39"/>
                                        <p:tgtEl>
                                          <p:spTgt spid="33"/>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Effect filter="fade" transition="in">
                                      <p:cBhvr>
                                        <p:cTn dur="500" id="44"/>
                                        <p:tgtEl>
                                          <p:spTgt spid="11"/>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2"/>
                                        </p:tgtEl>
                                        <p:attrNameLst>
                                          <p:attrName>style.visibility</p:attrName>
                                        </p:attrNameLst>
                                      </p:cBhvr>
                                      <p:to>
                                        <p:strVal val="visible"/>
                                      </p:to>
                                    </p:set>
                                    <p:anim calcmode="lin" valueType="num">
                                      <p:cBhvr>
                                        <p:cTn dur="500" fill="hold" id="47"/>
                                        <p:tgtEl>
                                          <p:spTgt spid="32"/>
                                        </p:tgtEl>
                                        <p:attrNameLst>
                                          <p:attrName>ppt_w</p:attrName>
                                        </p:attrNameLst>
                                      </p:cBhvr>
                                      <p:tavLst>
                                        <p:tav tm="0">
                                          <p:val>
                                            <p:fltVal val="0"/>
                                          </p:val>
                                        </p:tav>
                                        <p:tav tm="100000">
                                          <p:val>
                                            <p:strVal val="#ppt_w"/>
                                          </p:val>
                                        </p:tav>
                                      </p:tavLst>
                                    </p:anim>
                                    <p:anim calcmode="lin" valueType="num">
                                      <p:cBhvr>
                                        <p:cTn dur="500" fill="hold" id="48"/>
                                        <p:tgtEl>
                                          <p:spTgt spid="32"/>
                                        </p:tgtEl>
                                        <p:attrNameLst>
                                          <p:attrName>ppt_h</p:attrName>
                                        </p:attrNameLst>
                                      </p:cBhvr>
                                      <p:tavLst>
                                        <p:tav tm="0">
                                          <p:val>
                                            <p:fltVal val="0"/>
                                          </p:val>
                                        </p:tav>
                                        <p:tav tm="100000">
                                          <p:val>
                                            <p:strVal val="#ppt_h"/>
                                          </p:val>
                                        </p:tav>
                                      </p:tavLst>
                                    </p:anim>
                                    <p:animEffect filter="fade" transition="in">
                                      <p:cBhvr>
                                        <p:cTn dur="500" id="49"/>
                                        <p:tgtEl>
                                          <p:spTgt spid="3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p:cTn dur="500" fill="hold" id="52"/>
                                        <p:tgtEl>
                                          <p:spTgt spid="14"/>
                                        </p:tgtEl>
                                        <p:attrNameLst>
                                          <p:attrName>ppt_w</p:attrName>
                                        </p:attrNameLst>
                                      </p:cBhvr>
                                      <p:tavLst>
                                        <p:tav tm="0">
                                          <p:val>
                                            <p:fltVal val="0"/>
                                          </p:val>
                                        </p:tav>
                                        <p:tav tm="100000">
                                          <p:val>
                                            <p:strVal val="#ppt_w"/>
                                          </p:val>
                                        </p:tav>
                                      </p:tavLst>
                                    </p:anim>
                                    <p:anim calcmode="lin" valueType="num">
                                      <p:cBhvr>
                                        <p:cTn dur="500" fill="hold" id="53"/>
                                        <p:tgtEl>
                                          <p:spTgt spid="14"/>
                                        </p:tgtEl>
                                        <p:attrNameLst>
                                          <p:attrName>ppt_h</p:attrName>
                                        </p:attrNameLst>
                                      </p:cBhvr>
                                      <p:tavLst>
                                        <p:tav tm="0">
                                          <p:val>
                                            <p:fltVal val="0"/>
                                          </p:val>
                                        </p:tav>
                                        <p:tav tm="100000">
                                          <p:val>
                                            <p:strVal val="#ppt_h"/>
                                          </p:val>
                                        </p:tav>
                                      </p:tavLst>
                                    </p:anim>
                                    <p:animEffect filter="fade" transition="in">
                                      <p:cBhvr>
                                        <p:cTn dur="500" id="54"/>
                                        <p:tgtEl>
                                          <p:spTgt spid="14"/>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p:cTn dur="500" fill="hold" id="57"/>
                                        <p:tgtEl>
                                          <p:spTgt spid="34"/>
                                        </p:tgtEl>
                                        <p:attrNameLst>
                                          <p:attrName>ppt_w</p:attrName>
                                        </p:attrNameLst>
                                      </p:cBhvr>
                                      <p:tavLst>
                                        <p:tav tm="0">
                                          <p:val>
                                            <p:fltVal val="0"/>
                                          </p:val>
                                        </p:tav>
                                        <p:tav tm="100000">
                                          <p:val>
                                            <p:strVal val="#ppt_w"/>
                                          </p:val>
                                        </p:tav>
                                      </p:tavLst>
                                    </p:anim>
                                    <p:anim calcmode="lin" valueType="num">
                                      <p:cBhvr>
                                        <p:cTn dur="500" fill="hold" id="58"/>
                                        <p:tgtEl>
                                          <p:spTgt spid="34"/>
                                        </p:tgtEl>
                                        <p:attrNameLst>
                                          <p:attrName>ppt_h</p:attrName>
                                        </p:attrNameLst>
                                      </p:cBhvr>
                                      <p:tavLst>
                                        <p:tav tm="0">
                                          <p:val>
                                            <p:fltVal val="0"/>
                                          </p:val>
                                        </p:tav>
                                        <p:tav tm="100000">
                                          <p:val>
                                            <p:strVal val="#ppt_h"/>
                                          </p:val>
                                        </p:tav>
                                      </p:tavLst>
                                    </p:anim>
                                    <p:animEffect filter="fade" transition="in">
                                      <p:cBhvr>
                                        <p:cTn dur="500" id="59"/>
                                        <p:tgtEl>
                                          <p:spTgt spid="34"/>
                                        </p:tgtEl>
                                      </p:cBhvr>
                                    </p:animEffect>
                                  </p:childTnLst>
                                </p:cTn>
                              </p:par>
                              <p:par>
                                <p:cTn fill="hold" id="60" nodeType="withEffect" presetClass="entr" presetID="53" presetSubtype="0">
                                  <p:stCondLst>
                                    <p:cond delay="0"/>
                                  </p:stCondLst>
                                  <p:childTnLst>
                                    <p:set>
                                      <p:cBhvr>
                                        <p:cTn dur="1" fill="hold" id="61">
                                          <p:stCondLst>
                                            <p:cond delay="0"/>
                                          </p:stCondLst>
                                        </p:cTn>
                                        <p:tgtEl>
                                          <p:spTgt spid="28"/>
                                        </p:tgtEl>
                                        <p:attrNameLst>
                                          <p:attrName>style.visibility</p:attrName>
                                        </p:attrNameLst>
                                      </p:cBhvr>
                                      <p:to>
                                        <p:strVal val="visible"/>
                                      </p:to>
                                    </p:set>
                                    <p:anim calcmode="lin" valueType="num">
                                      <p:cBhvr>
                                        <p:cTn dur="500" fill="hold" id="62"/>
                                        <p:tgtEl>
                                          <p:spTgt spid="28"/>
                                        </p:tgtEl>
                                        <p:attrNameLst>
                                          <p:attrName>ppt_w</p:attrName>
                                        </p:attrNameLst>
                                      </p:cBhvr>
                                      <p:tavLst>
                                        <p:tav tm="0">
                                          <p:val>
                                            <p:fltVal val="0"/>
                                          </p:val>
                                        </p:tav>
                                        <p:tav tm="100000">
                                          <p:val>
                                            <p:strVal val="#ppt_w"/>
                                          </p:val>
                                        </p:tav>
                                      </p:tavLst>
                                    </p:anim>
                                    <p:anim calcmode="lin" valueType="num">
                                      <p:cBhvr>
                                        <p:cTn dur="500" fill="hold" id="63"/>
                                        <p:tgtEl>
                                          <p:spTgt spid="28"/>
                                        </p:tgtEl>
                                        <p:attrNameLst>
                                          <p:attrName>ppt_h</p:attrName>
                                        </p:attrNameLst>
                                      </p:cBhvr>
                                      <p:tavLst>
                                        <p:tav tm="0">
                                          <p:val>
                                            <p:fltVal val="0"/>
                                          </p:val>
                                        </p:tav>
                                        <p:tav tm="100000">
                                          <p:val>
                                            <p:strVal val="#ppt_h"/>
                                          </p:val>
                                        </p:tav>
                                      </p:tavLst>
                                    </p:anim>
                                    <p:animEffect filter="fade" transition="in">
                                      <p:cBhvr>
                                        <p:cTn dur="500" id="6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31"/>
      <p:bldP grpId="0" spid="8"/>
      <p:bldP grpId="0" spid="33"/>
      <p:bldP grpId="0" spid="11"/>
      <p:bldP grpId="0" spid="32"/>
      <p:bldP grpId="0" spid="14"/>
      <p:bldP grpId="0" spid="3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0" name="文本框 9"/>
          <p:cNvSpPr txBox="1"/>
          <p:nvPr/>
        </p:nvSpPr>
        <p:spPr>
          <a:xfrm>
            <a:off x="8200832" y="4618317"/>
            <a:ext cx="2621280" cy="457200"/>
          </a:xfrm>
          <a:prstGeom prst="rect">
            <a:avLst/>
          </a:prstGeom>
          <a:noFill/>
        </p:spPr>
        <p:txBody>
          <a:bodyPr rtlCol="0" wrap="none">
            <a:spAutoFit/>
            <a:scene3d>
              <a:camera prst="orthographicFront"/>
              <a:lightRig dir="t" rig="threePt"/>
            </a:scene3d>
            <a:sp3d contourW="12700"/>
          </a:bodyPr>
          <a:lstStyle/>
          <a:p>
            <a:pPr lvl="0">
              <a:defRPr/>
            </a:pPr>
            <a:r>
              <a:rPr altLang="en-US" lang="zh-CN" sz="2400">
                <a:solidFill>
                  <a:srgbClr val="191919"/>
                </a:solidFill>
              </a:rPr>
              <a:t>简约清新述职报告</a:t>
            </a:r>
          </a:p>
        </p:txBody>
      </p:sp>
      <p:sp>
        <p:nvSpPr>
          <p:cNvPr id="13" name="文本框 12"/>
          <p:cNvSpPr txBox="1"/>
          <p:nvPr/>
        </p:nvSpPr>
        <p:spPr>
          <a:xfrm>
            <a:off x="5302153" y="2937212"/>
            <a:ext cx="5618480" cy="118872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7200" u="none">
                <a:ln>
                  <a:noFill/>
                </a:ln>
                <a:solidFill>
                  <a:srgbClr val="191919"/>
                </a:solidFill>
                <a:uLnTx/>
                <a:uFillTx/>
                <a:latin typeface="Arial"/>
                <a:ea typeface="微软雅黑"/>
                <a:cs typeface="+mn-cs"/>
              </a:rPr>
              <a:t>THANK YOU</a:t>
            </a:r>
          </a:p>
        </p:txBody>
      </p:sp>
      <p:cxnSp>
        <p:nvCxnSpPr>
          <p:cNvPr id="14" name="直接连接符 13"/>
          <p:cNvCxnSpPr/>
          <p:nvPr/>
        </p:nvCxnSpPr>
        <p:spPr>
          <a:xfrm>
            <a:off x="9084177" y="4272421"/>
            <a:ext cx="159657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a:extLst>
              <a:ext uri="{28A0092B-C50C-407E-A947-70E740481C1C}">
                <a14:useLocalDpi val="0"/>
              </a:ext>
            </a:extLst>
          </a:blip>
          <a:stretch>
            <a:fillRect/>
          </a:stretch>
        </p:blipFill>
        <p:spPr>
          <a:xfrm>
            <a:off x="10773460" y="5853452"/>
            <a:ext cx="2279853" cy="1551240"/>
          </a:xfrm>
          <a:prstGeom prst="rect">
            <a:avLst/>
          </a:prstGeom>
        </p:spPr>
      </p:pic>
    </p:spTree>
    <p:extLst>
      <p:ext uri="{BB962C8B-B14F-4D97-AF65-F5344CB8AC3E}">
        <p14:creationId val="314393342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4"/>
                                        </p:tgtEl>
                                        <p:attrNameLst>
                                          <p:attrName>style.visibility</p:attrName>
                                        </p:attrNameLst>
                                      </p:cBhvr>
                                      <p:to>
                                        <p:strVal val="visible"/>
                                      </p:to>
                                    </p:set>
                                    <p:animEffect filter="wipe(left)"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12" presetSubtype="8">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id="17"/>
                                        <p:tgtEl>
                                          <p:spTgt spid="10"/>
                                        </p:tgtEl>
                                        <p:attrNameLst>
                                          <p:attrName>ppt_x</p:attrName>
                                        </p:attrNameLst>
                                      </p:cBhvr>
                                      <p:tavLst>
                                        <p:tav tm="0">
                                          <p:val>
                                            <p:strVal val="#ppt_x-#ppt_w*1.125000"/>
                                          </p:val>
                                        </p:tav>
                                        <p:tav tm="100000">
                                          <p:val>
                                            <p:strVal val="#ppt_x"/>
                                          </p:val>
                                        </p:tav>
                                      </p:tavLst>
                                    </p:anim>
                                    <p:animEffect filter="wipe(right)" transition="in">
                                      <p:cBhvr>
                                        <p:cTn dur="500" id="1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文本框 16"/>
          <p:cNvSpPr txBox="1"/>
          <p:nvPr/>
        </p:nvSpPr>
        <p:spPr>
          <a:xfrm>
            <a:off x="6995887" y="4536925"/>
            <a:ext cx="3904341" cy="64008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nvGrpSpPr>
          <p:cNvPr id="31" name="组合 30"/>
          <p:cNvGrpSpPr/>
          <p:nvPr/>
        </p:nvGrpSpPr>
        <p:grpSpPr>
          <a:xfrm>
            <a:off x="1055688" y="2133602"/>
            <a:ext cx="4677455" cy="508000"/>
            <a:chOff x="1055688" y="2481944"/>
            <a:chExt cx="4677455" cy="508000"/>
          </a:xfrm>
        </p:grpSpPr>
        <p:grpSp>
          <p:nvGrpSpPr>
            <p:cNvPr id="4" name="组合 3"/>
            <p:cNvGrpSpPr/>
            <p:nvPr/>
          </p:nvGrpSpPr>
          <p:grpSpPr>
            <a:xfrm>
              <a:off x="1055688" y="2481944"/>
              <a:ext cx="4677455" cy="508000"/>
              <a:chOff x="1055688" y="2481944"/>
              <a:chExt cx="4677455" cy="508000"/>
            </a:xfrm>
          </p:grpSpPr>
          <p:sp>
            <p:nvSpPr>
              <p:cNvPr id="2" name="矩形 1"/>
              <p:cNvSpPr/>
              <p:nvPr/>
            </p:nvSpPr>
            <p:spPr>
              <a:xfrm>
                <a:off x="1055688" y="2481944"/>
                <a:ext cx="1582057" cy="50800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637745" y="2481944"/>
                <a:ext cx="3095398" cy="508000"/>
              </a:xfrm>
              <a:prstGeom prst="rect">
                <a:avLst/>
              </a:prstGeom>
              <a:solidFill>
                <a:srgbClr val="40404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TextBox 19"/>
            <p:cNvSpPr txBox="1"/>
            <p:nvPr/>
          </p:nvSpPr>
          <p:spPr>
            <a:xfrm>
              <a:off x="2817064" y="2526808"/>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chemeClr val="bg1"/>
                  </a:solidFill>
                  <a:latin typeface="+mn-ea"/>
                </a:rPr>
                <a:t>市场网络推广</a:t>
              </a:r>
            </a:p>
          </p:txBody>
        </p:sp>
        <p:sp>
          <p:nvSpPr>
            <p:cNvPr id="22" name="TextBox 19"/>
            <p:cNvSpPr txBox="1"/>
            <p:nvPr/>
          </p:nvSpPr>
          <p:spPr>
            <a:xfrm>
              <a:off x="1055688" y="2545858"/>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latin typeface="+mn-lt"/>
                </a:rPr>
                <a:t>Part 01</a:t>
              </a:r>
            </a:p>
          </p:txBody>
        </p:sp>
      </p:grpSp>
      <p:grpSp>
        <p:nvGrpSpPr>
          <p:cNvPr id="33" name="组合 32"/>
          <p:cNvGrpSpPr/>
          <p:nvPr/>
        </p:nvGrpSpPr>
        <p:grpSpPr>
          <a:xfrm>
            <a:off x="1055688" y="3735818"/>
            <a:ext cx="4677455" cy="508000"/>
            <a:chOff x="1055688" y="4084160"/>
            <a:chExt cx="4677455" cy="508000"/>
          </a:xfrm>
        </p:grpSpPr>
        <p:grpSp>
          <p:nvGrpSpPr>
            <p:cNvPr id="8" name="组合 7"/>
            <p:cNvGrpSpPr/>
            <p:nvPr/>
          </p:nvGrpSpPr>
          <p:grpSpPr>
            <a:xfrm>
              <a:off x="1055688" y="4084160"/>
              <a:ext cx="4677455" cy="508000"/>
              <a:chOff x="1055688" y="2481944"/>
              <a:chExt cx="4677455" cy="508000"/>
            </a:xfrm>
          </p:grpSpPr>
          <p:sp>
            <p:nvSpPr>
              <p:cNvPr id="9" name="矩形 8"/>
              <p:cNvSpPr/>
              <p:nvPr/>
            </p:nvSpPr>
            <p:spPr>
              <a:xfrm>
                <a:off x="1055688" y="2481944"/>
                <a:ext cx="1582057" cy="50800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TextBox 19"/>
            <p:cNvSpPr txBox="1"/>
            <p:nvPr/>
          </p:nvSpPr>
          <p:spPr>
            <a:xfrm>
              <a:off x="2817064" y="4134054"/>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chemeClr val="bg1"/>
                  </a:solidFill>
                  <a:latin typeface="+mn-ea"/>
                </a:rPr>
                <a:t>部门职能培训</a:t>
              </a:r>
            </a:p>
          </p:txBody>
        </p:sp>
        <p:sp>
          <p:nvSpPr>
            <p:cNvPr id="23" name="TextBox 19"/>
            <p:cNvSpPr txBox="1"/>
            <p:nvPr/>
          </p:nvSpPr>
          <p:spPr>
            <a:xfrm>
              <a:off x="1055688" y="4134054"/>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latin typeface="+mn-lt"/>
                </a:rPr>
                <a:t>Part 03</a:t>
              </a:r>
            </a:p>
          </p:txBody>
        </p:sp>
      </p:grpSp>
      <p:grpSp>
        <p:nvGrpSpPr>
          <p:cNvPr id="32" name="组合 31"/>
          <p:cNvGrpSpPr/>
          <p:nvPr/>
        </p:nvGrpSpPr>
        <p:grpSpPr>
          <a:xfrm>
            <a:off x="1418544" y="2934710"/>
            <a:ext cx="4677456" cy="508000"/>
            <a:chOff x="1418544" y="3283052"/>
            <a:chExt cx="4677456" cy="508000"/>
          </a:xfrm>
        </p:grpSpPr>
        <p:grpSp>
          <p:nvGrpSpPr>
            <p:cNvPr id="5" name="组合 4"/>
            <p:cNvGrpSpPr/>
            <p:nvPr/>
          </p:nvGrpSpPr>
          <p:grpSpPr>
            <a:xfrm>
              <a:off x="1418545" y="3283052"/>
              <a:ext cx="4677455" cy="508000"/>
              <a:chOff x="1055688" y="2481944"/>
              <a:chExt cx="4677455" cy="508000"/>
            </a:xfrm>
          </p:grpSpPr>
          <p:sp>
            <p:nvSpPr>
              <p:cNvPr id="6" name="矩形 5"/>
              <p:cNvSpPr/>
              <p:nvPr/>
            </p:nvSpPr>
            <p:spPr>
              <a:xfrm>
                <a:off x="1055688" y="2481944"/>
                <a:ext cx="1582057" cy="50800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TextBox 19"/>
            <p:cNvSpPr txBox="1"/>
            <p:nvPr/>
          </p:nvSpPr>
          <p:spPr>
            <a:xfrm>
              <a:off x="3179921" y="333699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chemeClr val="bg1"/>
                  </a:solidFill>
                  <a:latin typeface="+mn-ea"/>
                </a:rPr>
                <a:t>线上网络营销</a:t>
              </a:r>
            </a:p>
          </p:txBody>
        </p:sp>
        <p:sp>
          <p:nvSpPr>
            <p:cNvPr id="24" name="TextBox 19"/>
            <p:cNvSpPr txBox="1"/>
            <p:nvPr/>
          </p:nvSpPr>
          <p:spPr>
            <a:xfrm>
              <a:off x="1418544" y="3344707"/>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latin typeface="+mn-lt"/>
                </a:rPr>
                <a:t>Part 02</a:t>
              </a:r>
            </a:p>
          </p:txBody>
        </p:sp>
      </p:grpSp>
      <p:grpSp>
        <p:nvGrpSpPr>
          <p:cNvPr id="34" name="组合 33"/>
          <p:cNvGrpSpPr/>
          <p:nvPr/>
        </p:nvGrpSpPr>
        <p:grpSpPr>
          <a:xfrm>
            <a:off x="1418544" y="4536926"/>
            <a:ext cx="4677456" cy="508000"/>
            <a:chOff x="1418544" y="4885268"/>
            <a:chExt cx="4677456" cy="508000"/>
          </a:xfrm>
        </p:grpSpPr>
        <p:grpSp>
          <p:nvGrpSpPr>
            <p:cNvPr id="11" name="组合 10"/>
            <p:cNvGrpSpPr/>
            <p:nvPr/>
          </p:nvGrpSpPr>
          <p:grpSpPr>
            <a:xfrm>
              <a:off x="1418545" y="4885268"/>
              <a:ext cx="4677455" cy="508000"/>
              <a:chOff x="1055688" y="2481944"/>
              <a:chExt cx="4677455" cy="508000"/>
            </a:xfrm>
          </p:grpSpPr>
          <p:sp>
            <p:nvSpPr>
              <p:cNvPr id="12" name="矩形 11"/>
              <p:cNvSpPr/>
              <p:nvPr/>
            </p:nvSpPr>
            <p:spPr>
              <a:xfrm>
                <a:off x="1055688" y="2481944"/>
                <a:ext cx="1582057" cy="50800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637745" y="2481944"/>
                <a:ext cx="3095398" cy="508000"/>
              </a:xfrm>
              <a:prstGeom prst="rect">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TextBox 19"/>
            <p:cNvSpPr txBox="1"/>
            <p:nvPr/>
          </p:nvSpPr>
          <p:spPr>
            <a:xfrm>
              <a:off x="3179921" y="4929689"/>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chemeClr val="bg1"/>
                  </a:solidFill>
                  <a:latin typeface="+mn-ea"/>
                </a:rPr>
                <a:t>人事招聘事务</a:t>
              </a:r>
            </a:p>
          </p:txBody>
        </p:sp>
        <p:sp>
          <p:nvSpPr>
            <p:cNvPr id="25" name="TextBox 19"/>
            <p:cNvSpPr txBox="1"/>
            <p:nvPr/>
          </p:nvSpPr>
          <p:spPr>
            <a:xfrm>
              <a:off x="1418544" y="4939214"/>
              <a:ext cx="1582057"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zh-CN" lang="en-US" sz="2000">
                  <a:latin typeface="+mn-lt"/>
                </a:rPr>
                <a:t>Part 04</a:t>
              </a:r>
            </a:p>
          </p:txBody>
        </p:sp>
      </p:grpSp>
      <p:pic>
        <p:nvPicPr>
          <p:cNvPr id="30" name="图片占位符 29"/>
          <p:cNvPicPr>
            <a:picLocks noChangeAspect="1" noGrp="1"/>
          </p:cNvPicPr>
          <p:nvPr>
            <p:ph idx="11" sz="quarter" type="pic"/>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7115909" y="2110924"/>
            <a:ext cx="3540368" cy="2132895"/>
          </a:xfrm>
        </p:spPr>
      </p:pic>
      <p:cxnSp>
        <p:nvCxnSpPr>
          <p:cNvPr id="35" name="直接连接符 34"/>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工作岗位及职责</a:t>
            </a:r>
          </a:p>
        </p:txBody>
      </p:sp>
      <p:cxnSp>
        <p:nvCxnSpPr>
          <p:cNvPr id="37" name="直接连接符 36"/>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777872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2"/>
                                        </p:tgtEl>
                                        <p:attrNameLst>
                                          <p:attrName>style.visibility</p:attrName>
                                        </p:attrNameLst>
                                      </p:cBhvr>
                                      <p:to>
                                        <p:strVal val="visible"/>
                                      </p:to>
                                    </p:set>
                                    <p:animEffect filter="wipe(left)" transition="in">
                                      <p:cBhvr>
                                        <p:cTn dur="500" id="11"/>
                                        <p:tgtEl>
                                          <p:spTgt spid="32"/>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3"/>
                                        </p:tgtEl>
                                        <p:attrNameLst>
                                          <p:attrName>style.visibility</p:attrName>
                                        </p:attrNameLst>
                                      </p:cBhvr>
                                      <p:to>
                                        <p:strVal val="visible"/>
                                      </p:to>
                                    </p:set>
                                    <p:animEffect filter="wipe(left)" transition="in">
                                      <p:cBhvr>
                                        <p:cTn dur="500" id="15"/>
                                        <p:tgtEl>
                                          <p:spTgt spid="33"/>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4"/>
                                        </p:tgtEl>
                                        <p:attrNameLst>
                                          <p:attrName>style.visibility</p:attrName>
                                        </p:attrNameLst>
                                      </p:cBhvr>
                                      <p:to>
                                        <p:strVal val="visible"/>
                                      </p:to>
                                    </p:set>
                                    <p:animEffect filter="wipe(left)" transition="in">
                                      <p:cBhvr>
                                        <p:cTn dur="500" id="19"/>
                                        <p:tgtEl>
                                          <p:spTgt spid="34"/>
                                        </p:tgtEl>
                                      </p:cBhvr>
                                    </p:animEffect>
                                  </p:childTnLst>
                                </p:cTn>
                              </p:par>
                            </p:childTnLst>
                          </p:cTn>
                        </p:par>
                        <p:par>
                          <p:cTn fill="hold" id="20" nodeType="afterGroup">
                            <p:stCondLst>
                              <p:cond delay="2000"/>
                            </p:stCondLst>
                            <p:childTnLst>
                              <p:par>
                                <p:cTn fill="hold" id="21" nodeType="afterEffect" presetClass="entr" presetID="14" presetSubtype="10">
                                  <p:stCondLst>
                                    <p:cond delay="0"/>
                                  </p:stCondLst>
                                  <p:childTnLst>
                                    <p:set>
                                      <p:cBhvr>
                                        <p:cTn dur="1" fill="hold" id="22">
                                          <p:stCondLst>
                                            <p:cond delay="0"/>
                                          </p:stCondLst>
                                        </p:cTn>
                                        <p:tgtEl>
                                          <p:spTgt spid="30"/>
                                        </p:tgtEl>
                                        <p:attrNameLst>
                                          <p:attrName>style.visibility</p:attrName>
                                        </p:attrNameLst>
                                      </p:cBhvr>
                                      <p:to>
                                        <p:strVal val="visible"/>
                                      </p:to>
                                    </p:set>
                                    <p:animEffect filter="randombar(horizontal)" transition="in">
                                      <p:cBhvr>
                                        <p:cTn dur="500" id="23"/>
                                        <p:tgtEl>
                                          <p:spTgt spid="30"/>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44" name="20713ea3-5cb6-49de-993b-40db6e0e41b5" title="iSlide™ 版权声明  COPYRIGHT NOTICE"/>
          <p:cNvGrpSpPr>
            <a:grpSpLocks noChangeAspect="1"/>
          </p:cNvGrpSpPr>
          <p:nvPr/>
        </p:nvGrpSpPr>
        <p:grpSpPr>
          <a:xfrm>
            <a:off x="1090613" y="2161080"/>
            <a:ext cx="6385844" cy="3383569"/>
            <a:chOff x="1008074" y="2917524"/>
            <a:chExt cx="5359320" cy="2839660"/>
          </a:xfrm>
        </p:grpSpPr>
        <p:grpSp>
          <p:nvGrpSpPr>
            <p:cNvPr id="145" name="íṥḻïďê"/>
            <p:cNvGrpSpPr/>
            <p:nvPr/>
          </p:nvGrpSpPr>
          <p:grpSpPr>
            <a:xfrm>
              <a:off x="1008074" y="2938840"/>
              <a:ext cx="5143500" cy="2748444"/>
              <a:chOff x="952500" y="3431663"/>
              <a:chExt cx="5143500" cy="2748444"/>
            </a:xfrm>
          </p:grpSpPr>
          <p:sp>
            <p:nvSpPr>
              <p:cNvPr id="147" name="î$ľïdê"/>
              <p:cNvSpPr/>
              <p:nvPr/>
            </p:nvSpPr>
            <p:spPr>
              <a:xfrm>
                <a:off x="952500" y="3431663"/>
                <a:ext cx="5143500" cy="388088"/>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a:lnSpc>
                    <a:spcPct val="130000"/>
                  </a:lnSpc>
                </a:pPr>
                <a:r>
                  <a:rPr lang="en-US" sz="1400">
                    <a:solidFill>
                      <a:schemeClr val="dk1">
                        <a:lumMod val="100000"/>
                      </a:schemeClr>
                    </a:solidFill>
                    <a:latin charset="0" panose="020b0604020202020204" pitchFamily="34" typeface="Arial"/>
                    <a:ea charset="-122" panose="02010601030101010101" pitchFamily="2" typeface="方正黑体简体"/>
                    <a:sym charset="0" panose="020b0604020202020204" pitchFamily="34" typeface="Arial"/>
                  </a:rPr>
                  <a:t>90%</a:t>
                </a:r>
              </a:p>
            </p:txBody>
          </p:sp>
          <p:sp>
            <p:nvSpPr>
              <p:cNvPr id="148" name="išḷîḑé"/>
              <p:cNvSpPr/>
              <p:nvPr/>
            </p:nvSpPr>
            <p:spPr>
              <a:xfrm>
                <a:off x="952500" y="4021752"/>
                <a:ext cx="5143500" cy="388088"/>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a:lnSpc>
                    <a:spcPct val="130000"/>
                  </a:lnSpc>
                </a:pPr>
                <a:r>
                  <a:rPr lang="en-US" sz="1400">
                    <a:solidFill>
                      <a:schemeClr val="dk1">
                        <a:lumMod val="100000"/>
                      </a:schemeClr>
                    </a:solidFill>
                    <a:latin charset="0" panose="020b0604020202020204" pitchFamily="34" typeface="Arial"/>
                    <a:ea charset="-122" panose="02010601030101010101" pitchFamily="2" typeface="方正黑体简体"/>
                    <a:sym charset="0" panose="020b0604020202020204" pitchFamily="34" typeface="Arial"/>
                  </a:rPr>
                  <a:t>70%</a:t>
                </a:r>
              </a:p>
            </p:txBody>
          </p:sp>
          <p:sp>
            <p:nvSpPr>
              <p:cNvPr id="149" name="îŝļïḍè"/>
              <p:cNvSpPr/>
              <p:nvPr/>
            </p:nvSpPr>
            <p:spPr>
              <a:xfrm>
                <a:off x="952500" y="4611841"/>
                <a:ext cx="5143500" cy="388088"/>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a:lnSpc>
                    <a:spcPct val="130000"/>
                  </a:lnSpc>
                </a:pPr>
                <a:r>
                  <a:rPr lang="en-US" sz="1400">
                    <a:solidFill>
                      <a:schemeClr val="dk1">
                        <a:lumMod val="100000"/>
                      </a:schemeClr>
                    </a:solidFill>
                    <a:latin charset="0" panose="020b0604020202020204" pitchFamily="34" typeface="Arial"/>
                    <a:ea charset="-122" panose="02010601030101010101" pitchFamily="2" typeface="方正黑体简体"/>
                    <a:sym charset="0" panose="020b0604020202020204" pitchFamily="34" typeface="Arial"/>
                  </a:rPr>
                  <a:t>95%</a:t>
                </a:r>
              </a:p>
            </p:txBody>
          </p:sp>
          <p:sp>
            <p:nvSpPr>
              <p:cNvPr id="150" name="îŝ1iḓe"/>
              <p:cNvSpPr/>
              <p:nvPr/>
            </p:nvSpPr>
            <p:spPr>
              <a:xfrm>
                <a:off x="952500" y="5201930"/>
                <a:ext cx="5143500" cy="388088"/>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a:lnSpc>
                    <a:spcPct val="130000"/>
                  </a:lnSpc>
                </a:pPr>
                <a:r>
                  <a:rPr lang="en-US" sz="1400">
                    <a:solidFill>
                      <a:schemeClr val="dk1">
                        <a:lumMod val="100000"/>
                      </a:schemeClr>
                    </a:solidFill>
                    <a:latin charset="0" panose="020b0604020202020204" pitchFamily="34" typeface="Arial"/>
                    <a:ea charset="-122" panose="02010601030101010101" pitchFamily="2" typeface="方正黑体简体"/>
                    <a:sym charset="0" panose="020b0604020202020204" pitchFamily="34" typeface="Arial"/>
                  </a:rPr>
                  <a:t>45%</a:t>
                </a:r>
              </a:p>
            </p:txBody>
          </p:sp>
          <p:sp>
            <p:nvSpPr>
              <p:cNvPr id="151" name="îṡḷïḓé"/>
              <p:cNvSpPr/>
              <p:nvPr/>
            </p:nvSpPr>
            <p:spPr>
              <a:xfrm>
                <a:off x="952500" y="5792019"/>
                <a:ext cx="5143500" cy="388088"/>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r">
                  <a:lnSpc>
                    <a:spcPct val="130000"/>
                  </a:lnSpc>
                </a:pPr>
                <a:r>
                  <a:rPr lang="en-US" sz="1400">
                    <a:solidFill>
                      <a:schemeClr val="dk1">
                        <a:lumMod val="100000"/>
                      </a:schemeClr>
                    </a:solidFill>
                    <a:latin charset="0" panose="020b0604020202020204" pitchFamily="34" typeface="Arial"/>
                    <a:ea charset="-122" panose="02010601030101010101" pitchFamily="2" typeface="方正黑体简体"/>
                    <a:sym charset="0" panose="020b0604020202020204" pitchFamily="34" typeface="Arial"/>
                  </a:rPr>
                  <a:t>75%</a:t>
                </a:r>
              </a:p>
            </p:txBody>
          </p:sp>
          <p:sp>
            <p:nvSpPr>
              <p:cNvPr id="152" name="íSḻiďe"/>
              <p:cNvSpPr/>
              <p:nvPr/>
            </p:nvSpPr>
            <p:spPr>
              <a:xfrm>
                <a:off x="952500" y="3431663"/>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3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3" name="i$ľiḑe"/>
              <p:cNvSpPr/>
              <p:nvPr/>
            </p:nvSpPr>
            <p:spPr>
              <a:xfrm>
                <a:off x="952500" y="4021752"/>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3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4" name="ísḻîḑé"/>
              <p:cNvSpPr/>
              <p:nvPr/>
            </p:nvSpPr>
            <p:spPr>
              <a:xfrm>
                <a:off x="952500" y="4612908"/>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3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5" name="îSļíďè"/>
              <p:cNvSpPr/>
              <p:nvPr/>
            </p:nvSpPr>
            <p:spPr>
              <a:xfrm>
                <a:off x="952500" y="5200863"/>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3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6" name="ïṩľíḋé"/>
              <p:cNvSpPr/>
              <p:nvPr/>
            </p:nvSpPr>
            <p:spPr>
              <a:xfrm>
                <a:off x="952500" y="5792019"/>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3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7" name="islidé"/>
              <p:cNvSpPr/>
              <p:nvPr/>
            </p:nvSpPr>
            <p:spPr>
              <a:xfrm>
                <a:off x="1336547" y="3496441"/>
                <a:ext cx="3830875"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nSpc>
                    <a:spcPct val="130000"/>
                  </a:lnSpc>
                </a:pPr>
                <a:endParaRPr altLang="en-US" lang="zh-CN" sz="1400">
                  <a:solidFill>
                    <a:schemeClr val="bg1">
                      <a:lumMod val="100000"/>
                    </a:schemeClr>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8" name="ïṩḻíḑè"/>
              <p:cNvSpPr/>
              <p:nvPr/>
            </p:nvSpPr>
            <p:spPr>
              <a:xfrm>
                <a:off x="1336548" y="4084396"/>
                <a:ext cx="2788886"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nSpc>
                    <a:spcPct val="130000"/>
                  </a:lnSpc>
                </a:pPr>
                <a:endParaRPr altLang="en-US" lang="zh-CN" sz="1400">
                  <a:solidFill>
                    <a:schemeClr val="bg1">
                      <a:lumMod val="100000"/>
                    </a:schemeClr>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59" name="ïṣ1ïḓé"/>
              <p:cNvSpPr/>
              <p:nvPr/>
            </p:nvSpPr>
            <p:spPr>
              <a:xfrm>
                <a:off x="1336547" y="4672351"/>
                <a:ext cx="4288075"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nSpc>
                    <a:spcPct val="130000"/>
                  </a:lnSpc>
                </a:pPr>
                <a:endParaRPr altLang="en-US" lang="zh-CN" sz="1400">
                  <a:solidFill>
                    <a:schemeClr val="bg1">
                      <a:lumMod val="100000"/>
                    </a:schemeClr>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0" name="işḷiḋé"/>
              <p:cNvSpPr/>
              <p:nvPr/>
            </p:nvSpPr>
            <p:spPr>
              <a:xfrm>
                <a:off x="1336548" y="5265641"/>
                <a:ext cx="1927648"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nSpc>
                    <a:spcPct val="130000"/>
                  </a:lnSpc>
                </a:pPr>
                <a:endParaRPr altLang="en-US" lang="zh-CN" sz="1400">
                  <a:solidFill>
                    <a:schemeClr val="bg1">
                      <a:lumMod val="100000"/>
                    </a:schemeClr>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1" name="is1îḋè"/>
              <p:cNvSpPr/>
              <p:nvPr/>
            </p:nvSpPr>
            <p:spPr>
              <a:xfrm>
                <a:off x="1336547" y="5856797"/>
                <a:ext cx="3299247"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none">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nSpc>
                    <a:spcPct val="130000"/>
                  </a:lnSpc>
                </a:pPr>
                <a:endParaRPr altLang="en-US" lang="zh-CN" sz="1400">
                  <a:solidFill>
                    <a:schemeClr val="bg1">
                      <a:lumMod val="100000"/>
                    </a:schemeClr>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2" name="íSḻiďe"/>
              <p:cNvSpPr/>
              <p:nvPr/>
            </p:nvSpPr>
            <p:spPr>
              <a:xfrm>
                <a:off x="1065264" y="3546576"/>
                <a:ext cx="158519" cy="158260"/>
              </a:xfrm>
              <a:custGeom>
                <a:gdLst>
                  <a:gd fmla="*/ 298661 w 606862" name="connsiteX0"/>
                  <a:gd fmla="*/ 216068 h 605874" name="connsiteY0"/>
                  <a:gd fmla="*/ 292627 w 606862" name="connsiteX1"/>
                  <a:gd fmla="*/ 222186 h 605874" name="connsiteY1"/>
                  <a:gd fmla="*/ 292627 w 606862" name="connsiteX2"/>
                  <a:gd fmla="*/ 229140 h 605874" name="connsiteY2"/>
                  <a:gd fmla="*/ 286035 w 606862" name="connsiteX3"/>
                  <a:gd fmla="*/ 238133 h 605874" name="connsiteY3"/>
                  <a:gd fmla="*/ 259483 w 606862" name="connsiteX4"/>
                  <a:gd fmla="*/ 271879 h 605874" name="connsiteY4"/>
                  <a:gd fmla="*/ 278979 w 606862" name="connsiteX5"/>
                  <a:gd fmla="*/ 304884 h 605874" name="connsiteY5"/>
                  <a:gd fmla="*/ 303396 w 606862" name="connsiteX6"/>
                  <a:gd fmla="*/ 315917 h 605874" name="connsiteY6"/>
                  <a:gd fmla="*/ 312309 w 606862" name="connsiteX7"/>
                  <a:gd fmla="*/ 321109 h 605874" name="connsiteY7"/>
                  <a:gd fmla="*/ 309431 w 606862" name="connsiteX8"/>
                  <a:gd fmla="*/ 342525 h 605874" name="connsiteY8"/>
                  <a:gd fmla="*/ 293741 w 606862" name="connsiteX9"/>
                  <a:gd fmla="*/ 344565 h 605874" name="connsiteY9"/>
                  <a:gd fmla="*/ 269881 w 606862" name="connsiteX10"/>
                  <a:gd fmla="*/ 337426 h 605874" name="connsiteY10"/>
                  <a:gd fmla="*/ 262639 w 606862" name="connsiteX11"/>
                  <a:gd fmla="*/ 340485 h 605874" name="connsiteY11"/>
                  <a:gd fmla="*/ 259111 w 606862" name="connsiteX12"/>
                  <a:gd fmla="*/ 353001 h 605874" name="connsiteY12"/>
                  <a:gd fmla="*/ 263382 w 606862" name="connsiteX13"/>
                  <a:gd fmla="*/ 362550 h 605874" name="connsiteY13"/>
                  <a:gd fmla="*/ 284921 w 606862" name="connsiteX14"/>
                  <a:gd fmla="*/ 368669 h 605874" name="connsiteY14"/>
                  <a:gd fmla="*/ 291048 w 606862" name="connsiteX15"/>
                  <a:gd fmla="*/ 375901 h 605874" name="connsiteY15"/>
                  <a:gd fmla="*/ 291141 w 606862" name="connsiteX16"/>
                  <a:gd fmla="*/ 384059 h 605874" name="connsiteY16"/>
                  <a:gd fmla="*/ 296340 w 606862" name="connsiteX17"/>
                  <a:gd fmla="*/ 389622 h 605874" name="connsiteY17"/>
                  <a:gd fmla="*/ 308502 w 606862" name="connsiteX18"/>
                  <a:gd fmla="*/ 389622 h 605874" name="connsiteY18"/>
                  <a:gd fmla="*/ 313423 w 606862" name="connsiteX19"/>
                  <a:gd fmla="*/ 384430 h 605874" name="connsiteY19"/>
                  <a:gd fmla="*/ 313423 w 606862" name="connsiteX20"/>
                  <a:gd fmla="*/ 373119 h 605874" name="connsiteY20"/>
                  <a:gd fmla="*/ 318622 w 606862" name="connsiteX21"/>
                  <a:gd fmla="*/ 366444 h 605874" name="connsiteY21"/>
                  <a:gd fmla="*/ 339789 w 606862" name="connsiteX22"/>
                  <a:gd fmla="*/ 352909 h 605874" name="connsiteY22"/>
                  <a:gd fmla="*/ 327256 w 606862" name="connsiteX23"/>
                  <a:gd fmla="*/ 294872 h 605874" name="connsiteY23"/>
                  <a:gd fmla="*/ 305996 w 606862" name="connsiteX24"/>
                  <a:gd fmla="*/ 285230 h 605874" name="connsiteY24"/>
                  <a:gd fmla="*/ 294391 w 606862" name="connsiteX25"/>
                  <a:gd fmla="*/ 278740 h 605874" name="connsiteY25"/>
                  <a:gd fmla="*/ 296804 w 606862" name="connsiteX26"/>
                  <a:gd fmla="*/ 260661 h 605874" name="connsiteY26"/>
                  <a:gd fmla="*/ 304046 w 606862" name="connsiteX27"/>
                  <a:gd fmla="*/ 259178 h 605874" name="connsiteY27"/>
                  <a:gd fmla="*/ 330877 w 606862" name="connsiteX28"/>
                  <a:gd fmla="*/ 264463 h 605874" name="connsiteY28"/>
                  <a:gd fmla="*/ 337932 w 606862" name="connsiteX29"/>
                  <a:gd fmla="*/ 261496 h 605874" name="connsiteY29"/>
                  <a:gd fmla="*/ 342110 w 606862" name="connsiteX30"/>
                  <a:gd fmla="*/ 247404 h 605874" name="connsiteY30"/>
                  <a:gd fmla="*/ 338954 w 606862" name="connsiteX31"/>
                  <a:gd fmla="*/ 240914 h 605874" name="connsiteY31"/>
                  <a:gd fmla="*/ 321964 w 606862" name="connsiteX32"/>
                  <a:gd fmla="*/ 235815 h 605874" name="connsiteY32"/>
                  <a:gd fmla="*/ 314258 w 606862" name="connsiteX33"/>
                  <a:gd fmla="*/ 226915 h 605874" name="connsiteY33"/>
                  <a:gd fmla="*/ 303396 w 606862" name="connsiteX34"/>
                  <a:gd fmla="*/ 216068 h 605874" name="connsiteY34"/>
                  <a:gd fmla="*/ 303396 w 606862" name="connsiteX35"/>
                  <a:gd fmla="*/ 176202 h 605874" name="connsiteY35"/>
                  <a:gd fmla="*/ 430308 w 606862" name="connsiteX36"/>
                  <a:gd fmla="*/ 302937 h 605874" name="connsiteY36"/>
                  <a:gd fmla="*/ 303396 w 606862" name="connsiteX37"/>
                  <a:gd fmla="*/ 429673 h 605874" name="connsiteY37"/>
                  <a:gd fmla="*/ 176484 w 606862" name="connsiteX38"/>
                  <a:gd fmla="*/ 302937 h 605874" name="connsiteY38"/>
                  <a:gd fmla="*/ 303396 w 606862" name="connsiteX39"/>
                  <a:gd fmla="*/ 176202 h 605874" name="connsiteY39"/>
                  <a:gd fmla="*/ 281240 w 606862" name="connsiteX40"/>
                  <a:gd fmla="*/ 91493 h 605874" name="connsiteY40"/>
                  <a:gd fmla="*/ 91642 w 606862" name="connsiteX41"/>
                  <a:gd fmla="*/ 280782 h 605874" name="connsiteY41"/>
                  <a:gd fmla="*/ 118104 w 606862" name="connsiteX42"/>
                  <a:gd fmla="*/ 280782 h 605874" name="connsiteY42"/>
                  <a:gd fmla="*/ 140295 w 606862" name="connsiteX43"/>
                  <a:gd fmla="*/ 302937 h 605874" name="connsiteY43"/>
                  <a:gd fmla="*/ 118104 w 606862" name="connsiteX44"/>
                  <a:gd fmla="*/ 325092 h 605874" name="connsiteY44"/>
                  <a:gd fmla="*/ 91642 w 606862" name="connsiteX45"/>
                  <a:gd fmla="*/ 325092 h 605874" name="connsiteY45"/>
                  <a:gd fmla="*/ 281240 w 606862" name="connsiteX46"/>
                  <a:gd fmla="*/ 514381 h 605874" name="connsiteY46"/>
                  <a:gd fmla="*/ 281240 w 606862" name="connsiteX47"/>
                  <a:gd fmla="*/ 487962 h 605874" name="connsiteY47"/>
                  <a:gd fmla="*/ 303431 w 606862" name="connsiteX48"/>
                  <a:gd fmla="*/ 465807 h 605874" name="connsiteY48"/>
                  <a:gd fmla="*/ 325622 w 606862" name="connsiteX49"/>
                  <a:gd fmla="*/ 487962 h 605874" name="connsiteY49"/>
                  <a:gd fmla="*/ 325622 w 606862" name="connsiteX50"/>
                  <a:gd fmla="*/ 514381 h 605874" name="connsiteY50"/>
                  <a:gd fmla="*/ 515220 w 606862" name="connsiteX51"/>
                  <a:gd fmla="*/ 325092 h 605874" name="connsiteY51"/>
                  <a:gd fmla="*/ 488758 w 606862" name="connsiteX52"/>
                  <a:gd fmla="*/ 325092 h 605874" name="connsiteY52"/>
                  <a:gd fmla="*/ 466567 w 606862" name="connsiteX53"/>
                  <a:gd fmla="*/ 302937 h 605874" name="connsiteY53"/>
                  <a:gd fmla="*/ 488758 w 606862" name="connsiteX54"/>
                  <a:gd fmla="*/ 280782 h 605874" name="connsiteY54"/>
                  <a:gd fmla="*/ 515220 w 606862" name="connsiteX55"/>
                  <a:gd fmla="*/ 280782 h 605874" name="connsiteY55"/>
                  <a:gd fmla="*/ 325622 w 606862" name="connsiteX56"/>
                  <a:gd fmla="*/ 91493 h 605874" name="connsiteY56"/>
                  <a:gd fmla="*/ 325622 w 606862" name="connsiteX57"/>
                  <a:gd fmla="*/ 117912 h 605874" name="connsiteY57"/>
                  <a:gd fmla="*/ 303431 w 606862" name="connsiteX58"/>
                  <a:gd fmla="*/ 140067 h 605874" name="connsiteY58"/>
                  <a:gd fmla="*/ 281240 w 606862" name="connsiteX59"/>
                  <a:gd fmla="*/ 117912 h 605874" name="connsiteY59"/>
                  <a:gd fmla="*/ 303431 w 606862" name="connsiteX60"/>
                  <a:gd fmla="*/ 0 h 605874" name="connsiteY60"/>
                  <a:gd fmla="*/ 325622 w 606862" name="connsiteX61"/>
                  <a:gd fmla="*/ 22155 h 605874" name="connsiteY61"/>
                  <a:gd fmla="*/ 325622 w 606862" name="connsiteX62"/>
                  <a:gd fmla="*/ 48574 h 605874" name="connsiteY62"/>
                  <a:gd fmla="*/ 558209 w 606862" name="connsiteX63"/>
                  <a:gd fmla="*/ 280782 h 605874" name="connsiteY63"/>
                  <a:gd fmla="*/ 584671 w 606862" name="connsiteX64"/>
                  <a:gd fmla="*/ 280782 h 605874" name="connsiteY64"/>
                  <a:gd fmla="*/ 606862 w 606862" name="connsiteX65"/>
                  <a:gd fmla="*/ 302937 h 605874" name="connsiteY65"/>
                  <a:gd fmla="*/ 584671 w 606862" name="connsiteX66"/>
                  <a:gd fmla="*/ 325092 h 605874" name="connsiteY66"/>
                  <a:gd fmla="*/ 558209 w 606862" name="connsiteX67"/>
                  <a:gd fmla="*/ 325092 h 605874" name="connsiteY67"/>
                  <a:gd fmla="*/ 325622 w 606862" name="connsiteX68"/>
                  <a:gd fmla="*/ 557300 h 605874" name="connsiteY68"/>
                  <a:gd fmla="*/ 325622 w 606862" name="connsiteX69"/>
                  <a:gd fmla="*/ 583719 h 605874" name="connsiteY69"/>
                  <a:gd fmla="*/ 303431 w 606862" name="connsiteX70"/>
                  <a:gd fmla="*/ 605874 h 605874" name="connsiteY70"/>
                  <a:gd fmla="*/ 281240 w 606862" name="connsiteX71"/>
                  <a:gd fmla="*/ 583719 h 605874" name="connsiteY71"/>
                  <a:gd fmla="*/ 281240 w 606862" name="connsiteX72"/>
                  <a:gd fmla="*/ 557300 h 605874" name="connsiteY72"/>
                  <a:gd fmla="*/ 48653 w 606862" name="connsiteX73"/>
                  <a:gd fmla="*/ 325092 h 605874" name="connsiteY73"/>
                  <a:gd fmla="*/ 22191 w 606862" name="connsiteX74"/>
                  <a:gd fmla="*/ 325092 h 605874" name="connsiteY74"/>
                  <a:gd fmla="*/ 0 w 606862" name="connsiteX75"/>
                  <a:gd fmla="*/ 302937 h 605874" name="connsiteY75"/>
                  <a:gd fmla="*/ 22191 w 606862" name="connsiteX76"/>
                  <a:gd fmla="*/ 280782 h 605874" name="connsiteY76"/>
                  <a:gd fmla="*/ 48653 w 606862" name="connsiteX77"/>
                  <a:gd fmla="*/ 280782 h 605874" name="connsiteY77"/>
                  <a:gd fmla="*/ 281240 w 606862" name="connsiteX78"/>
                  <a:gd fmla="*/ 48574 h 605874" name="connsiteY78"/>
                  <a:gd fmla="*/ 281240 w 606862" name="connsiteX79"/>
                  <a:gd fmla="*/ 22155 h 605874" name="connsiteY79"/>
                  <a:gd fmla="*/ 303431 w 606862" name="connsiteX80"/>
                  <a:gd fmla="*/ 0 h 605874"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605874" w="606862">
                    <a:moveTo>
                      <a:pt x="298661" y="216068"/>
                    </a:moveTo>
                    <a:cubicBezTo>
                      <a:pt x="293648" y="216160"/>
                      <a:pt x="292719" y="216995"/>
                      <a:pt x="292627" y="222186"/>
                    </a:cubicBezTo>
                    <a:lnTo>
                      <a:pt x="292627" y="229140"/>
                    </a:lnTo>
                    <a:cubicBezTo>
                      <a:pt x="292627" y="235908"/>
                      <a:pt x="292627" y="235815"/>
                      <a:pt x="286035" y="238133"/>
                    </a:cubicBezTo>
                    <a:cubicBezTo>
                      <a:pt x="270252" y="243974"/>
                      <a:pt x="260411" y="254728"/>
                      <a:pt x="259483" y="271879"/>
                    </a:cubicBezTo>
                    <a:cubicBezTo>
                      <a:pt x="258554" y="287084"/>
                      <a:pt x="266539" y="297375"/>
                      <a:pt x="278979" y="304884"/>
                    </a:cubicBezTo>
                    <a:cubicBezTo>
                      <a:pt x="286685" y="309613"/>
                      <a:pt x="295226" y="312301"/>
                      <a:pt x="303396" y="315917"/>
                    </a:cubicBezTo>
                    <a:cubicBezTo>
                      <a:pt x="306645" y="317308"/>
                      <a:pt x="309616" y="318884"/>
                      <a:pt x="312309" y="321109"/>
                    </a:cubicBezTo>
                    <a:cubicBezTo>
                      <a:pt x="320200" y="327691"/>
                      <a:pt x="318715" y="338446"/>
                      <a:pt x="309431" y="342525"/>
                    </a:cubicBezTo>
                    <a:cubicBezTo>
                      <a:pt x="304417" y="344750"/>
                      <a:pt x="299218" y="345214"/>
                      <a:pt x="293741" y="344565"/>
                    </a:cubicBezTo>
                    <a:cubicBezTo>
                      <a:pt x="285292" y="343452"/>
                      <a:pt x="277401" y="341412"/>
                      <a:pt x="269881" y="337426"/>
                    </a:cubicBezTo>
                    <a:cubicBezTo>
                      <a:pt x="265517" y="335108"/>
                      <a:pt x="264125" y="335664"/>
                      <a:pt x="262639" y="340485"/>
                    </a:cubicBezTo>
                    <a:cubicBezTo>
                      <a:pt x="261340" y="344750"/>
                      <a:pt x="260226" y="348829"/>
                      <a:pt x="259111" y="353001"/>
                    </a:cubicBezTo>
                    <a:cubicBezTo>
                      <a:pt x="257440" y="358564"/>
                      <a:pt x="258090" y="359955"/>
                      <a:pt x="263382" y="362550"/>
                    </a:cubicBezTo>
                    <a:cubicBezTo>
                      <a:pt x="270252" y="365888"/>
                      <a:pt x="277494" y="367464"/>
                      <a:pt x="284921" y="368669"/>
                    </a:cubicBezTo>
                    <a:cubicBezTo>
                      <a:pt x="290770" y="369596"/>
                      <a:pt x="291048" y="369782"/>
                      <a:pt x="291048" y="375901"/>
                    </a:cubicBezTo>
                    <a:cubicBezTo>
                      <a:pt x="291141" y="378589"/>
                      <a:pt x="291141" y="381278"/>
                      <a:pt x="291141" y="384059"/>
                    </a:cubicBezTo>
                    <a:cubicBezTo>
                      <a:pt x="291141" y="387490"/>
                      <a:pt x="292719" y="389437"/>
                      <a:pt x="296340" y="389622"/>
                    </a:cubicBezTo>
                    <a:cubicBezTo>
                      <a:pt x="300425" y="389715"/>
                      <a:pt x="304417" y="389715"/>
                      <a:pt x="308502" y="389622"/>
                    </a:cubicBezTo>
                    <a:cubicBezTo>
                      <a:pt x="311659" y="389437"/>
                      <a:pt x="313423" y="387768"/>
                      <a:pt x="313423" y="384430"/>
                    </a:cubicBezTo>
                    <a:cubicBezTo>
                      <a:pt x="313423" y="380722"/>
                      <a:pt x="313516" y="376828"/>
                      <a:pt x="313423" y="373119"/>
                    </a:cubicBezTo>
                    <a:cubicBezTo>
                      <a:pt x="313330" y="369411"/>
                      <a:pt x="314908" y="367464"/>
                      <a:pt x="318622" y="366444"/>
                    </a:cubicBezTo>
                    <a:cubicBezTo>
                      <a:pt x="327070" y="364127"/>
                      <a:pt x="334219" y="359584"/>
                      <a:pt x="339789" y="352909"/>
                    </a:cubicBezTo>
                    <a:cubicBezTo>
                      <a:pt x="355108" y="334366"/>
                      <a:pt x="349352" y="307017"/>
                      <a:pt x="327256" y="294872"/>
                    </a:cubicBezTo>
                    <a:cubicBezTo>
                      <a:pt x="320479" y="291071"/>
                      <a:pt x="313144" y="288197"/>
                      <a:pt x="305996" y="285230"/>
                    </a:cubicBezTo>
                    <a:cubicBezTo>
                      <a:pt x="301911" y="283561"/>
                      <a:pt x="297826" y="281521"/>
                      <a:pt x="294391" y="278740"/>
                    </a:cubicBezTo>
                    <a:cubicBezTo>
                      <a:pt x="287428" y="273177"/>
                      <a:pt x="288635" y="264277"/>
                      <a:pt x="296804" y="260661"/>
                    </a:cubicBezTo>
                    <a:cubicBezTo>
                      <a:pt x="299218" y="259642"/>
                      <a:pt x="301539" y="259271"/>
                      <a:pt x="304046" y="259178"/>
                    </a:cubicBezTo>
                    <a:cubicBezTo>
                      <a:pt x="313423" y="258715"/>
                      <a:pt x="322335" y="260383"/>
                      <a:pt x="330877" y="264463"/>
                    </a:cubicBezTo>
                    <a:cubicBezTo>
                      <a:pt x="335054" y="266595"/>
                      <a:pt x="336447" y="265946"/>
                      <a:pt x="337932" y="261496"/>
                    </a:cubicBezTo>
                    <a:cubicBezTo>
                      <a:pt x="339511" y="256860"/>
                      <a:pt x="340811" y="252132"/>
                      <a:pt x="342110" y="247404"/>
                    </a:cubicBezTo>
                    <a:cubicBezTo>
                      <a:pt x="343039" y="244344"/>
                      <a:pt x="341925" y="242212"/>
                      <a:pt x="338954" y="240914"/>
                    </a:cubicBezTo>
                    <a:cubicBezTo>
                      <a:pt x="333476" y="238411"/>
                      <a:pt x="327813" y="236649"/>
                      <a:pt x="321964" y="235815"/>
                    </a:cubicBezTo>
                    <a:cubicBezTo>
                      <a:pt x="314258" y="234702"/>
                      <a:pt x="314258" y="234610"/>
                      <a:pt x="314258" y="226915"/>
                    </a:cubicBezTo>
                    <a:cubicBezTo>
                      <a:pt x="314258" y="216068"/>
                      <a:pt x="314258" y="216068"/>
                      <a:pt x="303396" y="216068"/>
                    </a:cubicBezTo>
                    <a:close/>
                    <a:moveTo>
                      <a:pt x="303396" y="176202"/>
                    </a:moveTo>
                    <a:cubicBezTo>
                      <a:pt x="373490" y="176202"/>
                      <a:pt x="430308" y="232941"/>
                      <a:pt x="430308" y="302937"/>
                    </a:cubicBezTo>
                    <a:cubicBezTo>
                      <a:pt x="430308" y="372934"/>
                      <a:pt x="373490" y="429673"/>
                      <a:pt x="303396" y="429673"/>
                    </a:cubicBezTo>
                    <a:cubicBezTo>
                      <a:pt x="233302" y="429673"/>
                      <a:pt x="176484" y="372934"/>
                      <a:pt x="176484" y="302937"/>
                    </a:cubicBezTo>
                    <a:cubicBezTo>
                      <a:pt x="176484" y="232941"/>
                      <a:pt x="233302" y="176202"/>
                      <a:pt x="303396" y="176202"/>
                    </a:cubicBezTo>
                    <a:close/>
                    <a:moveTo>
                      <a:pt x="281240" y="91493"/>
                    </a:moveTo>
                    <a:cubicBezTo>
                      <a:pt x="181334" y="101690"/>
                      <a:pt x="101855" y="181039"/>
                      <a:pt x="91642" y="280782"/>
                    </a:cubicBezTo>
                    <a:lnTo>
                      <a:pt x="118104" y="280782"/>
                    </a:lnTo>
                    <a:cubicBezTo>
                      <a:pt x="130360" y="280782"/>
                      <a:pt x="140295" y="290701"/>
                      <a:pt x="140295" y="302937"/>
                    </a:cubicBezTo>
                    <a:cubicBezTo>
                      <a:pt x="140295" y="315173"/>
                      <a:pt x="130360" y="325092"/>
                      <a:pt x="118104" y="325092"/>
                    </a:cubicBezTo>
                    <a:lnTo>
                      <a:pt x="91642" y="325092"/>
                    </a:lnTo>
                    <a:cubicBezTo>
                      <a:pt x="101855" y="424835"/>
                      <a:pt x="181334" y="504184"/>
                      <a:pt x="281240" y="514381"/>
                    </a:cubicBezTo>
                    <a:lnTo>
                      <a:pt x="281240" y="487962"/>
                    </a:lnTo>
                    <a:cubicBezTo>
                      <a:pt x="281240" y="475726"/>
                      <a:pt x="291175" y="465807"/>
                      <a:pt x="303431" y="465807"/>
                    </a:cubicBezTo>
                    <a:cubicBezTo>
                      <a:pt x="315687" y="465807"/>
                      <a:pt x="325622" y="475726"/>
                      <a:pt x="325622" y="487962"/>
                    </a:cubicBezTo>
                    <a:lnTo>
                      <a:pt x="325622" y="514381"/>
                    </a:lnTo>
                    <a:cubicBezTo>
                      <a:pt x="425528" y="504184"/>
                      <a:pt x="505007" y="424835"/>
                      <a:pt x="515220" y="325092"/>
                    </a:cubicBezTo>
                    <a:lnTo>
                      <a:pt x="488758" y="325092"/>
                    </a:lnTo>
                    <a:cubicBezTo>
                      <a:pt x="476502" y="325092"/>
                      <a:pt x="466567" y="315173"/>
                      <a:pt x="466567" y="302937"/>
                    </a:cubicBezTo>
                    <a:cubicBezTo>
                      <a:pt x="466567" y="290701"/>
                      <a:pt x="476502" y="280782"/>
                      <a:pt x="488758" y="280782"/>
                    </a:cubicBezTo>
                    <a:lnTo>
                      <a:pt x="515220" y="280782"/>
                    </a:lnTo>
                    <a:cubicBezTo>
                      <a:pt x="505007" y="181039"/>
                      <a:pt x="425528" y="101690"/>
                      <a:pt x="325622" y="91493"/>
                    </a:cubicBezTo>
                    <a:lnTo>
                      <a:pt x="325622" y="117912"/>
                    </a:lnTo>
                    <a:cubicBezTo>
                      <a:pt x="325622" y="130148"/>
                      <a:pt x="315687" y="140067"/>
                      <a:pt x="303431" y="140067"/>
                    </a:cubicBezTo>
                    <a:cubicBezTo>
                      <a:pt x="291175" y="140067"/>
                      <a:pt x="281240" y="130148"/>
                      <a:pt x="281240" y="117912"/>
                    </a:cubicBezTo>
                    <a:close/>
                    <a:moveTo>
                      <a:pt x="303431" y="0"/>
                    </a:moveTo>
                    <a:cubicBezTo>
                      <a:pt x="315687" y="0"/>
                      <a:pt x="325622" y="9919"/>
                      <a:pt x="325622" y="22155"/>
                    </a:cubicBezTo>
                    <a:lnTo>
                      <a:pt x="325622" y="48574"/>
                    </a:lnTo>
                    <a:cubicBezTo>
                      <a:pt x="449111" y="59234"/>
                      <a:pt x="547531" y="157494"/>
                      <a:pt x="558209" y="280782"/>
                    </a:cubicBezTo>
                    <a:lnTo>
                      <a:pt x="584671" y="280782"/>
                    </a:lnTo>
                    <a:cubicBezTo>
                      <a:pt x="596834" y="280782"/>
                      <a:pt x="606862" y="290701"/>
                      <a:pt x="606862" y="302937"/>
                    </a:cubicBezTo>
                    <a:cubicBezTo>
                      <a:pt x="606862" y="315173"/>
                      <a:pt x="596927" y="325092"/>
                      <a:pt x="584671" y="325092"/>
                    </a:cubicBezTo>
                    <a:lnTo>
                      <a:pt x="558209" y="325092"/>
                    </a:lnTo>
                    <a:cubicBezTo>
                      <a:pt x="547531" y="448380"/>
                      <a:pt x="449111" y="546640"/>
                      <a:pt x="325622" y="557300"/>
                    </a:cubicBezTo>
                    <a:lnTo>
                      <a:pt x="325622" y="583719"/>
                    </a:lnTo>
                    <a:cubicBezTo>
                      <a:pt x="325622" y="595955"/>
                      <a:pt x="315687" y="605874"/>
                      <a:pt x="303431" y="605874"/>
                    </a:cubicBezTo>
                    <a:cubicBezTo>
                      <a:pt x="291175" y="605874"/>
                      <a:pt x="281240" y="595955"/>
                      <a:pt x="281240" y="583719"/>
                    </a:cubicBezTo>
                    <a:lnTo>
                      <a:pt x="281240" y="557300"/>
                    </a:lnTo>
                    <a:cubicBezTo>
                      <a:pt x="157751" y="546640"/>
                      <a:pt x="59331" y="448380"/>
                      <a:pt x="48653" y="325092"/>
                    </a:cubicBezTo>
                    <a:lnTo>
                      <a:pt x="22191" y="325092"/>
                    </a:lnTo>
                    <a:cubicBezTo>
                      <a:pt x="9935" y="325092"/>
                      <a:pt x="0" y="315173"/>
                      <a:pt x="0" y="302937"/>
                    </a:cubicBezTo>
                    <a:cubicBezTo>
                      <a:pt x="0" y="290701"/>
                      <a:pt x="9935" y="280782"/>
                      <a:pt x="22191" y="280782"/>
                    </a:cubicBezTo>
                    <a:lnTo>
                      <a:pt x="48653" y="280782"/>
                    </a:lnTo>
                    <a:cubicBezTo>
                      <a:pt x="59331" y="157494"/>
                      <a:pt x="157751" y="59234"/>
                      <a:pt x="281240" y="48574"/>
                    </a:cubicBezTo>
                    <a:lnTo>
                      <a:pt x="281240" y="22155"/>
                    </a:lnTo>
                    <a:cubicBezTo>
                      <a:pt x="281240" y="9919"/>
                      <a:pt x="291175" y="0"/>
                      <a:pt x="303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5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3" name="i$ľiḑe"/>
              <p:cNvSpPr/>
              <p:nvPr/>
            </p:nvSpPr>
            <p:spPr>
              <a:xfrm>
                <a:off x="1065264" y="4136656"/>
                <a:ext cx="158519" cy="158279"/>
              </a:xfrm>
              <a:custGeom>
                <a:gdLst>
                  <a:gd fmla="*/ 278498 w 607639" name="connsiteX0"/>
                  <a:gd fmla="*/ 505578 h 606722" name="connsiteY0"/>
                  <a:gd fmla="*/ 253131 w 607639" name="connsiteX1"/>
                  <a:gd fmla="*/ 530820 h 606722" name="connsiteY1"/>
                  <a:gd fmla="*/ 278498 w 607639" name="connsiteX2"/>
                  <a:gd fmla="*/ 556150 h 606722" name="connsiteY2"/>
                  <a:gd fmla="*/ 506351 w 607639" name="connsiteX3"/>
                  <a:gd fmla="*/ 556150 h 606722" name="connsiteY3"/>
                  <a:gd fmla="*/ 531629 w 607639" name="connsiteX4"/>
                  <a:gd fmla="*/ 530820 h 606722" name="connsiteY4"/>
                  <a:gd fmla="*/ 506351 w 607639" name="connsiteX5"/>
                  <a:gd fmla="*/ 505578 h 606722" name="connsiteY5"/>
                  <a:gd fmla="*/ 126566 w 607639" name="connsiteX6"/>
                  <a:gd fmla="*/ 505578 h 606722" name="connsiteY6"/>
                  <a:gd fmla="*/ 101288 w 607639" name="connsiteX7"/>
                  <a:gd fmla="*/ 530820 h 606722" name="connsiteY7"/>
                  <a:gd fmla="*/ 126566 w 607639" name="connsiteX8"/>
                  <a:gd fmla="*/ 556150 h 606722" name="connsiteY8"/>
                  <a:gd fmla="*/ 177210 w 607639" name="connsiteX9"/>
                  <a:gd fmla="*/ 556150 h 606722" name="connsiteY9"/>
                  <a:gd fmla="*/ 202576 w 607639" name="connsiteX10"/>
                  <a:gd fmla="*/ 530820 h 606722" name="connsiteY10"/>
                  <a:gd fmla="*/ 177210 w 607639" name="connsiteX11"/>
                  <a:gd fmla="*/ 505578 h 606722" name="connsiteY11"/>
                  <a:gd fmla="*/ 0 w 607639" name="connsiteX12"/>
                  <a:gd fmla="*/ 455006 h 606722" name="connsiteY12"/>
                  <a:gd fmla="*/ 607639 w 607639" name="connsiteX13"/>
                  <a:gd fmla="*/ 455006 h 606722" name="connsiteY13"/>
                  <a:gd fmla="*/ 607639 w 607639" name="connsiteX14"/>
                  <a:gd fmla="*/ 581392 h 606722" name="connsiteY14"/>
                  <a:gd fmla="*/ 582273 w 607639" name="connsiteX15"/>
                  <a:gd fmla="*/ 606722 h 606722" name="connsiteY15"/>
                  <a:gd fmla="*/ 25278 w 607639" name="connsiteX16"/>
                  <a:gd fmla="*/ 606722 h 606722" name="connsiteY16"/>
                  <a:gd fmla="*/ 0 w 607639" name="connsiteX17"/>
                  <a:gd fmla="*/ 581392 h 606722" name="connsiteY17"/>
                  <a:gd fmla="*/ 253118 w 607639" name="connsiteX18"/>
                  <a:gd fmla="*/ 173662 h 606722" name="connsiteY18"/>
                  <a:gd fmla="*/ 334127 w 607639" name="connsiteX19"/>
                  <a:gd fmla="*/ 227503 h 606722" name="connsiteY19"/>
                  <a:gd fmla="*/ 253118 w 607639" name="connsiteX20"/>
                  <a:gd fmla="*/ 281345 h 606722" name="connsiteY20"/>
                  <a:gd fmla="*/ 215927 w 607639" name="connsiteX21"/>
                  <a:gd fmla="*/ 104075 h 606722" name="connsiteY21"/>
                  <a:gd fmla="*/ 202576 w 607639" name="connsiteX22"/>
                  <a:gd fmla="*/ 126384 h 606722" name="connsiteY22"/>
                  <a:gd fmla="*/ 202576 w 607639" name="connsiteX23"/>
                  <a:gd fmla="*/ 328669 h 606722" name="connsiteY23"/>
                  <a:gd fmla="*/ 215927 w 607639" name="connsiteX24"/>
                  <a:gd fmla="*/ 350977 h 606722" name="connsiteY24"/>
                  <a:gd fmla="*/ 227854 w 607639" name="connsiteX25"/>
                  <a:gd fmla="*/ 353910 h 606722" name="connsiteY25"/>
                  <a:gd fmla="*/ 241917 w 607639" name="connsiteX26"/>
                  <a:gd fmla="*/ 349644 h 606722" name="connsiteY26"/>
                  <a:gd fmla="*/ 393849 w 607639" name="connsiteX27"/>
                  <a:gd fmla="*/ 248590 h 606722" name="connsiteY27"/>
                  <a:gd fmla="*/ 405063 w 607639" name="connsiteX28"/>
                  <a:gd fmla="*/ 227526 h 606722" name="connsiteY28"/>
                  <a:gd fmla="*/ 393849 w 607639" name="connsiteX29"/>
                  <a:gd fmla="*/ 206462 h 606722" name="connsiteY29"/>
                  <a:gd fmla="*/ 241917 w 607639" name="connsiteX30"/>
                  <a:gd fmla="*/ 105409 h 606722" name="connsiteY30"/>
                  <a:gd fmla="*/ 215927 w 607639" name="connsiteX31"/>
                  <a:gd fmla="*/ 104075 h 606722" name="connsiteY31"/>
                  <a:gd fmla="*/ 25278 w 607639" name="connsiteX32"/>
                  <a:gd fmla="*/ 0 h 606722" name="connsiteY32"/>
                  <a:gd fmla="*/ 582273 w 607639" name="connsiteX33"/>
                  <a:gd fmla="*/ 0 h 606722" name="connsiteY33"/>
                  <a:gd fmla="*/ 607639 w 607639" name="connsiteX34"/>
                  <a:gd fmla="*/ 25241 h 606722" name="connsiteY34"/>
                  <a:gd fmla="*/ 607639 w 607639" name="connsiteX35"/>
                  <a:gd fmla="*/ 404481 h 606722" name="connsiteY35"/>
                  <a:gd fmla="*/ 0 w 607639" name="connsiteX36"/>
                  <a:gd fmla="*/ 404481 h 606722" name="connsiteY36"/>
                  <a:gd fmla="*/ 0 w 607639" name="connsiteX37"/>
                  <a:gd fmla="*/ 25241 h 606722" name="connsiteY37"/>
                  <a:gd fmla="*/ 25278 w 607639" name="connsiteX38"/>
                  <a:gd fmla="*/ 0 h 606722"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606722" w="607639">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5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4" name="ísḻîḑé"/>
              <p:cNvSpPr/>
              <p:nvPr/>
            </p:nvSpPr>
            <p:spPr>
              <a:xfrm>
                <a:off x="1065264" y="4729237"/>
                <a:ext cx="158519" cy="155428"/>
              </a:xfrm>
              <a:custGeom>
                <a:gdLst>
                  <a:gd fmla="*/ 1312 w 1990" name="T0"/>
                  <a:gd fmla="*/ 1552 h 1954" name="T1"/>
                  <a:gd fmla="*/ 291 w 1990" name="T2"/>
                  <a:gd fmla="*/ 1746 h 1954" name="T3"/>
                  <a:gd fmla="*/ 0 w 1990" name="T4"/>
                  <a:gd fmla="*/ 540 h 1954" name="T5"/>
                  <a:gd fmla="*/ 515 w 1990" name="T6"/>
                  <a:gd fmla="*/ 249 h 1954" name="T7"/>
                  <a:gd fmla="*/ 1205 w 1990" name="T8"/>
                  <a:gd fmla="*/ 0 h 1954" name="T9"/>
                  <a:gd fmla="*/ 1496 w 1990" name="T10"/>
                  <a:gd fmla="*/ 489 h 1954" name="T11"/>
                  <a:gd fmla="*/ 1413 w 1990" name="T12"/>
                  <a:gd fmla="*/ 291 h 1954" name="T13"/>
                  <a:gd fmla="*/ 802 w 1990" name="T14"/>
                  <a:gd fmla="*/ 83 h 1954" name="T15"/>
                  <a:gd fmla="*/ 1039 w 1990" name="T16"/>
                  <a:gd fmla="*/ 249 h 1954" name="T17"/>
                  <a:gd fmla="*/ 1243 w 1990" name="T18"/>
                  <a:gd fmla="*/ 499 h 1954" name="T19"/>
                  <a:gd fmla="*/ 291 w 1990" name="T20"/>
                  <a:gd fmla="*/ 333 h 1954" name="T21"/>
                  <a:gd fmla="*/ 83 w 1990" name="T22"/>
                  <a:gd fmla="*/ 1455 h 1954" name="T23"/>
                  <a:gd fmla="*/ 1039 w 1990" name="T24"/>
                  <a:gd fmla="*/ 1663 h 1954" name="T25"/>
                  <a:gd fmla="*/ 1641 w 1990" name="T26"/>
                  <a:gd fmla="*/ 1453 h 1954" name="T27"/>
                  <a:gd fmla="*/ 1138 w 1990" name="T28"/>
                  <a:gd fmla="*/ 583 h 1954" name="T29"/>
                  <a:gd fmla="*/ 1641 w 1990" name="T30"/>
                  <a:gd fmla="*/ 1453 h 1954" name="T31"/>
                  <a:gd fmla="*/ 1752 w 1990" name="T32"/>
                  <a:gd fmla="*/ 809 h 1954" name="T33"/>
                  <a:gd fmla="*/ 1026 w 1990" name="T34"/>
                  <a:gd fmla="*/ 1228 h 1954" name="T35"/>
                  <a:gd fmla="*/ 1767 w 1990" name="T36"/>
                  <a:gd fmla="*/ 1422 h 1954" name="T37"/>
                  <a:gd fmla="*/ 1717 w 1990" name="T38"/>
                  <a:gd fmla="*/ 1835 h 1954" name="T39"/>
                  <a:gd fmla="*/ 1767 w 1990" name="T40"/>
                  <a:gd fmla="*/ 1422 h 1954" name="T41"/>
                  <a:gd fmla="*/ 1739 w 1990" name="T42"/>
                  <a:gd fmla="*/ 1874 h 1954" name="T43"/>
                  <a:gd fmla="*/ 1956 w 1990" name="T44"/>
                  <a:gd fmla="*/ 1749 h 1954" name="T45"/>
                  <a:gd fmla="*/ 249 w 1990" name="T46"/>
                  <a:gd fmla="*/ 551 h 1954" name="T47"/>
                  <a:gd fmla="*/ 803 w 1990" name="T48"/>
                  <a:gd fmla="*/ 613 h 1954" name="T49"/>
                  <a:gd fmla="*/ 675 w 1990" name="T50"/>
                  <a:gd fmla="*/ 828 h 1954" name="T51"/>
                  <a:gd fmla="*/ 249 w 1990" name="T52"/>
                  <a:gd fmla="*/ 890 h 1954" name="T53"/>
                  <a:gd fmla="*/ 675 w 1990" name="T54"/>
                  <a:gd fmla="*/ 828 h 1954" name="T55"/>
                  <a:gd fmla="*/ 675 w 1990" name="T56"/>
                  <a:gd fmla="*/ 1167 h 1954" name="T57"/>
                  <a:gd fmla="*/ 249 w 1990" name="T58"/>
                  <a:gd fmla="*/ 1105 h 1954" name="T59"/>
                  <a:gd fmla="*/ 249 w 1990" name="T60"/>
                  <a:gd fmla="*/ 1444 h 1954" name="T61"/>
                  <a:gd fmla="*/ 803 w 1990" name="T62"/>
                  <a:gd fmla="*/ 1382 h 1954" name="T63"/>
                  <a:gd fmla="*/ 249 w 1990" name="T64"/>
                  <a:gd fmla="*/ 1444 h 1954" name="T65"/>
                  <a:gd fmla="*/ 1179 w 1990" name="T66"/>
                  <a:gd fmla="*/ 961 h 1954" name="T67"/>
                  <a:gd fmla="*/ 1300 w 1990" name="T68"/>
                  <a:gd fmla="*/ 1219 h 1954" name="T69"/>
                  <a:gd fmla="*/ 1604 w 1990" name="T70"/>
                  <a:gd fmla="*/ 858 h 195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54" w="1990">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5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5" name="îSļíďè"/>
              <p:cNvSpPr/>
              <p:nvPr/>
            </p:nvSpPr>
            <p:spPr>
              <a:xfrm>
                <a:off x="1065264" y="5339173"/>
                <a:ext cx="158519" cy="111467"/>
              </a:xfrm>
              <a:custGeom>
                <a:gdLst>
                  <a:gd fmla="*/ 449927 w 558430" name="connsiteX0"/>
                  <a:gd fmla="*/ 167891 h 392678" name="connsiteY0"/>
                  <a:gd fmla="*/ 444760 w 558430" name="connsiteX1"/>
                  <a:gd fmla="*/ 178218 h 392678" name="connsiteY1"/>
                  <a:gd fmla="*/ 431843 w 558430" name="connsiteX2"/>
                  <a:gd fmla="*/ 204034 h 392678" name="connsiteY2"/>
                  <a:gd fmla="*/ 452510 w 558430" name="connsiteX3"/>
                  <a:gd fmla="*/ 204034 h 392678" name="connsiteY3"/>
                  <a:gd fmla="*/ 449927 w 558430" name="connsiteX4"/>
                  <a:gd fmla="*/ 178218 h 392678" name="connsiteY4"/>
                  <a:gd fmla="*/ 449927 w 558430" name="connsiteX5"/>
                  <a:gd fmla="*/ 167891 h 392678" name="connsiteY5"/>
                  <a:gd fmla="*/ 434427 w 558430" name="connsiteX6"/>
                  <a:gd fmla="*/ 124004 h 392678" name="connsiteY6"/>
                  <a:gd fmla="*/ 478344 w 558430" name="connsiteX7"/>
                  <a:gd fmla="*/ 124004 h 392678" name="connsiteY7"/>
                  <a:gd fmla="*/ 496428 w 558430" name="connsiteX8"/>
                  <a:gd fmla="*/ 271155 h 392678" name="connsiteY8"/>
                  <a:gd fmla="*/ 457677 w 558430" name="connsiteX9"/>
                  <a:gd fmla="*/ 271155 h 392678" name="connsiteY9"/>
                  <a:gd fmla="*/ 452510 w 558430" name="connsiteX10"/>
                  <a:gd fmla="*/ 235013 h 392678" name="connsiteY10"/>
                  <a:gd fmla="*/ 421510 w 558430" name="connsiteX11"/>
                  <a:gd fmla="*/ 235013 h 392678" name="connsiteY11"/>
                  <a:gd fmla="*/ 403426 w 558430" name="connsiteX12"/>
                  <a:gd fmla="*/ 271155 h 392678" name="connsiteY12"/>
                  <a:gd fmla="*/ 362091 w 558430" name="connsiteX13"/>
                  <a:gd fmla="*/ 271155 h 392678" name="connsiteY13"/>
                  <a:gd fmla="*/ 232747 w 558430" name="connsiteX14"/>
                  <a:gd fmla="*/ 124004 h 392678" name="connsiteY14"/>
                  <a:gd fmla="*/ 269088 w 558430" name="connsiteX15"/>
                  <a:gd fmla="*/ 124004 h 392678" name="connsiteY15"/>
                  <a:gd fmla="*/ 243130 w 558430" name="connsiteX16"/>
                  <a:gd fmla="*/ 271155 h 392678" name="connsiteY16"/>
                  <a:gd fmla="*/ 204193 w 558430" name="connsiteX17"/>
                  <a:gd fmla="*/ 271155 h 392678" name="connsiteY17"/>
                  <a:gd fmla="*/ 51668 w 558430" name="connsiteX18"/>
                  <a:gd fmla="*/ 124004 h 392678" name="connsiteY18"/>
                  <a:gd fmla="*/ 116336 w 558430" name="connsiteX19"/>
                  <a:gd fmla="*/ 124004 h 392678" name="connsiteY19"/>
                  <a:gd fmla="*/ 124097 w 558430" name="connsiteX20"/>
                  <a:gd fmla="*/ 193707 h 392678" name="connsiteY20"/>
                  <a:gd fmla="*/ 126683 w 558430" name="connsiteX21"/>
                  <a:gd fmla="*/ 216941 h 392678" name="connsiteY21"/>
                  <a:gd fmla="*/ 137030 w 558430" name="connsiteX22"/>
                  <a:gd fmla="*/ 191126 h 392678" name="connsiteY22"/>
                  <a:gd fmla="*/ 170658 w 558430" name="connsiteX23"/>
                  <a:gd fmla="*/ 124004 h 392678" name="connsiteY23"/>
                  <a:gd fmla="*/ 212046 w 558430" name="connsiteX24"/>
                  <a:gd fmla="*/ 124004 h 392678" name="connsiteY24"/>
                  <a:gd fmla="*/ 137030 w 558430" name="connsiteX25"/>
                  <a:gd fmla="*/ 271155 h 392678" name="connsiteY25"/>
                  <a:gd fmla="*/ 95642 w 558430" name="connsiteX26"/>
                  <a:gd fmla="*/ 271155 h 392678" name="connsiteY26"/>
                  <a:gd fmla="*/ 80122 w 558430" name="connsiteX27"/>
                  <a:gd fmla="*/ 152402 h 392678" name="connsiteY27"/>
                  <a:gd fmla="*/ 118923 w 558430" name="connsiteX28"/>
                  <a:gd fmla="*/ 175636 h 392678" name="connsiteY28"/>
                  <a:gd fmla="*/ 338667 w 558430" name="connsiteX29"/>
                  <a:gd fmla="*/ 121524 h 392678" name="connsiteY29"/>
                  <a:gd fmla="*/ 372222 w 558430" name="connsiteX30"/>
                  <a:gd fmla="*/ 129264 h 392678" name="connsiteY30"/>
                  <a:gd fmla="*/ 377384 w 558430" name="connsiteX31"/>
                  <a:gd fmla="*/ 129264 h 392678" name="connsiteY31"/>
                  <a:gd fmla="*/ 364479 w 558430" name="connsiteX32"/>
                  <a:gd fmla="*/ 162802 h 392678" name="connsiteY32"/>
                  <a:gd fmla="*/ 359316 w 558430" name="connsiteX33"/>
                  <a:gd fmla="*/ 160222 h 392678" name="connsiteY33"/>
                  <a:gd fmla="*/ 336086 w 558430" name="connsiteX34"/>
                  <a:gd fmla="*/ 155062 h 392678" name="connsiteY34"/>
                  <a:gd fmla="*/ 320599 w 558430" name="connsiteX35"/>
                  <a:gd fmla="*/ 165381 h 392678" name="connsiteY35"/>
                  <a:gd fmla="*/ 336086 w 558430" name="connsiteX36"/>
                  <a:gd fmla="*/ 180860 h 392678" name="connsiteY36"/>
                  <a:gd fmla="*/ 367060 w 558430" name="connsiteX37"/>
                  <a:gd fmla="*/ 222138 h 392678" name="connsiteY37"/>
                  <a:gd fmla="*/ 307694 w 558430" name="connsiteX38"/>
                  <a:gd fmla="*/ 271155 h 392678" name="connsiteY38"/>
                  <a:gd fmla="*/ 263815 w 558430" name="connsiteX39"/>
                  <a:gd fmla="*/ 260836 h 392678" name="connsiteY39"/>
                  <a:gd fmla="*/ 261234 w 558430" name="connsiteX40"/>
                  <a:gd fmla="*/ 258256 h 392678" name="connsiteY40"/>
                  <a:gd fmla="*/ 274139 w 558430" name="connsiteX41"/>
                  <a:gd fmla="*/ 227298 h 392678" name="connsiteY41"/>
                  <a:gd fmla="*/ 279302 w 558430" name="connsiteX42"/>
                  <a:gd fmla="*/ 229878 h 392678" name="connsiteY42"/>
                  <a:gd fmla="*/ 310275 w 558430" name="connsiteX43"/>
                  <a:gd fmla="*/ 237617 h 392678" name="connsiteY43"/>
                  <a:gd fmla="*/ 325762 w 558430" name="connsiteX44"/>
                  <a:gd fmla="*/ 227298 h 392678" name="connsiteY44"/>
                  <a:gd fmla="*/ 310275 w 558430" name="connsiteX45"/>
                  <a:gd fmla="*/ 211819 h 392678" name="connsiteY45"/>
                  <a:gd fmla="*/ 279302 w 558430" name="connsiteX46"/>
                  <a:gd fmla="*/ 170541 h 392678" name="connsiteY46"/>
                  <a:gd fmla="*/ 338667 w 558430" name="connsiteX47"/>
                  <a:gd fmla="*/ 121524 h 392678" name="connsiteY47"/>
                  <a:gd fmla="*/ 31024 w 558430" name="connsiteX48"/>
                  <a:gd fmla="*/ 33584 h 392678" name="connsiteY48"/>
                  <a:gd fmla="*/ 33609 w 558430" name="connsiteX49"/>
                  <a:gd fmla="*/ 359094 h 392678" name="connsiteY49"/>
                  <a:gd fmla="*/ 524821 w 558430" name="connsiteX50"/>
                  <a:gd fmla="*/ 359094 h 392678" name="connsiteY50"/>
                  <a:gd fmla="*/ 524821 w 558430" name="connsiteX51"/>
                  <a:gd fmla="*/ 33584 h 392678" name="connsiteY51"/>
                  <a:gd fmla="*/ 31024 w 558430" name="connsiteX52"/>
                  <a:gd fmla="*/ 0 h 392678" name="connsiteY52"/>
                  <a:gd fmla="*/ 527406 w 558430" name="connsiteX53"/>
                  <a:gd fmla="*/ 0 h 392678" name="connsiteY53"/>
                  <a:gd fmla="*/ 558430 w 558430" name="connsiteX54"/>
                  <a:gd fmla="*/ 33584 h 392678" name="connsiteY54"/>
                  <a:gd fmla="*/ 558430 w 558430" name="connsiteX55"/>
                  <a:gd fmla="*/ 359094 h 392678" name="connsiteY55"/>
                  <a:gd fmla="*/ 527406 w 558430" name="connsiteX56"/>
                  <a:gd fmla="*/ 392678 h 392678" name="connsiteY56"/>
                  <a:gd fmla="*/ 31024 w 558430" name="connsiteX57"/>
                  <a:gd fmla="*/ 392678 h 392678" name="connsiteY57"/>
                  <a:gd fmla="*/ 0 w 558430" name="connsiteX58"/>
                  <a:gd fmla="*/ 359094 h 392678" name="connsiteY58"/>
                  <a:gd fmla="*/ 0 w 558430" name="connsiteX59"/>
                  <a:gd fmla="*/ 33584 h 392678" name="connsiteY59"/>
                  <a:gd fmla="*/ 31024 w 558430" name="connsiteX60"/>
                  <a:gd fmla="*/ 0 h 392678"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392678" w="558430">
                    <a:moveTo>
                      <a:pt x="449927" y="167891"/>
                    </a:moveTo>
                    <a:cubicBezTo>
                      <a:pt x="447344" y="173054"/>
                      <a:pt x="444760" y="175636"/>
                      <a:pt x="444760" y="178218"/>
                    </a:cubicBezTo>
                    <a:lnTo>
                      <a:pt x="431843" y="204034"/>
                    </a:lnTo>
                    <a:lnTo>
                      <a:pt x="452510" y="204034"/>
                    </a:lnTo>
                    <a:lnTo>
                      <a:pt x="449927" y="178218"/>
                    </a:lnTo>
                    <a:cubicBezTo>
                      <a:pt x="449927" y="175636"/>
                      <a:pt x="449927" y="170473"/>
                      <a:pt x="449927" y="167891"/>
                    </a:cubicBezTo>
                    <a:close/>
                    <a:moveTo>
                      <a:pt x="434427" y="124004"/>
                    </a:moveTo>
                    <a:lnTo>
                      <a:pt x="478344" y="124004"/>
                    </a:lnTo>
                    <a:lnTo>
                      <a:pt x="496428" y="271155"/>
                    </a:lnTo>
                    <a:lnTo>
                      <a:pt x="457677" y="271155"/>
                    </a:lnTo>
                    <a:lnTo>
                      <a:pt x="452510" y="235013"/>
                    </a:lnTo>
                    <a:lnTo>
                      <a:pt x="421510" y="235013"/>
                    </a:lnTo>
                    <a:lnTo>
                      <a:pt x="403426" y="271155"/>
                    </a:lnTo>
                    <a:lnTo>
                      <a:pt x="362091" y="271155"/>
                    </a:lnTo>
                    <a:close/>
                    <a:moveTo>
                      <a:pt x="232747" y="124004"/>
                    </a:moveTo>
                    <a:lnTo>
                      <a:pt x="269088" y="124004"/>
                    </a:lnTo>
                    <a:lnTo>
                      <a:pt x="243130" y="271155"/>
                    </a:lnTo>
                    <a:lnTo>
                      <a:pt x="204193" y="271155"/>
                    </a:lnTo>
                    <a:close/>
                    <a:moveTo>
                      <a:pt x="51668" y="124004"/>
                    </a:moveTo>
                    <a:lnTo>
                      <a:pt x="116336" y="124004"/>
                    </a:lnTo>
                    <a:lnTo>
                      <a:pt x="124097" y="193707"/>
                    </a:lnTo>
                    <a:cubicBezTo>
                      <a:pt x="124097" y="201452"/>
                      <a:pt x="124097" y="209197"/>
                      <a:pt x="126683" y="216941"/>
                    </a:cubicBezTo>
                    <a:cubicBezTo>
                      <a:pt x="129270" y="209197"/>
                      <a:pt x="131857" y="201452"/>
                      <a:pt x="137030" y="191126"/>
                    </a:cubicBezTo>
                    <a:lnTo>
                      <a:pt x="170658" y="124004"/>
                    </a:lnTo>
                    <a:lnTo>
                      <a:pt x="212046" y="124004"/>
                    </a:lnTo>
                    <a:lnTo>
                      <a:pt x="137030" y="271155"/>
                    </a:lnTo>
                    <a:lnTo>
                      <a:pt x="95642" y="271155"/>
                    </a:lnTo>
                    <a:lnTo>
                      <a:pt x="80122" y="152402"/>
                    </a:lnTo>
                    <a:lnTo>
                      <a:pt x="118923" y="175636"/>
                    </a:lnTo>
                    <a:close/>
                    <a:moveTo>
                      <a:pt x="338667" y="121524"/>
                    </a:moveTo>
                    <a:cubicBezTo>
                      <a:pt x="351573" y="121524"/>
                      <a:pt x="364479" y="124104"/>
                      <a:pt x="372222" y="129264"/>
                    </a:cubicBezTo>
                    <a:lnTo>
                      <a:pt x="377384" y="129264"/>
                    </a:lnTo>
                    <a:lnTo>
                      <a:pt x="364479" y="162802"/>
                    </a:lnTo>
                    <a:lnTo>
                      <a:pt x="359316" y="160222"/>
                    </a:lnTo>
                    <a:cubicBezTo>
                      <a:pt x="359316" y="160222"/>
                      <a:pt x="348992" y="155062"/>
                      <a:pt x="336086" y="155062"/>
                    </a:cubicBezTo>
                    <a:cubicBezTo>
                      <a:pt x="325762" y="155062"/>
                      <a:pt x="320599" y="160222"/>
                      <a:pt x="320599" y="165381"/>
                    </a:cubicBezTo>
                    <a:cubicBezTo>
                      <a:pt x="320599" y="170541"/>
                      <a:pt x="325762" y="175701"/>
                      <a:pt x="336086" y="180860"/>
                    </a:cubicBezTo>
                    <a:cubicBezTo>
                      <a:pt x="356735" y="191180"/>
                      <a:pt x="367060" y="204079"/>
                      <a:pt x="367060" y="222138"/>
                    </a:cubicBezTo>
                    <a:cubicBezTo>
                      <a:pt x="367060" y="250516"/>
                      <a:pt x="343829" y="271155"/>
                      <a:pt x="307694" y="271155"/>
                    </a:cubicBezTo>
                    <a:cubicBezTo>
                      <a:pt x="289626" y="271155"/>
                      <a:pt x="274139" y="268575"/>
                      <a:pt x="263815" y="260836"/>
                    </a:cubicBezTo>
                    <a:lnTo>
                      <a:pt x="261234" y="258256"/>
                    </a:lnTo>
                    <a:lnTo>
                      <a:pt x="274139" y="227298"/>
                    </a:lnTo>
                    <a:lnTo>
                      <a:pt x="279302" y="229878"/>
                    </a:lnTo>
                    <a:cubicBezTo>
                      <a:pt x="287045" y="235037"/>
                      <a:pt x="299950" y="237617"/>
                      <a:pt x="310275" y="237617"/>
                    </a:cubicBezTo>
                    <a:cubicBezTo>
                      <a:pt x="318018" y="237617"/>
                      <a:pt x="325762" y="235037"/>
                      <a:pt x="325762" y="227298"/>
                    </a:cubicBezTo>
                    <a:cubicBezTo>
                      <a:pt x="325762" y="222138"/>
                      <a:pt x="323180" y="216978"/>
                      <a:pt x="310275" y="211819"/>
                    </a:cubicBezTo>
                    <a:cubicBezTo>
                      <a:pt x="297369" y="201499"/>
                      <a:pt x="279302" y="191180"/>
                      <a:pt x="279302" y="170541"/>
                    </a:cubicBezTo>
                    <a:cubicBezTo>
                      <a:pt x="279302" y="142163"/>
                      <a:pt x="305113" y="121524"/>
                      <a:pt x="338667" y="121524"/>
                    </a:cubicBezTo>
                    <a:close/>
                    <a:moveTo>
                      <a:pt x="31024" y="33584"/>
                    </a:moveTo>
                    <a:lnTo>
                      <a:pt x="33609" y="359094"/>
                    </a:lnTo>
                    <a:lnTo>
                      <a:pt x="524821" y="359094"/>
                    </a:lnTo>
                    <a:lnTo>
                      <a:pt x="524821" y="33584"/>
                    </a:lnTo>
                    <a:close/>
                    <a:moveTo>
                      <a:pt x="31024" y="0"/>
                    </a:moveTo>
                    <a:lnTo>
                      <a:pt x="527406" y="0"/>
                    </a:lnTo>
                    <a:cubicBezTo>
                      <a:pt x="545504" y="0"/>
                      <a:pt x="558430" y="15500"/>
                      <a:pt x="558430" y="33584"/>
                    </a:cubicBezTo>
                    <a:lnTo>
                      <a:pt x="558430" y="359094"/>
                    </a:lnTo>
                    <a:cubicBezTo>
                      <a:pt x="558430" y="377178"/>
                      <a:pt x="545504" y="392678"/>
                      <a:pt x="527406" y="392678"/>
                    </a:cubicBezTo>
                    <a:lnTo>
                      <a:pt x="31024" y="392678"/>
                    </a:lnTo>
                    <a:cubicBezTo>
                      <a:pt x="15512" y="392678"/>
                      <a:pt x="0" y="377178"/>
                      <a:pt x="0" y="359094"/>
                    </a:cubicBezTo>
                    <a:lnTo>
                      <a:pt x="0" y="33584"/>
                    </a:lnTo>
                    <a:cubicBezTo>
                      <a:pt x="0" y="15500"/>
                      <a:pt x="15512" y="0"/>
                      <a:pt x="31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5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sp>
            <p:nvSpPr>
              <p:cNvPr id="166" name="ïṩľíḋé"/>
              <p:cNvSpPr/>
              <p:nvPr/>
            </p:nvSpPr>
            <p:spPr>
              <a:xfrm>
                <a:off x="1065264" y="5932062"/>
                <a:ext cx="158519" cy="108002"/>
              </a:xfrm>
              <a:custGeom>
                <a:gdLst>
                  <a:gd fmla="*/ 75544 w 599842" name="connsiteX0"/>
                  <a:gd fmla="*/ 297516 h 408686" name="connsiteY0"/>
                  <a:gd fmla="*/ 392428 w 599842" name="connsiteX1"/>
                  <a:gd fmla="*/ 297516 h 408686" name="connsiteY1"/>
                  <a:gd fmla="*/ 405341 w 599842" name="connsiteX2"/>
                  <a:gd fmla="*/ 311390 h 408686" name="connsiteY2"/>
                  <a:gd fmla="*/ 392428 w 599842" name="connsiteX3"/>
                  <a:gd fmla="*/ 324273 h 408686" name="connsiteY3"/>
                  <a:gd fmla="*/ 75544 w 599842" name="connsiteX4"/>
                  <a:gd fmla="*/ 324273 h 408686" name="connsiteY4"/>
                  <a:gd fmla="*/ 61637 w 599842" name="connsiteX5"/>
                  <a:gd fmla="*/ 311390 h 408686" name="connsiteY5"/>
                  <a:gd fmla="*/ 75544 w 599842" name="connsiteX6"/>
                  <a:gd fmla="*/ 297516 h 408686" name="connsiteY6"/>
                  <a:gd fmla="*/ 75544 w 599842" name="connsiteX7"/>
                  <a:gd fmla="*/ 251009 h 408686" name="connsiteY7"/>
                  <a:gd fmla="*/ 392428 w 599842" name="connsiteX8"/>
                  <a:gd fmla="*/ 251009 h 408686" name="connsiteY8"/>
                  <a:gd fmla="*/ 405341 w 599842" name="connsiteX9"/>
                  <a:gd fmla="*/ 263892 h 408686" name="connsiteY9"/>
                  <a:gd fmla="*/ 392428 w 599842" name="connsiteX10"/>
                  <a:gd fmla="*/ 277766 h 408686" name="connsiteY10"/>
                  <a:gd fmla="*/ 75544 w 599842" name="connsiteX11"/>
                  <a:gd fmla="*/ 277766 h 408686" name="connsiteY11"/>
                  <a:gd fmla="*/ 61637 w 599842" name="connsiteX12"/>
                  <a:gd fmla="*/ 263892 h 408686" name="connsiteY12"/>
                  <a:gd fmla="*/ 75544 w 599842" name="connsiteX13"/>
                  <a:gd fmla="*/ 251009 h 408686" name="connsiteY13"/>
                  <a:gd fmla="*/ 75544 w 599842" name="connsiteX14"/>
                  <a:gd fmla="*/ 204343 h 408686" name="connsiteY14"/>
                  <a:gd fmla="*/ 392428 w 599842" name="connsiteX15"/>
                  <a:gd fmla="*/ 204343 h 408686" name="connsiteY15"/>
                  <a:gd fmla="*/ 405341 w 599842" name="connsiteX16"/>
                  <a:gd fmla="*/ 217244 h 408686" name="connsiteY16"/>
                  <a:gd fmla="*/ 392428 w 599842" name="connsiteX17"/>
                  <a:gd fmla="*/ 230145 h 408686" name="connsiteY17"/>
                  <a:gd fmla="*/ 75544 w 599842" name="connsiteX18"/>
                  <a:gd fmla="*/ 230145 h 408686" name="connsiteY18"/>
                  <a:gd fmla="*/ 61637 w 599842" name="connsiteX19"/>
                  <a:gd fmla="*/ 217244 h 408686" name="connsiteY19"/>
                  <a:gd fmla="*/ 75544 w 599842" name="connsiteX20"/>
                  <a:gd fmla="*/ 204343 h 408686" name="connsiteY20"/>
                  <a:gd fmla="*/ 75544 w 599842" name="connsiteX21"/>
                  <a:gd fmla="*/ 156721 h 408686" name="connsiteY21"/>
                  <a:gd fmla="*/ 392428 w 599842" name="connsiteX22"/>
                  <a:gd fmla="*/ 156721 h 408686" name="connsiteY22"/>
                  <a:gd fmla="*/ 405341 w 599842" name="connsiteX23"/>
                  <a:gd fmla="*/ 170595 h 408686" name="connsiteY23"/>
                  <a:gd fmla="*/ 392428 w 599842" name="connsiteX24"/>
                  <a:gd fmla="*/ 183478 h 408686" name="connsiteY24"/>
                  <a:gd fmla="*/ 75544 w 599842" name="connsiteX25"/>
                  <a:gd fmla="*/ 183478 h 408686" name="connsiteY25"/>
                  <a:gd fmla="*/ 61637 w 599842" name="connsiteX26"/>
                  <a:gd fmla="*/ 170595 h 408686" name="connsiteY26"/>
                  <a:gd fmla="*/ 75544 w 599842" name="connsiteX27"/>
                  <a:gd fmla="*/ 156721 h 408686" name="connsiteY27"/>
                  <a:gd fmla="*/ 75544 w 599842" name="connsiteX28"/>
                  <a:gd fmla="*/ 110055 h 408686" name="connsiteY28"/>
                  <a:gd fmla="*/ 392428 w 599842" name="connsiteX29"/>
                  <a:gd fmla="*/ 110055 h 408686" name="connsiteY29"/>
                  <a:gd fmla="*/ 405341 w 599842" name="connsiteX30"/>
                  <a:gd fmla="*/ 122956 h 408686" name="connsiteY30"/>
                  <a:gd fmla="*/ 392428 w 599842" name="connsiteX31"/>
                  <a:gd fmla="*/ 135857 h 408686" name="connsiteY31"/>
                  <a:gd fmla="*/ 75544 w 599842" name="connsiteX32"/>
                  <a:gd fmla="*/ 135857 h 408686" name="connsiteY32"/>
                  <a:gd fmla="*/ 61637 w 599842" name="connsiteX33"/>
                  <a:gd fmla="*/ 122956 h 408686" name="connsiteY33"/>
                  <a:gd fmla="*/ 75544 w 599842" name="connsiteX34"/>
                  <a:gd fmla="*/ 110055 h 408686" name="connsiteY34"/>
                  <a:gd fmla="*/ 54644 w 599842" name="connsiteX35"/>
                  <a:gd fmla="*/ 94236 h 408686" name="connsiteY35"/>
                  <a:gd fmla="*/ 54644 w 599842" name="connsiteX36"/>
                  <a:gd fmla="*/ 353136 h 408686" name="connsiteY36"/>
                  <a:gd fmla="*/ 457023 w 599842" name="connsiteX37"/>
                  <a:gd fmla="*/ 353136 h 408686" name="connsiteY37"/>
                  <a:gd fmla="*/ 457023 w 599842" name="connsiteX38"/>
                  <a:gd fmla="*/ 217238 h 408686" name="connsiteY38"/>
                  <a:gd fmla="*/ 424236 w 599842" name="connsiteX39"/>
                  <a:gd fmla="*/ 216246 h 408686" name="connsiteY39"/>
                  <a:gd fmla="*/ 411321 w 599842" name="connsiteX40"/>
                  <a:gd fmla="*/ 203351 h 408686" name="connsiteY40"/>
                  <a:gd fmla="*/ 409333 w 599842" name="connsiteX41"/>
                  <a:gd fmla="*/ 159705 h 408686" name="connsiteY41"/>
                  <a:gd fmla="*/ 413308 w 599842" name="connsiteX42"/>
                  <a:gd fmla="*/ 149785 h 408686" name="connsiteY42"/>
                  <a:gd fmla="*/ 457023 w 599842" name="connsiteX43"/>
                  <a:gd fmla="*/ 106139 h 408686" name="connsiteY43"/>
                  <a:gd fmla="*/ 457023 w 599842" name="connsiteX44"/>
                  <a:gd fmla="*/ 94236 h 408686" name="connsiteY44"/>
                  <a:gd fmla="*/ 540479 w 599842" name="connsiteX45"/>
                  <a:gd fmla="*/ 60509 h 408686" name="connsiteY45"/>
                  <a:gd fmla="*/ 436159 w 599842" name="connsiteX46"/>
                  <a:gd fmla="*/ 164665 h 408686" name="connsiteY46"/>
                  <a:gd fmla="*/ 438146 w 599842" name="connsiteX47"/>
                  <a:gd fmla="*/ 190456 h 408686" name="connsiteY47"/>
                  <a:gd fmla="*/ 462984 w 599842" name="connsiteX48"/>
                  <a:gd fmla="*/ 191448 h 408686" name="connsiteY48"/>
                  <a:gd fmla="*/ 567304 w 599842" name="connsiteX49"/>
                  <a:gd fmla="*/ 87292 h 408686" name="connsiteY49"/>
                  <a:gd fmla="*/ 12916 w 599842" name="connsiteX50"/>
                  <a:gd fmla="*/ 0 h 408686" name="connsiteY50"/>
                  <a:gd fmla="*/ 498751 w 599842" name="connsiteX51"/>
                  <a:gd fmla="*/ 0 h 408686" name="connsiteY51"/>
                  <a:gd fmla="*/ 511667 w 599842" name="connsiteX52"/>
                  <a:gd fmla="*/ 12895 h 408686" name="connsiteY52"/>
                  <a:gd fmla="*/ 511667 w 599842" name="connsiteX53"/>
                  <a:gd fmla="*/ 51582 h 408686" name="connsiteY53"/>
                  <a:gd fmla="*/ 531537 w 599842" name="connsiteX54"/>
                  <a:gd fmla="*/ 31743 h 408686" name="connsiteY54"/>
                  <a:gd fmla="*/ 540479 w 599842" name="connsiteX55"/>
                  <a:gd fmla="*/ 27775 h 408686" name="connsiteY55"/>
                  <a:gd fmla="*/ 550414 w 599842" name="connsiteX56"/>
                  <a:gd fmla="*/ 31743 h 408686" name="connsiteY56"/>
                  <a:gd fmla="*/ 596117 w 599842" name="connsiteX57"/>
                  <a:gd fmla="*/ 77373 h 408686" name="connsiteY57"/>
                  <a:gd fmla="*/ 596117 w 599842" name="connsiteX58"/>
                  <a:gd fmla="*/ 96220 h 408686" name="connsiteY58"/>
                  <a:gd fmla="*/ 511667 w 599842" name="connsiteX59"/>
                  <a:gd fmla="*/ 180536 h 408686" name="connsiteY59"/>
                  <a:gd fmla="*/ 511667 w 599842" name="connsiteX60"/>
                  <a:gd fmla="*/ 394799 h 408686" name="connsiteY60"/>
                  <a:gd fmla="*/ 498751 w 599842" name="connsiteX61"/>
                  <a:gd fmla="*/ 408686 h 408686" name="connsiteY61"/>
                  <a:gd fmla="*/ 12916 w 599842" name="connsiteX62"/>
                  <a:gd fmla="*/ 408686 h 408686" name="connsiteY62"/>
                  <a:gd fmla="*/ 0 w 599842" name="connsiteX63"/>
                  <a:gd fmla="*/ 394799 h 408686" name="connsiteY63"/>
                  <a:gd fmla="*/ 0 w 599842" name="connsiteX64"/>
                  <a:gd fmla="*/ 12895 h 408686" name="connsiteY64"/>
                  <a:gd fmla="*/ 12916 w 599842" name="connsiteX65"/>
                  <a:gd fmla="*/ 0 h 40868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408686" w="599842">
                    <a:moveTo>
                      <a:pt x="75544" y="297516"/>
                    </a:moveTo>
                    <a:lnTo>
                      <a:pt x="392428" y="297516"/>
                    </a:lnTo>
                    <a:cubicBezTo>
                      <a:pt x="399381" y="297516"/>
                      <a:pt x="405341" y="303462"/>
                      <a:pt x="405341" y="311390"/>
                    </a:cubicBezTo>
                    <a:cubicBezTo>
                      <a:pt x="405341" y="318327"/>
                      <a:pt x="399381" y="324273"/>
                      <a:pt x="392428" y="324273"/>
                    </a:cubicBezTo>
                    <a:lnTo>
                      <a:pt x="75544" y="324273"/>
                    </a:lnTo>
                    <a:cubicBezTo>
                      <a:pt x="67597" y="324273"/>
                      <a:pt x="61637" y="318327"/>
                      <a:pt x="61637" y="311390"/>
                    </a:cubicBezTo>
                    <a:cubicBezTo>
                      <a:pt x="61637" y="303462"/>
                      <a:pt x="67597" y="297516"/>
                      <a:pt x="75544" y="297516"/>
                    </a:cubicBezTo>
                    <a:close/>
                    <a:moveTo>
                      <a:pt x="75544" y="251009"/>
                    </a:moveTo>
                    <a:lnTo>
                      <a:pt x="392428" y="251009"/>
                    </a:lnTo>
                    <a:cubicBezTo>
                      <a:pt x="399381" y="251009"/>
                      <a:pt x="405341" y="256955"/>
                      <a:pt x="405341" y="263892"/>
                    </a:cubicBezTo>
                    <a:cubicBezTo>
                      <a:pt x="405341" y="271820"/>
                      <a:pt x="399381" y="277766"/>
                      <a:pt x="392428" y="277766"/>
                    </a:cubicBezTo>
                    <a:lnTo>
                      <a:pt x="75544" y="277766"/>
                    </a:lnTo>
                    <a:cubicBezTo>
                      <a:pt x="67597" y="277766"/>
                      <a:pt x="61637" y="271820"/>
                      <a:pt x="61637" y="263892"/>
                    </a:cubicBezTo>
                    <a:cubicBezTo>
                      <a:pt x="61637" y="256955"/>
                      <a:pt x="67597" y="251009"/>
                      <a:pt x="75544" y="251009"/>
                    </a:cubicBezTo>
                    <a:close/>
                    <a:moveTo>
                      <a:pt x="75544" y="204343"/>
                    </a:moveTo>
                    <a:lnTo>
                      <a:pt x="392428" y="204343"/>
                    </a:lnTo>
                    <a:cubicBezTo>
                      <a:pt x="399381" y="204343"/>
                      <a:pt x="405341" y="209305"/>
                      <a:pt x="405341" y="217244"/>
                    </a:cubicBezTo>
                    <a:cubicBezTo>
                      <a:pt x="405341" y="224191"/>
                      <a:pt x="399381" y="230145"/>
                      <a:pt x="392428" y="230145"/>
                    </a:cubicBezTo>
                    <a:lnTo>
                      <a:pt x="75544" y="230145"/>
                    </a:lnTo>
                    <a:cubicBezTo>
                      <a:pt x="67597" y="230145"/>
                      <a:pt x="61637" y="224191"/>
                      <a:pt x="61637" y="217244"/>
                    </a:cubicBezTo>
                    <a:cubicBezTo>
                      <a:pt x="61637" y="209305"/>
                      <a:pt x="67597" y="204343"/>
                      <a:pt x="75544" y="204343"/>
                    </a:cubicBezTo>
                    <a:close/>
                    <a:moveTo>
                      <a:pt x="75544" y="156721"/>
                    </a:moveTo>
                    <a:lnTo>
                      <a:pt x="392428" y="156721"/>
                    </a:lnTo>
                    <a:cubicBezTo>
                      <a:pt x="399381" y="156721"/>
                      <a:pt x="405341" y="162667"/>
                      <a:pt x="405341" y="170595"/>
                    </a:cubicBezTo>
                    <a:cubicBezTo>
                      <a:pt x="405341" y="177532"/>
                      <a:pt x="399381" y="183478"/>
                      <a:pt x="392428" y="183478"/>
                    </a:cubicBezTo>
                    <a:lnTo>
                      <a:pt x="75544" y="183478"/>
                    </a:lnTo>
                    <a:cubicBezTo>
                      <a:pt x="67597" y="183478"/>
                      <a:pt x="61637" y="177532"/>
                      <a:pt x="61637" y="170595"/>
                    </a:cubicBezTo>
                    <a:cubicBezTo>
                      <a:pt x="61637" y="162667"/>
                      <a:pt x="67597" y="156721"/>
                      <a:pt x="75544" y="156721"/>
                    </a:cubicBezTo>
                    <a:close/>
                    <a:moveTo>
                      <a:pt x="75544" y="110055"/>
                    </a:moveTo>
                    <a:lnTo>
                      <a:pt x="392428" y="110055"/>
                    </a:lnTo>
                    <a:cubicBezTo>
                      <a:pt x="399381" y="110055"/>
                      <a:pt x="405341" y="116009"/>
                      <a:pt x="405341" y="122956"/>
                    </a:cubicBezTo>
                    <a:cubicBezTo>
                      <a:pt x="405341" y="130895"/>
                      <a:pt x="399381" y="135857"/>
                      <a:pt x="392428" y="135857"/>
                    </a:cubicBezTo>
                    <a:lnTo>
                      <a:pt x="75544" y="135857"/>
                    </a:lnTo>
                    <a:cubicBezTo>
                      <a:pt x="67597" y="135857"/>
                      <a:pt x="61637" y="130895"/>
                      <a:pt x="61637" y="122956"/>
                    </a:cubicBezTo>
                    <a:cubicBezTo>
                      <a:pt x="61637" y="116009"/>
                      <a:pt x="67597" y="110055"/>
                      <a:pt x="75544" y="110055"/>
                    </a:cubicBezTo>
                    <a:close/>
                    <a:moveTo>
                      <a:pt x="54644" y="94236"/>
                    </a:moveTo>
                    <a:lnTo>
                      <a:pt x="54644" y="353136"/>
                    </a:lnTo>
                    <a:lnTo>
                      <a:pt x="457023" y="353136"/>
                    </a:lnTo>
                    <a:lnTo>
                      <a:pt x="457023" y="217238"/>
                    </a:lnTo>
                    <a:lnTo>
                      <a:pt x="424236" y="216246"/>
                    </a:lnTo>
                    <a:cubicBezTo>
                      <a:pt x="417282" y="215255"/>
                      <a:pt x="412314" y="210295"/>
                      <a:pt x="411321" y="203351"/>
                    </a:cubicBezTo>
                    <a:lnTo>
                      <a:pt x="409333" y="159705"/>
                    </a:lnTo>
                    <a:cubicBezTo>
                      <a:pt x="409333" y="155737"/>
                      <a:pt x="411321" y="152761"/>
                      <a:pt x="413308" y="149785"/>
                    </a:cubicBezTo>
                    <a:lnTo>
                      <a:pt x="457023" y="106139"/>
                    </a:lnTo>
                    <a:lnTo>
                      <a:pt x="457023" y="94236"/>
                    </a:lnTo>
                    <a:close/>
                    <a:moveTo>
                      <a:pt x="540479" y="60509"/>
                    </a:moveTo>
                    <a:lnTo>
                      <a:pt x="436159" y="164665"/>
                    </a:lnTo>
                    <a:lnTo>
                      <a:pt x="438146" y="190456"/>
                    </a:lnTo>
                    <a:lnTo>
                      <a:pt x="462984" y="191448"/>
                    </a:lnTo>
                    <a:lnTo>
                      <a:pt x="567304" y="87292"/>
                    </a:lnTo>
                    <a:close/>
                    <a:moveTo>
                      <a:pt x="12916" y="0"/>
                    </a:moveTo>
                    <a:lnTo>
                      <a:pt x="498751" y="0"/>
                    </a:lnTo>
                    <a:cubicBezTo>
                      <a:pt x="505706" y="0"/>
                      <a:pt x="511667" y="5952"/>
                      <a:pt x="511667" y="12895"/>
                    </a:cubicBezTo>
                    <a:lnTo>
                      <a:pt x="511667" y="51582"/>
                    </a:lnTo>
                    <a:lnTo>
                      <a:pt x="531537" y="31743"/>
                    </a:lnTo>
                    <a:cubicBezTo>
                      <a:pt x="533524" y="29759"/>
                      <a:pt x="537498" y="27775"/>
                      <a:pt x="540479" y="27775"/>
                    </a:cubicBezTo>
                    <a:cubicBezTo>
                      <a:pt x="544453" y="27775"/>
                      <a:pt x="547434" y="29759"/>
                      <a:pt x="550414" y="31743"/>
                    </a:cubicBezTo>
                    <a:lnTo>
                      <a:pt x="596117" y="77373"/>
                    </a:lnTo>
                    <a:cubicBezTo>
                      <a:pt x="601084" y="83324"/>
                      <a:pt x="601084" y="91260"/>
                      <a:pt x="596117" y="96220"/>
                    </a:cubicBezTo>
                    <a:lnTo>
                      <a:pt x="511667" y="180536"/>
                    </a:lnTo>
                    <a:lnTo>
                      <a:pt x="511667" y="394799"/>
                    </a:lnTo>
                    <a:cubicBezTo>
                      <a:pt x="511667" y="402734"/>
                      <a:pt x="506699" y="408686"/>
                      <a:pt x="498751" y="408686"/>
                    </a:cubicBezTo>
                    <a:lnTo>
                      <a:pt x="12916" y="408686"/>
                    </a:lnTo>
                    <a:cubicBezTo>
                      <a:pt x="5961" y="408686"/>
                      <a:pt x="0" y="402734"/>
                      <a:pt x="0" y="394799"/>
                    </a:cubicBezTo>
                    <a:lnTo>
                      <a:pt x="0" y="12895"/>
                    </a:lnTo>
                    <a:cubicBezTo>
                      <a:pt x="0" y="5952"/>
                      <a:pt x="5961" y="0"/>
                      <a:pt x="129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lnSpc>
                    <a:spcPct val="150000"/>
                  </a:lnSpc>
                </a:pPr>
                <a:endParaRPr lang="en-US" sz="2400">
                  <a:solidFill>
                    <a:schemeClr val="bg1"/>
                  </a:solidFill>
                  <a:latin charset="0" panose="020b0604020202020204" pitchFamily="34" typeface="Arial"/>
                  <a:ea charset="-122" panose="02010601030101010101" pitchFamily="2" typeface="方正黑体简体"/>
                  <a:sym charset="0" panose="020b0604020202020204" pitchFamily="34" typeface="Arial"/>
                </a:endParaRPr>
              </a:p>
            </p:txBody>
          </p:sp>
        </p:grpSp>
        <p:cxnSp>
          <p:nvCxnSpPr>
            <p:cNvPr id="146" name="直接连接符 145"/>
            <p:cNvCxnSpPr/>
            <p:nvPr/>
          </p:nvCxnSpPr>
          <p:spPr>
            <a:xfrm flipH="1">
              <a:off x="6367394" y="2917524"/>
              <a:ext cx="0" cy="283966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7" name="组合 166"/>
          <p:cNvGrpSpPr/>
          <p:nvPr/>
        </p:nvGrpSpPr>
        <p:grpSpPr>
          <a:xfrm>
            <a:off x="1599020" y="2142916"/>
            <a:ext cx="9640480" cy="549638"/>
            <a:chOff x="-4536167" y="2372239"/>
            <a:chExt cx="9640480" cy="549638"/>
          </a:xfrm>
        </p:grpSpPr>
        <p:sp>
          <p:nvSpPr>
            <p:cNvPr id="168" name="文本框 167"/>
            <p:cNvSpPr txBox="1"/>
            <p:nvPr/>
          </p:nvSpPr>
          <p:spPr>
            <a:xfrm>
              <a:off x="-4536167" y="2475024"/>
              <a:ext cx="2133781" cy="36880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400">
                  <a:solidFill>
                    <a:schemeClr val="bg1"/>
                  </a:solidFill>
                  <a:latin charset="0" panose="020b0604020202020204" pitchFamily="34" typeface="Arial"/>
                  <a:ea charset="-122" panose="02010601030101010101" pitchFamily="2" typeface="方正黑体简体"/>
                  <a:sym charset="0" panose="020b0604020202020204" pitchFamily="34" typeface="Arial"/>
                </a:rPr>
                <a:t>北京运营项目</a:t>
              </a:r>
            </a:p>
          </p:txBody>
        </p:sp>
        <p:sp>
          <p:nvSpPr>
            <p:cNvPr id="169" name="文本框 168"/>
            <p:cNvSpPr txBox="1"/>
            <p:nvPr/>
          </p:nvSpPr>
          <p:spPr>
            <a:xfrm>
              <a:off x="1554418" y="2372239"/>
              <a:ext cx="354989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170" name="组合 169"/>
          <p:cNvGrpSpPr/>
          <p:nvPr/>
        </p:nvGrpSpPr>
        <p:grpSpPr>
          <a:xfrm>
            <a:off x="1599020" y="2858025"/>
            <a:ext cx="9640480" cy="549638"/>
            <a:chOff x="-4536167" y="2372239"/>
            <a:chExt cx="9640480" cy="549638"/>
          </a:xfrm>
        </p:grpSpPr>
        <p:sp>
          <p:nvSpPr>
            <p:cNvPr id="171" name="文本框 170"/>
            <p:cNvSpPr txBox="1"/>
            <p:nvPr/>
          </p:nvSpPr>
          <p:spPr>
            <a:xfrm>
              <a:off x="-4536167" y="2475024"/>
              <a:ext cx="2133781" cy="36880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400">
                  <a:solidFill>
                    <a:schemeClr val="bg1"/>
                  </a:solidFill>
                  <a:latin charset="0" panose="020b0604020202020204" pitchFamily="34" typeface="Arial"/>
                  <a:ea charset="-122" panose="02010601030101010101" pitchFamily="2" typeface="方正黑体简体"/>
                  <a:sym charset="0" panose="020b0604020202020204" pitchFamily="34" typeface="Arial"/>
                </a:rPr>
                <a:t>哈尔滨营销项目</a:t>
              </a:r>
            </a:p>
          </p:txBody>
        </p:sp>
        <p:sp>
          <p:nvSpPr>
            <p:cNvPr id="172" name="文本框 171"/>
            <p:cNvSpPr txBox="1"/>
            <p:nvPr/>
          </p:nvSpPr>
          <p:spPr>
            <a:xfrm>
              <a:off x="1554418" y="2372239"/>
              <a:ext cx="354989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173" name="组合 172"/>
          <p:cNvGrpSpPr/>
          <p:nvPr/>
        </p:nvGrpSpPr>
        <p:grpSpPr>
          <a:xfrm>
            <a:off x="1599020" y="3568516"/>
            <a:ext cx="9640480" cy="549638"/>
            <a:chOff x="-4536167" y="2372239"/>
            <a:chExt cx="9640480" cy="549638"/>
          </a:xfrm>
        </p:grpSpPr>
        <p:sp>
          <p:nvSpPr>
            <p:cNvPr id="174" name="文本框 173"/>
            <p:cNvSpPr txBox="1"/>
            <p:nvPr/>
          </p:nvSpPr>
          <p:spPr>
            <a:xfrm>
              <a:off x="-4536167" y="2475024"/>
              <a:ext cx="2133781" cy="36880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400">
                  <a:solidFill>
                    <a:schemeClr val="bg1"/>
                  </a:solidFill>
                  <a:latin charset="0" panose="020b0604020202020204" pitchFamily="34" typeface="Arial"/>
                  <a:ea charset="-122" panose="02010601030101010101" pitchFamily="2" typeface="方正黑体简体"/>
                  <a:sym charset="0" panose="020b0604020202020204" pitchFamily="34" typeface="Arial"/>
                </a:rPr>
                <a:t>蒲河项目</a:t>
              </a:r>
            </a:p>
          </p:txBody>
        </p:sp>
        <p:sp>
          <p:nvSpPr>
            <p:cNvPr id="175" name="文本框 174"/>
            <p:cNvSpPr txBox="1"/>
            <p:nvPr/>
          </p:nvSpPr>
          <p:spPr>
            <a:xfrm>
              <a:off x="1554418" y="2372239"/>
              <a:ext cx="354989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176" name="组合 175"/>
          <p:cNvGrpSpPr/>
          <p:nvPr/>
        </p:nvGrpSpPr>
        <p:grpSpPr>
          <a:xfrm>
            <a:off x="1599020" y="4267512"/>
            <a:ext cx="9640480" cy="549638"/>
            <a:chOff x="-4536167" y="2372239"/>
            <a:chExt cx="9640480" cy="549638"/>
          </a:xfrm>
        </p:grpSpPr>
        <p:sp>
          <p:nvSpPr>
            <p:cNvPr id="177" name="文本框 176"/>
            <p:cNvSpPr txBox="1"/>
            <p:nvPr/>
          </p:nvSpPr>
          <p:spPr>
            <a:xfrm>
              <a:off x="-4536167" y="2475023"/>
              <a:ext cx="2133781" cy="36880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400">
                  <a:solidFill>
                    <a:schemeClr val="bg1"/>
                  </a:solidFill>
                  <a:latin charset="0" panose="020b0604020202020204" pitchFamily="34" typeface="Arial"/>
                  <a:ea charset="-122" panose="02010601030101010101" pitchFamily="2" typeface="方正黑体简体"/>
                  <a:sym charset="0" panose="020b0604020202020204" pitchFamily="34" typeface="Arial"/>
                </a:rPr>
                <a:t>天津智能项目</a:t>
              </a:r>
            </a:p>
          </p:txBody>
        </p:sp>
        <p:sp>
          <p:nvSpPr>
            <p:cNvPr id="178" name="文本框 177"/>
            <p:cNvSpPr txBox="1"/>
            <p:nvPr/>
          </p:nvSpPr>
          <p:spPr>
            <a:xfrm>
              <a:off x="1554418" y="2372240"/>
              <a:ext cx="354989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grpSp>
        <p:nvGrpSpPr>
          <p:cNvPr id="179" name="组合 178"/>
          <p:cNvGrpSpPr/>
          <p:nvPr/>
        </p:nvGrpSpPr>
        <p:grpSpPr>
          <a:xfrm>
            <a:off x="1599020" y="4973475"/>
            <a:ext cx="9640480" cy="549638"/>
            <a:chOff x="-4536167" y="2372239"/>
            <a:chExt cx="9640480" cy="549638"/>
          </a:xfrm>
        </p:grpSpPr>
        <p:sp>
          <p:nvSpPr>
            <p:cNvPr id="180" name="文本框 179"/>
            <p:cNvSpPr txBox="1"/>
            <p:nvPr/>
          </p:nvSpPr>
          <p:spPr>
            <a:xfrm>
              <a:off x="-4536167" y="2475023"/>
              <a:ext cx="2133781" cy="36880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400">
                  <a:solidFill>
                    <a:schemeClr val="bg1"/>
                  </a:solidFill>
                  <a:latin charset="0" panose="020b0604020202020204" pitchFamily="34" typeface="Arial"/>
                  <a:ea charset="-122" panose="02010601030101010101" pitchFamily="2" typeface="方正黑体简体"/>
                  <a:sym charset="0" panose="020b0604020202020204" pitchFamily="34" typeface="Arial"/>
                </a:rPr>
                <a:t>上海营销项目运营</a:t>
              </a:r>
            </a:p>
          </p:txBody>
        </p:sp>
        <p:sp>
          <p:nvSpPr>
            <p:cNvPr id="181" name="文本框 180"/>
            <p:cNvSpPr txBox="1"/>
            <p:nvPr/>
          </p:nvSpPr>
          <p:spPr>
            <a:xfrm>
              <a:off x="1554418" y="2372240"/>
              <a:ext cx="354989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en-US" lang="zh-CN" sz="1200">
                  <a:solidFill>
                    <a:srgbClr val="424242"/>
                  </a:solidFill>
                  <a:latin charset="-122" panose="02010601030101010101" pitchFamily="2" typeface="方正黑体简体"/>
                  <a:ea charset="-122" panose="02010601030101010101" pitchFamily="2" typeface="方正黑体简体"/>
                  <a:sym charset="0" panose="020b0604020202020204" pitchFamily="34" typeface="Arial"/>
                </a:rPr>
                <a:t>请在此添加文字说明请在此添加文字说明请在请在此添加文字说明</a:t>
              </a:r>
            </a:p>
          </p:txBody>
        </p:sp>
      </p:grpSp>
      <p:cxnSp>
        <p:nvCxnSpPr>
          <p:cNvPr id="51" name="直接连接符 5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具体工作完成情况</a:t>
            </a:r>
          </a:p>
        </p:txBody>
      </p:sp>
      <p:cxnSp>
        <p:nvCxnSpPr>
          <p:cNvPr id="53" name="直接连接符 52"/>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7738135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44"/>
                                        </p:tgtEl>
                                        <p:attrNameLst>
                                          <p:attrName>style.visibility</p:attrName>
                                        </p:attrNameLst>
                                      </p:cBhvr>
                                      <p:to>
                                        <p:strVal val="visible"/>
                                      </p:to>
                                    </p:set>
                                    <p:animEffect filter="wipe(left)" transition="in">
                                      <p:cBhvr>
                                        <p:cTn dur="500" id="7"/>
                                        <p:tgtEl>
                                          <p:spTgt spid="14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67"/>
                                        </p:tgtEl>
                                        <p:attrNameLst>
                                          <p:attrName>style.visibility</p:attrName>
                                        </p:attrNameLst>
                                      </p:cBhvr>
                                      <p:to>
                                        <p:strVal val="visible"/>
                                      </p:to>
                                    </p:set>
                                    <p:animEffect filter="fade" transition="in">
                                      <p:cBhvr>
                                        <p:cTn dur="500" id="11"/>
                                        <p:tgtEl>
                                          <p:spTgt spid="16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70"/>
                                        </p:tgtEl>
                                        <p:attrNameLst>
                                          <p:attrName>style.visibility</p:attrName>
                                        </p:attrNameLst>
                                      </p:cBhvr>
                                      <p:to>
                                        <p:strVal val="visible"/>
                                      </p:to>
                                    </p:set>
                                    <p:animEffect filter="fade" transition="in">
                                      <p:cBhvr>
                                        <p:cTn dur="500" id="15"/>
                                        <p:tgtEl>
                                          <p:spTgt spid="170"/>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73"/>
                                        </p:tgtEl>
                                        <p:attrNameLst>
                                          <p:attrName>style.visibility</p:attrName>
                                        </p:attrNameLst>
                                      </p:cBhvr>
                                      <p:to>
                                        <p:strVal val="visible"/>
                                      </p:to>
                                    </p:set>
                                    <p:animEffect filter="fade" transition="in">
                                      <p:cBhvr>
                                        <p:cTn dur="500" id="19"/>
                                        <p:tgtEl>
                                          <p:spTgt spid="17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76"/>
                                        </p:tgtEl>
                                        <p:attrNameLst>
                                          <p:attrName>style.visibility</p:attrName>
                                        </p:attrNameLst>
                                      </p:cBhvr>
                                      <p:to>
                                        <p:strVal val="visible"/>
                                      </p:to>
                                    </p:set>
                                    <p:animEffect filter="fade" transition="in">
                                      <p:cBhvr>
                                        <p:cTn dur="500" id="23"/>
                                        <p:tgtEl>
                                          <p:spTgt spid="176"/>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79"/>
                                        </p:tgtEl>
                                        <p:attrNameLst>
                                          <p:attrName>style.visibility</p:attrName>
                                        </p:attrNameLst>
                                      </p:cBhvr>
                                      <p:to>
                                        <p:strVal val="visible"/>
                                      </p:to>
                                    </p:set>
                                    <p:animEffect filter="fade" transition="in">
                                      <p:cBhvr>
                                        <p:cTn dur="500" id="27"/>
                                        <p:tgtEl>
                                          <p:spTgt spid="1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641609233"/>
              </p:ext>
            </p:extLst>
          </p:nvPr>
        </p:nvGraphicFramePr>
        <p:xfrm>
          <a:off x="1055688" y="1653177"/>
          <a:ext cx="10080625" cy="4165842"/>
        </p:xfrm>
        <a:graphic>
          <a:graphicData uri="http://schemas.openxmlformats.org/drawingml/2006/chart">
            <c:chart xmlns:c="http://schemas.openxmlformats.org/drawingml/2006/chart" r:id="rId3"/>
          </a:graphicData>
        </a:graphic>
      </p:graphicFrame>
      <p:cxnSp>
        <p:nvCxnSpPr>
          <p:cNvPr id="5" name="直接连接符 4"/>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具体工作完成数据</a:t>
            </a:r>
          </a:p>
        </p:txBody>
      </p:sp>
      <p:cxnSp>
        <p:nvCxnSpPr>
          <p:cNvPr id="7" name="直接连接符 6"/>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102314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4">
        <p:bldAsOne/>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箭头: 五边形 1"/>
          <p:cNvSpPr/>
          <p:nvPr/>
        </p:nvSpPr>
        <p:spPr>
          <a:xfrm>
            <a:off x="1142772" y="3170463"/>
            <a:ext cx="2162628" cy="754743"/>
          </a:xfrm>
          <a:prstGeom prst="homePlat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箭头: 五边形 2"/>
          <p:cNvSpPr/>
          <p:nvPr/>
        </p:nvSpPr>
        <p:spPr>
          <a:xfrm>
            <a:off x="3713086" y="3170463"/>
            <a:ext cx="2162628" cy="754743"/>
          </a:xfrm>
          <a:prstGeom prst="homePlate">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箭头: 五边形 3"/>
          <p:cNvSpPr/>
          <p:nvPr/>
        </p:nvSpPr>
        <p:spPr>
          <a:xfrm>
            <a:off x="6283400" y="3170463"/>
            <a:ext cx="2162628" cy="754743"/>
          </a:xfrm>
          <a:prstGeom prst="homePlat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箭头: 五边形 4"/>
          <p:cNvSpPr/>
          <p:nvPr/>
        </p:nvSpPr>
        <p:spPr>
          <a:xfrm>
            <a:off x="8853714" y="3170463"/>
            <a:ext cx="2162628" cy="754743"/>
          </a:xfrm>
          <a:prstGeom prst="homePlate">
            <a:avLst/>
          </a:prstGeom>
          <a:solidFill>
            <a:schemeClr val="tx1">
              <a:lumMod val="75000"/>
              <a:lumOff val="2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5"/>
          <p:cNvSpPr/>
          <p:nvPr/>
        </p:nvSpPr>
        <p:spPr>
          <a:xfrm>
            <a:off x="2034189" y="2324778"/>
            <a:ext cx="379795" cy="437336"/>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椭圆 6"/>
          <p:cNvSpPr/>
          <p:nvPr/>
        </p:nvSpPr>
        <p:spPr>
          <a:xfrm>
            <a:off x="7146046" y="2325805"/>
            <a:ext cx="437336" cy="435283"/>
          </a:xfrm>
          <a:custGeom>
            <a:gdLst>
              <a:gd fmla="*/ 262525 w 338138" name="connsiteX0"/>
              <a:gd fmla="*/ 84138 h 336551" name="connsiteY0"/>
              <a:gd fmla="*/ 314260 w 338138" name="connsiteX1"/>
              <a:gd fmla="*/ 84138 h 336551" name="connsiteY1"/>
              <a:gd fmla="*/ 338138 w 338138" name="connsiteX2"/>
              <a:gd fmla="*/ 107802 h 336551" name="connsiteY2"/>
              <a:gd fmla="*/ 338138 w 338138" name="connsiteX3"/>
              <a:gd fmla="*/ 191940 h 336551" name="connsiteY3"/>
              <a:gd fmla="*/ 314260 w 338138" name="connsiteX4"/>
              <a:gd fmla="*/ 216918 h 336551" name="connsiteY4"/>
              <a:gd fmla="*/ 314260 w 338138" name="connsiteX5"/>
              <a:gd fmla="*/ 336551 h 336551" name="connsiteY5"/>
              <a:gd fmla="*/ 241300 w 338138" name="connsiteX6"/>
              <a:gd fmla="*/ 336551 h 336551" name="connsiteY6"/>
              <a:gd fmla="*/ 241300 w 338138" name="connsiteX7"/>
              <a:gd fmla="*/ 240582 h 336551" name="connsiteY7"/>
              <a:gd fmla="*/ 265178 w 338138" name="connsiteX8"/>
              <a:gd fmla="*/ 216918 h 336551" name="connsiteY8"/>
              <a:gd fmla="*/ 265178 w 338138" name="connsiteX9"/>
              <a:gd fmla="*/ 95970 h 336551" name="connsiteY9"/>
              <a:gd fmla="*/ 262525 w 338138" name="connsiteX10"/>
              <a:gd fmla="*/ 84138 h 336551" name="connsiteY10"/>
              <a:gd fmla="*/ 120477 w 338138" name="connsiteX11"/>
              <a:gd fmla="*/ 84138 h 336551" name="connsiteY11"/>
              <a:gd fmla="*/ 217661 w 338138" name="connsiteX12"/>
              <a:gd fmla="*/ 84138 h 336551" name="connsiteY12"/>
              <a:gd fmla="*/ 241300 w 338138" name="connsiteX13"/>
              <a:gd fmla="*/ 107802 h 336551" name="connsiteY13"/>
              <a:gd fmla="*/ 241300 w 338138" name="connsiteX14"/>
              <a:gd fmla="*/ 191940 h 336551" name="connsiteY14"/>
              <a:gd fmla="*/ 217661 w 338138" name="connsiteX15"/>
              <a:gd fmla="*/ 216918 h 336551" name="connsiteY15"/>
              <a:gd fmla="*/ 217661 w 338138" name="connsiteX16"/>
              <a:gd fmla="*/ 336551 h 336551" name="connsiteY16"/>
              <a:gd fmla="*/ 120477 w 338138" name="connsiteX17"/>
              <a:gd fmla="*/ 336551 h 336551" name="connsiteY17"/>
              <a:gd fmla="*/ 120477 w 338138" name="connsiteX18"/>
              <a:gd fmla="*/ 216918 h 336551" name="connsiteY18"/>
              <a:gd fmla="*/ 96837 w 338138" name="connsiteX19"/>
              <a:gd fmla="*/ 191940 h 336551" name="connsiteY19"/>
              <a:gd fmla="*/ 96837 w 338138" name="connsiteX20"/>
              <a:gd fmla="*/ 107802 h 336551" name="connsiteY20"/>
              <a:gd fmla="*/ 120477 w 338138" name="connsiteX21"/>
              <a:gd fmla="*/ 84138 h 336551" name="connsiteY21"/>
              <a:gd fmla="*/ 23878 w 338138" name="connsiteX22"/>
              <a:gd fmla="*/ 84138 h 336551" name="connsiteY22"/>
              <a:gd fmla="*/ 75613 w 338138" name="connsiteX23"/>
              <a:gd fmla="*/ 84138 h 336551" name="connsiteY23"/>
              <a:gd fmla="*/ 72960 w 338138" name="connsiteX24"/>
              <a:gd fmla="*/ 95970 h 336551" name="connsiteY24"/>
              <a:gd fmla="*/ 72960 w 338138" name="connsiteX25"/>
              <a:gd fmla="*/ 216918 h 336551" name="connsiteY25"/>
              <a:gd fmla="*/ 96838 w 338138" name="connsiteX26"/>
              <a:gd fmla="*/ 240582 h 336551" name="connsiteY26"/>
              <a:gd fmla="*/ 96838 w 338138" name="connsiteX27"/>
              <a:gd fmla="*/ 336551 h 336551" name="connsiteY27"/>
              <a:gd fmla="*/ 23878 w 338138" name="connsiteX28"/>
              <a:gd fmla="*/ 336551 h 336551" name="connsiteY28"/>
              <a:gd fmla="*/ 23878 w 338138" name="connsiteX29"/>
              <a:gd fmla="*/ 216918 h 336551" name="connsiteY29"/>
              <a:gd fmla="*/ 0 w 338138" name="connsiteX30"/>
              <a:gd fmla="*/ 191940 h 336551" name="connsiteY30"/>
              <a:gd fmla="*/ 0 w 338138" name="connsiteX31"/>
              <a:gd fmla="*/ 107802 h 336551" name="connsiteY31"/>
              <a:gd fmla="*/ 23878 w 338138" name="connsiteX32"/>
              <a:gd fmla="*/ 84138 h 336551" name="connsiteY32"/>
              <a:gd fmla="*/ 265257 w 338138" name="connsiteX33"/>
              <a:gd fmla="*/ 0 h 336551" name="connsiteY33"/>
              <a:gd fmla="*/ 301625 w 338138" name="connsiteX34"/>
              <a:gd fmla="*/ 35069 h 336551" name="connsiteY34"/>
              <a:gd fmla="*/ 265257 w 338138" name="connsiteX35"/>
              <a:gd fmla="*/ 71438 h 336551" name="connsiteY35"/>
              <a:gd fmla="*/ 248371 w 338138" name="connsiteX36"/>
              <a:gd fmla="*/ 66242 h 336551" name="connsiteY36"/>
              <a:gd fmla="*/ 245774 w 338138" name="connsiteX37"/>
              <a:gd fmla="*/ 64944 h 336551" name="connsiteY37"/>
              <a:gd fmla="*/ 230187 w 338138" name="connsiteX38"/>
              <a:gd fmla="*/ 35069 h 336551" name="connsiteY38"/>
              <a:gd fmla="*/ 265257 w 338138" name="connsiteX39"/>
              <a:gd fmla="*/ 0 h 336551" name="connsiteY39"/>
              <a:gd fmla="*/ 169069 w 338138" name="connsiteX40"/>
              <a:gd fmla="*/ 0 h 336551" name="connsiteY40"/>
              <a:gd fmla="*/ 204788 w 338138" name="connsiteX41"/>
              <a:gd fmla="*/ 35719 h 336551" name="connsiteY41"/>
              <a:gd fmla="*/ 169069 w 338138" name="connsiteX42"/>
              <a:gd fmla="*/ 71438 h 336551" name="connsiteY42"/>
              <a:gd fmla="*/ 133350 w 338138" name="connsiteX43"/>
              <a:gd fmla="*/ 35719 h 336551" name="connsiteY43"/>
              <a:gd fmla="*/ 169069 w 338138" name="connsiteX44"/>
              <a:gd fmla="*/ 0 h 336551" name="connsiteY44"/>
              <a:gd fmla="*/ 72880 w 338138" name="connsiteX45"/>
              <a:gd fmla="*/ 0 h 336551" name="connsiteY45"/>
              <a:gd fmla="*/ 107950 w 338138" name="connsiteX46"/>
              <a:gd fmla="*/ 35069 h 336551" name="connsiteY46"/>
              <a:gd fmla="*/ 92363 w 338138" name="connsiteX47"/>
              <a:gd fmla="*/ 64944 h 336551" name="connsiteY47"/>
              <a:gd fmla="*/ 89766 w 338138" name="connsiteX48"/>
              <a:gd fmla="*/ 66242 h 336551" name="connsiteY48"/>
              <a:gd fmla="*/ 72880 w 338138" name="connsiteX49"/>
              <a:gd fmla="*/ 71438 h 336551" name="connsiteY49"/>
              <a:gd fmla="*/ 36512 w 338138" name="connsiteX50"/>
              <a:gd fmla="*/ 35069 h 336551" name="connsiteY50"/>
              <a:gd fmla="*/ 72880 w 338138" name="connsiteX51"/>
              <a:gd fmla="*/ 0 h 336551"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6551" w="338138">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2" name="椭圆 7"/>
          <p:cNvSpPr/>
          <p:nvPr/>
        </p:nvSpPr>
        <p:spPr>
          <a:xfrm>
            <a:off x="4575732" y="4307430"/>
            <a:ext cx="437336" cy="437334"/>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4" name="椭圆 8"/>
          <p:cNvSpPr/>
          <p:nvPr/>
        </p:nvSpPr>
        <p:spPr>
          <a:xfrm>
            <a:off x="9722895" y="4307429"/>
            <a:ext cx="424266" cy="437336"/>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 name="TextBox 19"/>
          <p:cNvSpPr txBox="1"/>
          <p:nvPr/>
        </p:nvSpPr>
        <p:spPr>
          <a:xfrm>
            <a:off x="1244371" y="3347779"/>
            <a:ext cx="2162628"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工作会议培训</a:t>
            </a:r>
          </a:p>
        </p:txBody>
      </p:sp>
      <p:sp>
        <p:nvSpPr>
          <p:cNvPr id="12" name="文本框 11"/>
          <p:cNvSpPr txBox="1"/>
          <p:nvPr/>
        </p:nvSpPr>
        <p:spPr>
          <a:xfrm>
            <a:off x="1084716" y="4148212"/>
            <a:ext cx="2264227" cy="100584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13" name="TextBox 19"/>
          <p:cNvSpPr txBox="1"/>
          <p:nvPr/>
        </p:nvSpPr>
        <p:spPr>
          <a:xfrm>
            <a:off x="3814683" y="3347779"/>
            <a:ext cx="2162628"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chemeClr val="bg1"/>
                </a:solidFill>
                <a:latin typeface="+mn-ea"/>
              </a:rPr>
              <a:t>办公系统培训</a:t>
            </a:r>
          </a:p>
        </p:txBody>
      </p:sp>
      <p:sp>
        <p:nvSpPr>
          <p:cNvPr id="14" name="TextBox 19"/>
          <p:cNvSpPr txBox="1"/>
          <p:nvPr/>
        </p:nvSpPr>
        <p:spPr>
          <a:xfrm>
            <a:off x="6384996" y="3347779"/>
            <a:ext cx="2162628"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沟通技巧</a:t>
            </a:r>
          </a:p>
        </p:txBody>
      </p:sp>
      <p:sp>
        <p:nvSpPr>
          <p:cNvPr id="15" name="TextBox 19"/>
          <p:cNvSpPr txBox="1"/>
          <p:nvPr/>
        </p:nvSpPr>
        <p:spPr>
          <a:xfrm>
            <a:off x="8955307" y="3347779"/>
            <a:ext cx="2162628"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solidFill>
                  <a:schemeClr val="bg1"/>
                </a:solidFill>
                <a:latin typeface="+mn-ea"/>
              </a:rPr>
              <a:t>过程中控制</a:t>
            </a:r>
          </a:p>
        </p:txBody>
      </p:sp>
      <p:sp>
        <p:nvSpPr>
          <p:cNvPr id="16" name="文本框 15"/>
          <p:cNvSpPr txBox="1"/>
          <p:nvPr/>
        </p:nvSpPr>
        <p:spPr>
          <a:xfrm>
            <a:off x="6225341" y="4148212"/>
            <a:ext cx="2264227" cy="100584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17" name="文本框 16"/>
          <p:cNvSpPr txBox="1"/>
          <p:nvPr/>
        </p:nvSpPr>
        <p:spPr>
          <a:xfrm>
            <a:off x="3611490" y="1928920"/>
            <a:ext cx="2264227" cy="100584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sp>
        <p:nvSpPr>
          <p:cNvPr id="18" name="文本框 17"/>
          <p:cNvSpPr txBox="1"/>
          <p:nvPr/>
        </p:nvSpPr>
        <p:spPr>
          <a:xfrm>
            <a:off x="8752112" y="1928920"/>
            <a:ext cx="2264227" cy="100584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cxnSp>
        <p:nvCxnSpPr>
          <p:cNvPr id="25" name="直接连接符 24"/>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自主学习情况</a:t>
            </a:r>
          </a:p>
        </p:txBody>
      </p:sp>
      <p:cxnSp>
        <p:nvCxnSpPr>
          <p:cNvPr id="27" name="直接连接符 26"/>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5368756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0-#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0-#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0-#ppt_w/2"/>
                                          </p:val>
                                        </p:tav>
                                        <p:tav tm="100000">
                                          <p:val>
                                            <p:strVal val="#ppt_x"/>
                                          </p:val>
                                        </p:tav>
                                      </p:tavLst>
                                    </p:anim>
                                    <p:anim calcmode="lin" valueType="num">
                                      <p:cBhvr additive="base">
                                        <p:cTn dur="500" fill="hold" id="24"/>
                                        <p:tgtEl>
                                          <p:spTgt spid="1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0-#ppt_w/2"/>
                                          </p:val>
                                        </p:tav>
                                        <p:tav tm="100000">
                                          <p:val>
                                            <p:strVal val="#ppt_x"/>
                                          </p:val>
                                        </p:tav>
                                      </p:tavLst>
                                    </p:anim>
                                    <p:anim calcmode="lin" valueType="num">
                                      <p:cBhvr additive="base">
                                        <p:cTn dur="500" fill="hold" id="32"/>
                                        <p:tgtEl>
                                          <p:spTgt spid="14"/>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0-#ppt_w/2"/>
                                          </p:val>
                                        </p:tav>
                                        <p:tav tm="100000">
                                          <p:val>
                                            <p:strVal val="#ppt_x"/>
                                          </p:val>
                                        </p:tav>
                                      </p:tavLst>
                                    </p:anim>
                                    <p:anim calcmode="lin" valueType="num">
                                      <p:cBhvr additive="base">
                                        <p:cTn dur="500" fill="hold" id="36"/>
                                        <p:tgtEl>
                                          <p:spTgt spid="15"/>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00"/>
                            </p:stCondLst>
                            <p:childTnLst>
                              <p:par>
                                <p:cTn fill="hold" grpId="0" id="38" nodeType="afterEffect" presetClass="entr" presetID="12" presetSubtype="1">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id="40"/>
                                        <p:tgtEl>
                                          <p:spTgt spid="12"/>
                                        </p:tgtEl>
                                        <p:attrNameLst>
                                          <p:attrName>ppt_y</p:attrName>
                                        </p:attrNameLst>
                                      </p:cBhvr>
                                      <p:tavLst>
                                        <p:tav tm="0">
                                          <p:val>
                                            <p:strVal val="#ppt_y-#ppt_h*1.125000"/>
                                          </p:val>
                                        </p:tav>
                                        <p:tav tm="100000">
                                          <p:val>
                                            <p:strVal val="#ppt_y"/>
                                          </p:val>
                                        </p:tav>
                                      </p:tavLst>
                                    </p:anim>
                                    <p:animEffect filter="wipe(down)" transition="in">
                                      <p:cBhvr>
                                        <p:cTn dur="500" id="41"/>
                                        <p:tgtEl>
                                          <p:spTgt spid="12"/>
                                        </p:tgtEl>
                                      </p:cBhvr>
                                    </p:animEffect>
                                  </p:childTnLst>
                                </p:cTn>
                              </p:par>
                              <p:par>
                                <p:cTn fill="hold" grpId="0" id="42" nodeType="withEffect" presetClass="entr" presetID="12" presetSubtype="4">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additive="base">
                                        <p:cTn dur="500" id="44"/>
                                        <p:tgtEl>
                                          <p:spTgt spid="17"/>
                                        </p:tgtEl>
                                        <p:attrNameLst>
                                          <p:attrName>ppt_y</p:attrName>
                                        </p:attrNameLst>
                                      </p:cBhvr>
                                      <p:tavLst>
                                        <p:tav tm="0">
                                          <p:val>
                                            <p:strVal val="#ppt_y+#ppt_h*1.125000"/>
                                          </p:val>
                                        </p:tav>
                                        <p:tav tm="100000">
                                          <p:val>
                                            <p:strVal val="#ppt_y"/>
                                          </p:val>
                                        </p:tav>
                                      </p:tavLst>
                                    </p:anim>
                                    <p:animEffect filter="wipe(up)" transition="in">
                                      <p:cBhvr>
                                        <p:cTn dur="500" id="45"/>
                                        <p:tgtEl>
                                          <p:spTgt spid="17"/>
                                        </p:tgtEl>
                                      </p:cBhvr>
                                    </p:animEffect>
                                  </p:childTnLst>
                                </p:cTn>
                              </p:par>
                              <p:par>
                                <p:cTn fill="hold" grpId="0" id="46" nodeType="withEffect" presetClass="entr" presetID="12" presetSubtype="1">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additive="base">
                                        <p:cTn dur="500" id="48"/>
                                        <p:tgtEl>
                                          <p:spTgt spid="16"/>
                                        </p:tgtEl>
                                        <p:attrNameLst>
                                          <p:attrName>ppt_y</p:attrName>
                                        </p:attrNameLst>
                                      </p:cBhvr>
                                      <p:tavLst>
                                        <p:tav tm="0">
                                          <p:val>
                                            <p:strVal val="#ppt_y-#ppt_h*1.125000"/>
                                          </p:val>
                                        </p:tav>
                                        <p:tav tm="100000">
                                          <p:val>
                                            <p:strVal val="#ppt_y"/>
                                          </p:val>
                                        </p:tav>
                                      </p:tavLst>
                                    </p:anim>
                                    <p:animEffect filter="wipe(down)" transition="in">
                                      <p:cBhvr>
                                        <p:cTn dur="500" id="49"/>
                                        <p:tgtEl>
                                          <p:spTgt spid="16"/>
                                        </p:tgtEl>
                                      </p:cBhvr>
                                    </p:animEffect>
                                  </p:childTnLst>
                                </p:cTn>
                              </p:par>
                              <p:par>
                                <p:cTn fill="hold" grpId="0" id="50" nodeType="withEffect" presetClass="entr" presetID="12" presetSubtype="4">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id="52"/>
                                        <p:tgtEl>
                                          <p:spTgt spid="18"/>
                                        </p:tgtEl>
                                        <p:attrNameLst>
                                          <p:attrName>ppt_y</p:attrName>
                                        </p:attrNameLst>
                                      </p:cBhvr>
                                      <p:tavLst>
                                        <p:tav tm="0">
                                          <p:val>
                                            <p:strVal val="#ppt_y+#ppt_h*1.125000"/>
                                          </p:val>
                                        </p:tav>
                                        <p:tav tm="100000">
                                          <p:val>
                                            <p:strVal val="#ppt_y"/>
                                          </p:val>
                                        </p:tav>
                                      </p:tavLst>
                                    </p:anim>
                                    <p:animEffect filter="wipe(up)" transition="in">
                                      <p:cBhvr>
                                        <p:cTn dur="500" id="53"/>
                                        <p:tgtEl>
                                          <p:spTgt spid="18"/>
                                        </p:tgtEl>
                                      </p:cBhvr>
                                    </p:animEffect>
                                  </p:childTnLst>
                                </p:cTn>
                              </p:par>
                            </p:childTnLst>
                          </p:cTn>
                        </p:par>
                        <p:par>
                          <p:cTn fill="hold" id="54" nodeType="afterGroup">
                            <p:stCondLst>
                              <p:cond delay="1000"/>
                            </p:stCondLst>
                            <p:childTnLst>
                              <p:par>
                                <p:cTn fill="hold" grpId="0" id="55" nodeType="afterEffect" presetClass="entr" presetID="53" presetSubtype="0">
                                  <p:stCondLst>
                                    <p:cond delay="0"/>
                                  </p:stCondLst>
                                  <p:childTnLst>
                                    <p:set>
                                      <p:cBhvr>
                                        <p:cTn dur="1" fill="hold" id="56">
                                          <p:stCondLst>
                                            <p:cond delay="0"/>
                                          </p:stCondLst>
                                        </p:cTn>
                                        <p:tgtEl>
                                          <p:spTgt spid="21"/>
                                        </p:tgtEl>
                                        <p:attrNameLst>
                                          <p:attrName>style.visibility</p:attrName>
                                        </p:attrNameLst>
                                      </p:cBhvr>
                                      <p:to>
                                        <p:strVal val="visible"/>
                                      </p:to>
                                    </p:set>
                                    <p:anim calcmode="lin" valueType="num">
                                      <p:cBhvr>
                                        <p:cTn dur="500" fill="hold" id="57"/>
                                        <p:tgtEl>
                                          <p:spTgt spid="21"/>
                                        </p:tgtEl>
                                        <p:attrNameLst>
                                          <p:attrName>ppt_w</p:attrName>
                                        </p:attrNameLst>
                                      </p:cBhvr>
                                      <p:tavLst>
                                        <p:tav tm="0">
                                          <p:val>
                                            <p:fltVal val="0"/>
                                          </p:val>
                                        </p:tav>
                                        <p:tav tm="100000">
                                          <p:val>
                                            <p:strVal val="#ppt_w"/>
                                          </p:val>
                                        </p:tav>
                                      </p:tavLst>
                                    </p:anim>
                                    <p:anim calcmode="lin" valueType="num">
                                      <p:cBhvr>
                                        <p:cTn dur="500" fill="hold" id="58"/>
                                        <p:tgtEl>
                                          <p:spTgt spid="21"/>
                                        </p:tgtEl>
                                        <p:attrNameLst>
                                          <p:attrName>ppt_h</p:attrName>
                                        </p:attrNameLst>
                                      </p:cBhvr>
                                      <p:tavLst>
                                        <p:tav tm="0">
                                          <p:val>
                                            <p:fltVal val="0"/>
                                          </p:val>
                                        </p:tav>
                                        <p:tav tm="100000">
                                          <p:val>
                                            <p:strVal val="#ppt_h"/>
                                          </p:val>
                                        </p:tav>
                                      </p:tavLst>
                                    </p:anim>
                                    <p:animEffect filter="fade" transition="in">
                                      <p:cBhvr>
                                        <p:cTn dur="500" id="59"/>
                                        <p:tgtEl>
                                          <p:spTgt spid="21"/>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2"/>
                                        </p:tgtEl>
                                        <p:attrNameLst>
                                          <p:attrName>style.visibility</p:attrName>
                                        </p:attrNameLst>
                                      </p:cBhvr>
                                      <p:to>
                                        <p:strVal val="visible"/>
                                      </p:to>
                                    </p:set>
                                    <p:anim calcmode="lin" valueType="num">
                                      <p:cBhvr>
                                        <p:cTn dur="500" fill="hold" id="62"/>
                                        <p:tgtEl>
                                          <p:spTgt spid="22"/>
                                        </p:tgtEl>
                                        <p:attrNameLst>
                                          <p:attrName>ppt_w</p:attrName>
                                        </p:attrNameLst>
                                      </p:cBhvr>
                                      <p:tavLst>
                                        <p:tav tm="0">
                                          <p:val>
                                            <p:fltVal val="0"/>
                                          </p:val>
                                        </p:tav>
                                        <p:tav tm="100000">
                                          <p:val>
                                            <p:strVal val="#ppt_w"/>
                                          </p:val>
                                        </p:tav>
                                      </p:tavLst>
                                    </p:anim>
                                    <p:anim calcmode="lin" valueType="num">
                                      <p:cBhvr>
                                        <p:cTn dur="500" fill="hold" id="63"/>
                                        <p:tgtEl>
                                          <p:spTgt spid="22"/>
                                        </p:tgtEl>
                                        <p:attrNameLst>
                                          <p:attrName>ppt_h</p:attrName>
                                        </p:attrNameLst>
                                      </p:cBhvr>
                                      <p:tavLst>
                                        <p:tav tm="0">
                                          <p:val>
                                            <p:fltVal val="0"/>
                                          </p:val>
                                        </p:tav>
                                        <p:tav tm="100000">
                                          <p:val>
                                            <p:strVal val="#ppt_h"/>
                                          </p:val>
                                        </p:tav>
                                      </p:tavLst>
                                    </p:anim>
                                    <p:animEffect filter="fade" transition="in">
                                      <p:cBhvr>
                                        <p:cTn dur="500" id="64"/>
                                        <p:tgtEl>
                                          <p:spTgt spid="22"/>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3"/>
                                        </p:tgtEl>
                                        <p:attrNameLst>
                                          <p:attrName>style.visibility</p:attrName>
                                        </p:attrNameLst>
                                      </p:cBhvr>
                                      <p:to>
                                        <p:strVal val="visible"/>
                                      </p:to>
                                    </p:set>
                                    <p:anim calcmode="lin" valueType="num">
                                      <p:cBhvr>
                                        <p:cTn dur="500" fill="hold" id="67"/>
                                        <p:tgtEl>
                                          <p:spTgt spid="23"/>
                                        </p:tgtEl>
                                        <p:attrNameLst>
                                          <p:attrName>ppt_w</p:attrName>
                                        </p:attrNameLst>
                                      </p:cBhvr>
                                      <p:tavLst>
                                        <p:tav tm="0">
                                          <p:val>
                                            <p:fltVal val="0"/>
                                          </p:val>
                                        </p:tav>
                                        <p:tav tm="100000">
                                          <p:val>
                                            <p:strVal val="#ppt_w"/>
                                          </p:val>
                                        </p:tav>
                                      </p:tavLst>
                                    </p:anim>
                                    <p:anim calcmode="lin" valueType="num">
                                      <p:cBhvr>
                                        <p:cTn dur="500" fill="hold" id="68"/>
                                        <p:tgtEl>
                                          <p:spTgt spid="23"/>
                                        </p:tgtEl>
                                        <p:attrNameLst>
                                          <p:attrName>ppt_h</p:attrName>
                                        </p:attrNameLst>
                                      </p:cBhvr>
                                      <p:tavLst>
                                        <p:tav tm="0">
                                          <p:val>
                                            <p:fltVal val="0"/>
                                          </p:val>
                                        </p:tav>
                                        <p:tav tm="100000">
                                          <p:val>
                                            <p:strVal val="#ppt_h"/>
                                          </p:val>
                                        </p:tav>
                                      </p:tavLst>
                                    </p:anim>
                                    <p:animEffect filter="fade" transition="in">
                                      <p:cBhvr>
                                        <p:cTn dur="500" id="69"/>
                                        <p:tgtEl>
                                          <p:spTgt spid="23"/>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4"/>
                                        </p:tgtEl>
                                        <p:attrNameLst>
                                          <p:attrName>style.visibility</p:attrName>
                                        </p:attrNameLst>
                                      </p:cBhvr>
                                      <p:to>
                                        <p:strVal val="visible"/>
                                      </p:to>
                                    </p:set>
                                    <p:anim calcmode="lin" valueType="num">
                                      <p:cBhvr>
                                        <p:cTn dur="500" fill="hold" id="72"/>
                                        <p:tgtEl>
                                          <p:spTgt spid="24"/>
                                        </p:tgtEl>
                                        <p:attrNameLst>
                                          <p:attrName>ppt_w</p:attrName>
                                        </p:attrNameLst>
                                      </p:cBhvr>
                                      <p:tavLst>
                                        <p:tav tm="0">
                                          <p:val>
                                            <p:fltVal val="0"/>
                                          </p:val>
                                        </p:tav>
                                        <p:tav tm="100000">
                                          <p:val>
                                            <p:strVal val="#ppt_w"/>
                                          </p:val>
                                        </p:tav>
                                      </p:tavLst>
                                    </p:anim>
                                    <p:anim calcmode="lin" valueType="num">
                                      <p:cBhvr>
                                        <p:cTn dur="500" fill="hold" id="73"/>
                                        <p:tgtEl>
                                          <p:spTgt spid="24"/>
                                        </p:tgtEl>
                                        <p:attrNameLst>
                                          <p:attrName>ppt_h</p:attrName>
                                        </p:attrNameLst>
                                      </p:cBhvr>
                                      <p:tavLst>
                                        <p:tav tm="0">
                                          <p:val>
                                            <p:fltVal val="0"/>
                                          </p:val>
                                        </p:tav>
                                        <p:tav tm="100000">
                                          <p:val>
                                            <p:strVal val="#ppt_h"/>
                                          </p:val>
                                        </p:tav>
                                      </p:tavLst>
                                    </p:anim>
                                    <p:animEffect filter="fade" transition="in">
                                      <p:cBhvr>
                                        <p:cTn dur="500" id="7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21"/>
      <p:bldP grpId="0" spid="23"/>
      <p:bldP grpId="0" spid="22"/>
      <p:bldP grpId="0" spid="24"/>
      <p:bldP grpId="0" spid="11"/>
      <p:bldP grpId="0" spid="12"/>
      <p:bldP grpId="0" spid="13"/>
      <p:bldP grpId="0" spid="14"/>
      <p:bldP grpId="0" spid="15"/>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611086" y="2191660"/>
            <a:ext cx="2504777" cy="2583543"/>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p:cNvSpPr/>
          <p:nvPr/>
        </p:nvSpPr>
        <p:spPr>
          <a:xfrm>
            <a:off x="4906013" y="3173527"/>
            <a:ext cx="1552845" cy="160167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矩形 7"/>
          <p:cNvSpPr/>
          <p:nvPr/>
        </p:nvSpPr>
        <p:spPr>
          <a:xfrm>
            <a:off x="7025099" y="3173527"/>
            <a:ext cx="1552845" cy="160167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矩形 10"/>
          <p:cNvSpPr/>
          <p:nvPr/>
        </p:nvSpPr>
        <p:spPr>
          <a:xfrm>
            <a:off x="9144184" y="3173527"/>
            <a:ext cx="1552845" cy="160167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3" name="组合 12"/>
          <p:cNvGrpSpPr/>
          <p:nvPr/>
        </p:nvGrpSpPr>
        <p:grpSpPr>
          <a:xfrm>
            <a:off x="4720568" y="2002974"/>
            <a:ext cx="5976461" cy="806215"/>
            <a:chOff x="5394700" y="1317507"/>
            <a:chExt cx="5976461" cy="806215"/>
          </a:xfrm>
        </p:grpSpPr>
        <p:sp>
          <p:nvSpPr>
            <p:cNvPr id="14" name="TextBox 19"/>
            <p:cNvSpPr txBox="1"/>
            <p:nvPr/>
          </p:nvSpPr>
          <p:spPr>
            <a:xfrm>
              <a:off x="5394700"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工作之余学习概述</a:t>
              </a:r>
            </a:p>
          </p:txBody>
        </p:sp>
        <p:sp>
          <p:nvSpPr>
            <p:cNvPr id="15" name="文本框 14"/>
            <p:cNvSpPr txBox="1"/>
            <p:nvPr/>
          </p:nvSpPr>
          <p:spPr>
            <a:xfrm>
              <a:off x="5394700" y="1662057"/>
              <a:ext cx="5976460"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sp>
        <p:nvSpPr>
          <p:cNvPr id="16" name="文本框 15"/>
          <p:cNvSpPr txBox="1"/>
          <p:nvPr/>
        </p:nvSpPr>
        <p:spPr>
          <a:xfrm>
            <a:off x="1393371" y="4975408"/>
            <a:ext cx="2823029" cy="45720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can demonstrate on a projector or computer</a:t>
            </a:r>
          </a:p>
        </p:txBody>
      </p:sp>
      <p:sp>
        <p:nvSpPr>
          <p:cNvPr id="17" name="文本框 16"/>
          <p:cNvSpPr txBox="1"/>
          <p:nvPr/>
        </p:nvSpPr>
        <p:spPr>
          <a:xfrm>
            <a:off x="4768311" y="4975408"/>
            <a:ext cx="1690548" cy="45720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demonstrate on a projector</a:t>
            </a:r>
          </a:p>
        </p:txBody>
      </p:sp>
      <p:sp>
        <p:nvSpPr>
          <p:cNvPr id="18" name="文本框 17"/>
          <p:cNvSpPr txBox="1"/>
          <p:nvPr/>
        </p:nvSpPr>
        <p:spPr>
          <a:xfrm>
            <a:off x="6956247" y="4975408"/>
            <a:ext cx="1690548" cy="45720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demonstrate on a projector</a:t>
            </a:r>
          </a:p>
        </p:txBody>
      </p:sp>
      <p:sp>
        <p:nvSpPr>
          <p:cNvPr id="19" name="文本框 18"/>
          <p:cNvSpPr txBox="1"/>
          <p:nvPr/>
        </p:nvSpPr>
        <p:spPr>
          <a:xfrm>
            <a:off x="9075331" y="4975408"/>
            <a:ext cx="1690548" cy="457200"/>
          </a:xfrm>
          <a:prstGeom prst="rect">
            <a:avLst/>
          </a:prstGeom>
          <a:noFill/>
        </p:spPr>
        <p:txBody>
          <a:bodyPr rtlCol="0" wrap="square">
            <a:spAutoFit/>
            <a:scene3d>
              <a:camera prst="orthographicFront"/>
              <a:lightRig dir="t" rig="threePt"/>
            </a:scene3d>
            <a:sp3d contourW="12700"/>
          </a:bodyPr>
          <a:lstStyle/>
          <a:p>
            <a:pPr algn="ctr"/>
            <a:r>
              <a:rPr altLang="zh-CN" lang="en-US" sz="1200">
                <a:solidFill>
                  <a:schemeClr val="bg1">
                    <a:lumMod val="50000"/>
                  </a:schemeClr>
                </a:solidFill>
              </a:rPr>
              <a:t>The user demonstrate on a projector</a:t>
            </a:r>
          </a:p>
        </p:txBody>
      </p:sp>
      <p:pic>
        <p:nvPicPr>
          <p:cNvPr id="27" name="图片占位符 26"/>
          <p:cNvPicPr>
            <a:picLocks noChangeAspect="1" noGrp="1"/>
          </p:cNvPicPr>
          <p:nvPr>
            <p:ph idx="11" sz="quarter" type="pic"/>
          </p:nvPr>
        </p:nvPicPr>
        <p:blipFill>
          <a:blip r:embed="rId3">
            <a:grayscl/>
            <a:extLst>
              <a:ext uri="{28A0092B-C50C-407E-A947-70E740481C1C}">
                <a14:useLocalDpi val="0"/>
              </a:ext>
            </a:extLst>
          </a:blip>
          <a:stretch>
            <a:fillRect/>
          </a:stretch>
        </p:blipFill>
        <p:spPr>
          <a:xfrm>
            <a:off x="1393372" y="2002975"/>
            <a:ext cx="2504777" cy="2583543"/>
          </a:xfrm>
        </p:spPr>
      </p:pic>
      <p:pic>
        <p:nvPicPr>
          <p:cNvPr id="29" name="图片占位符 28"/>
          <p:cNvPicPr>
            <a:picLocks noChangeAspect="1" noGrp="1"/>
          </p:cNvPicPr>
          <p:nvPr>
            <p:ph idx="12" sz="quarter" type="pic"/>
          </p:nvPr>
        </p:nvPicPr>
        <p:blipFill>
          <a:blip r:embed="rId4">
            <a:grayscl/>
            <a:extLst>
              <a:ext uri="{28A0092B-C50C-407E-A947-70E740481C1C}">
                <a14:useLocalDpi val="0"/>
              </a:ext>
            </a:extLst>
          </a:blip>
          <a:stretch>
            <a:fillRect/>
          </a:stretch>
        </p:blipFill>
        <p:spPr>
          <a:xfrm>
            <a:off x="4771041" y="3056550"/>
            <a:ext cx="1552845" cy="1601676"/>
          </a:xfrm>
        </p:spPr>
      </p:pic>
      <p:pic>
        <p:nvPicPr>
          <p:cNvPr id="31" name="图片占位符 30"/>
          <p:cNvPicPr>
            <a:picLocks noChangeAspect="1" noGrp="1"/>
          </p:cNvPicPr>
          <p:nvPr>
            <p:ph idx="13" sz="quarter" type="pic"/>
          </p:nvPr>
        </p:nvPicPr>
        <p:blipFill>
          <a:blip r:embed="rId5">
            <a:grayscl/>
            <a:extLst>
              <a:ext uri="{28A0092B-C50C-407E-A947-70E740481C1C}">
                <a14:useLocalDpi val="0"/>
              </a:ext>
            </a:extLst>
          </a:blip>
          <a:stretch>
            <a:fillRect/>
          </a:stretch>
        </p:blipFill>
        <p:spPr>
          <a:xfrm>
            <a:off x="6890127" y="3056550"/>
            <a:ext cx="1552845" cy="1601676"/>
          </a:xfrm>
        </p:spPr>
      </p:pic>
      <p:pic>
        <p:nvPicPr>
          <p:cNvPr id="33" name="图片占位符 32"/>
          <p:cNvPicPr>
            <a:picLocks noChangeAspect="1" noGrp="1"/>
          </p:cNvPicPr>
          <p:nvPr>
            <p:ph idx="14" sz="quarter" type="pic"/>
          </p:nvPr>
        </p:nvPicPr>
        <p:blipFill>
          <a:blip r:embed="rId6">
            <a:grayscl/>
            <a:extLst>
              <a:ext uri="{28A0092B-C50C-407E-A947-70E740481C1C}">
                <a14:useLocalDpi val="0"/>
              </a:ext>
            </a:extLst>
          </a:blip>
          <a:stretch>
            <a:fillRect/>
          </a:stretch>
        </p:blipFill>
        <p:spPr>
          <a:xfrm>
            <a:off x="9009212" y="3056550"/>
            <a:ext cx="1552845" cy="1601676"/>
          </a:xfrm>
        </p:spPr>
      </p:pic>
      <p:cxnSp>
        <p:nvCxnSpPr>
          <p:cNvPr id="21" name="直接连接符 2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自主学习情况</a:t>
            </a:r>
          </a:p>
        </p:txBody>
      </p:sp>
      <p:cxnSp>
        <p:nvCxnSpPr>
          <p:cNvPr id="23" name="直接连接符 22"/>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62265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2" presetSubtype="2">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14" presetSubtype="10">
                                  <p:stCondLst>
                                    <p:cond delay="0"/>
                                  </p:stCondLst>
                                  <p:childTnLst>
                                    <p:set>
                                      <p:cBhvr>
                                        <p:cTn dur="1" fill="hold" id="28">
                                          <p:stCondLst>
                                            <p:cond delay="0"/>
                                          </p:stCondLst>
                                        </p:cTn>
                                        <p:tgtEl>
                                          <p:spTgt spid="4"/>
                                        </p:tgtEl>
                                        <p:attrNameLst>
                                          <p:attrName>style.visibility</p:attrName>
                                        </p:attrNameLst>
                                      </p:cBhvr>
                                      <p:to>
                                        <p:strVal val="visible"/>
                                      </p:to>
                                    </p:set>
                                    <p:animEffect filter="randombar(horizontal)" transition="in">
                                      <p:cBhvr>
                                        <p:cTn dur="500" id="29"/>
                                        <p:tgtEl>
                                          <p:spTgt spid="4"/>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8"/>
                                        </p:tgtEl>
                                        <p:attrNameLst>
                                          <p:attrName>style.visibility</p:attrName>
                                        </p:attrNameLst>
                                      </p:cBhvr>
                                      <p:to>
                                        <p:strVal val="visible"/>
                                      </p:to>
                                    </p:set>
                                    <p:animEffect filter="randombar(horizontal)" transition="in">
                                      <p:cBhvr>
                                        <p:cTn dur="500" id="32"/>
                                        <p:tgtEl>
                                          <p:spTgt spid="8"/>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11"/>
                                        </p:tgtEl>
                                        <p:attrNameLst>
                                          <p:attrName>style.visibility</p:attrName>
                                        </p:attrNameLst>
                                      </p:cBhvr>
                                      <p:to>
                                        <p:strVal val="visible"/>
                                      </p:to>
                                    </p:set>
                                    <p:animEffect filter="randombar(horizontal)" transition="in">
                                      <p:cBhvr>
                                        <p:cTn dur="500" id="35"/>
                                        <p:tgtEl>
                                          <p:spTgt spid="11"/>
                                        </p:tgtEl>
                                      </p:cBhvr>
                                    </p:animEffect>
                                  </p:childTnLst>
                                </p:cTn>
                              </p:par>
                              <p:par>
                                <p:cTn fill="hold" id="36" nodeType="withEffect" presetClass="entr" presetID="14" presetSubtype="10">
                                  <p:stCondLst>
                                    <p:cond delay="0"/>
                                  </p:stCondLst>
                                  <p:childTnLst>
                                    <p:set>
                                      <p:cBhvr>
                                        <p:cTn dur="1" fill="hold" id="37">
                                          <p:stCondLst>
                                            <p:cond delay="0"/>
                                          </p:stCondLst>
                                        </p:cTn>
                                        <p:tgtEl>
                                          <p:spTgt spid="29"/>
                                        </p:tgtEl>
                                        <p:attrNameLst>
                                          <p:attrName>style.visibility</p:attrName>
                                        </p:attrNameLst>
                                      </p:cBhvr>
                                      <p:to>
                                        <p:strVal val="visible"/>
                                      </p:to>
                                    </p:set>
                                    <p:animEffect filter="randombar(horizontal)" transition="in">
                                      <p:cBhvr>
                                        <p:cTn dur="500" id="38"/>
                                        <p:tgtEl>
                                          <p:spTgt spid="29"/>
                                        </p:tgtEl>
                                      </p:cBhvr>
                                    </p:animEffect>
                                  </p:childTnLst>
                                </p:cTn>
                              </p:par>
                              <p:par>
                                <p:cTn fill="hold" id="39" nodeType="withEffect" presetClass="entr" presetID="14" presetSubtype="10">
                                  <p:stCondLst>
                                    <p:cond delay="0"/>
                                  </p:stCondLst>
                                  <p:childTnLst>
                                    <p:set>
                                      <p:cBhvr>
                                        <p:cTn dur="1" fill="hold" id="40">
                                          <p:stCondLst>
                                            <p:cond delay="0"/>
                                          </p:stCondLst>
                                        </p:cTn>
                                        <p:tgtEl>
                                          <p:spTgt spid="31"/>
                                        </p:tgtEl>
                                        <p:attrNameLst>
                                          <p:attrName>style.visibility</p:attrName>
                                        </p:attrNameLst>
                                      </p:cBhvr>
                                      <p:to>
                                        <p:strVal val="visible"/>
                                      </p:to>
                                    </p:set>
                                    <p:animEffect filter="randombar(horizontal)" transition="in">
                                      <p:cBhvr>
                                        <p:cTn dur="500" id="41"/>
                                        <p:tgtEl>
                                          <p:spTgt spid="31"/>
                                        </p:tgtEl>
                                      </p:cBhvr>
                                    </p:animEffect>
                                  </p:childTnLst>
                                </p:cTn>
                              </p:par>
                              <p:par>
                                <p:cTn fill="hold" id="42" nodeType="withEffect" presetClass="entr" presetID="14" presetSubtype="10">
                                  <p:stCondLst>
                                    <p:cond delay="0"/>
                                  </p:stCondLst>
                                  <p:childTnLst>
                                    <p:set>
                                      <p:cBhvr>
                                        <p:cTn dur="1" fill="hold" id="43">
                                          <p:stCondLst>
                                            <p:cond delay="0"/>
                                          </p:stCondLst>
                                        </p:cTn>
                                        <p:tgtEl>
                                          <p:spTgt spid="33"/>
                                        </p:tgtEl>
                                        <p:attrNameLst>
                                          <p:attrName>style.visibility</p:attrName>
                                        </p:attrNameLst>
                                      </p:cBhvr>
                                      <p:to>
                                        <p:strVal val="visible"/>
                                      </p:to>
                                    </p:set>
                                    <p:animEffect filter="randombar(horizontal)" transition="in">
                                      <p:cBhvr>
                                        <p:cTn dur="500" id="44"/>
                                        <p:tgtEl>
                                          <p:spTgt spid="33"/>
                                        </p:tgtEl>
                                      </p:cBhvr>
                                    </p:animEffect>
                                  </p:childTnLst>
                                </p:cTn>
                              </p:par>
                            </p:childTnLst>
                          </p:cTn>
                        </p:par>
                        <p:par>
                          <p:cTn fill="hold" id="45" nodeType="afterGroup">
                            <p:stCondLst>
                              <p:cond delay="2500"/>
                            </p:stCondLst>
                            <p:childTnLst>
                              <p:par>
                                <p:cTn fill="hold" grpId="0" id="46" nodeType="afterEffect" presetClass="entr" presetID="53" presetSubtype="0">
                                  <p:stCondLst>
                                    <p:cond delay="0"/>
                                  </p:stCondLst>
                                  <p:childTnLst>
                                    <p:set>
                                      <p:cBhvr>
                                        <p:cTn dur="1" fill="hold" id="47">
                                          <p:stCondLst>
                                            <p:cond delay="0"/>
                                          </p:stCondLst>
                                        </p:cTn>
                                        <p:tgtEl>
                                          <p:spTgt spid="17"/>
                                        </p:tgtEl>
                                        <p:attrNameLst>
                                          <p:attrName>style.visibility</p:attrName>
                                        </p:attrNameLst>
                                      </p:cBhvr>
                                      <p:to>
                                        <p:strVal val="visible"/>
                                      </p:to>
                                    </p:set>
                                    <p:anim calcmode="lin" valueType="num">
                                      <p:cBhvr>
                                        <p:cTn dur="500" fill="hold" id="48"/>
                                        <p:tgtEl>
                                          <p:spTgt spid="17"/>
                                        </p:tgtEl>
                                        <p:attrNameLst>
                                          <p:attrName>ppt_w</p:attrName>
                                        </p:attrNameLst>
                                      </p:cBhvr>
                                      <p:tavLst>
                                        <p:tav tm="0">
                                          <p:val>
                                            <p:fltVal val="0"/>
                                          </p:val>
                                        </p:tav>
                                        <p:tav tm="100000">
                                          <p:val>
                                            <p:strVal val="#ppt_w"/>
                                          </p:val>
                                        </p:tav>
                                      </p:tavLst>
                                    </p:anim>
                                    <p:anim calcmode="lin" valueType="num">
                                      <p:cBhvr>
                                        <p:cTn dur="500" fill="hold" id="49"/>
                                        <p:tgtEl>
                                          <p:spTgt spid="17"/>
                                        </p:tgtEl>
                                        <p:attrNameLst>
                                          <p:attrName>ppt_h</p:attrName>
                                        </p:attrNameLst>
                                      </p:cBhvr>
                                      <p:tavLst>
                                        <p:tav tm="0">
                                          <p:val>
                                            <p:fltVal val="0"/>
                                          </p:val>
                                        </p:tav>
                                        <p:tav tm="100000">
                                          <p:val>
                                            <p:strVal val="#ppt_h"/>
                                          </p:val>
                                        </p:tav>
                                      </p:tavLst>
                                    </p:anim>
                                    <p:animEffect filter="fade" transition="in">
                                      <p:cBhvr>
                                        <p:cTn dur="500" id="50"/>
                                        <p:tgtEl>
                                          <p:spTgt spid="17"/>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18"/>
                                        </p:tgtEl>
                                        <p:attrNameLst>
                                          <p:attrName>style.visibility</p:attrName>
                                        </p:attrNameLst>
                                      </p:cBhvr>
                                      <p:to>
                                        <p:strVal val="visible"/>
                                      </p:to>
                                    </p:set>
                                    <p:anim calcmode="lin" valueType="num">
                                      <p:cBhvr>
                                        <p:cTn dur="500" fill="hold" id="53"/>
                                        <p:tgtEl>
                                          <p:spTgt spid="18"/>
                                        </p:tgtEl>
                                        <p:attrNameLst>
                                          <p:attrName>ppt_w</p:attrName>
                                        </p:attrNameLst>
                                      </p:cBhvr>
                                      <p:tavLst>
                                        <p:tav tm="0">
                                          <p:val>
                                            <p:fltVal val="0"/>
                                          </p:val>
                                        </p:tav>
                                        <p:tav tm="100000">
                                          <p:val>
                                            <p:strVal val="#ppt_w"/>
                                          </p:val>
                                        </p:tav>
                                      </p:tavLst>
                                    </p:anim>
                                    <p:anim calcmode="lin" valueType="num">
                                      <p:cBhvr>
                                        <p:cTn dur="500" fill="hold" id="54"/>
                                        <p:tgtEl>
                                          <p:spTgt spid="18"/>
                                        </p:tgtEl>
                                        <p:attrNameLst>
                                          <p:attrName>ppt_h</p:attrName>
                                        </p:attrNameLst>
                                      </p:cBhvr>
                                      <p:tavLst>
                                        <p:tav tm="0">
                                          <p:val>
                                            <p:fltVal val="0"/>
                                          </p:val>
                                        </p:tav>
                                        <p:tav tm="100000">
                                          <p:val>
                                            <p:strVal val="#ppt_h"/>
                                          </p:val>
                                        </p:tav>
                                      </p:tavLst>
                                    </p:anim>
                                    <p:animEffect filter="fade" transition="in">
                                      <p:cBhvr>
                                        <p:cTn dur="500" id="55"/>
                                        <p:tgtEl>
                                          <p:spTgt spid="18"/>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p:cTn dur="500" fill="hold" id="58"/>
                                        <p:tgtEl>
                                          <p:spTgt spid="19"/>
                                        </p:tgtEl>
                                        <p:attrNameLst>
                                          <p:attrName>ppt_w</p:attrName>
                                        </p:attrNameLst>
                                      </p:cBhvr>
                                      <p:tavLst>
                                        <p:tav tm="0">
                                          <p:val>
                                            <p:fltVal val="0"/>
                                          </p:val>
                                        </p:tav>
                                        <p:tav tm="100000">
                                          <p:val>
                                            <p:strVal val="#ppt_w"/>
                                          </p:val>
                                        </p:tav>
                                      </p:tavLst>
                                    </p:anim>
                                    <p:anim calcmode="lin" valueType="num">
                                      <p:cBhvr>
                                        <p:cTn dur="500" fill="hold" id="59"/>
                                        <p:tgtEl>
                                          <p:spTgt spid="19"/>
                                        </p:tgtEl>
                                        <p:attrNameLst>
                                          <p:attrName>ppt_h</p:attrName>
                                        </p:attrNameLst>
                                      </p:cBhvr>
                                      <p:tavLst>
                                        <p:tav tm="0">
                                          <p:val>
                                            <p:fltVal val="0"/>
                                          </p:val>
                                        </p:tav>
                                        <p:tav tm="100000">
                                          <p:val>
                                            <p:strVal val="#ppt_h"/>
                                          </p:val>
                                        </p:tav>
                                      </p:tavLst>
                                    </p:anim>
                                    <p:animEffect filter="fade" transition="in">
                                      <p:cBhvr>
                                        <p:cTn dur="500" id="6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11"/>
      <p:bldP grpId="0" spid="16"/>
      <p:bldP grpId="0" spid="17"/>
      <p:bldP grpId="0" spid="18"/>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4259192" y="1827142"/>
            <a:ext cx="3673614" cy="3673614"/>
            <a:chOff x="4259192" y="2131942"/>
            <a:chExt cx="3673614" cy="3673614"/>
          </a:xfrm>
        </p:grpSpPr>
        <p:sp>
          <p:nvSpPr>
            <p:cNvPr id="4" name="空心弧 3"/>
            <p:cNvSpPr/>
            <p:nvPr/>
          </p:nvSpPr>
          <p:spPr>
            <a:xfrm>
              <a:off x="4682115" y="2554865"/>
              <a:ext cx="2827768" cy="2827768"/>
            </a:xfrm>
            <a:prstGeom prst="blockArc">
              <a:avLst>
                <a:gd fmla="val 10800000" name="adj1"/>
                <a:gd fmla="val 16200000" name="adj2"/>
                <a:gd fmla="val 4642" name="adj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5" name="空心弧 4"/>
            <p:cNvSpPr/>
            <p:nvPr/>
          </p:nvSpPr>
          <p:spPr>
            <a:xfrm>
              <a:off x="4682115" y="2554865"/>
              <a:ext cx="2827768" cy="2827768"/>
            </a:xfrm>
            <a:prstGeom prst="blockArc">
              <a:avLst>
                <a:gd fmla="val 5400000" name="adj1"/>
                <a:gd fmla="val 10800000" name="adj2"/>
                <a:gd fmla="val 4642" name="adj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空心弧 5"/>
            <p:cNvSpPr/>
            <p:nvPr/>
          </p:nvSpPr>
          <p:spPr>
            <a:xfrm>
              <a:off x="4682115" y="2554865"/>
              <a:ext cx="2827768" cy="2827768"/>
            </a:xfrm>
            <a:prstGeom prst="blockArc">
              <a:avLst>
                <a:gd fmla="val 0" name="adj1"/>
                <a:gd fmla="val 5400000" name="adj2"/>
                <a:gd fmla="val 4642" name="adj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空心弧 6"/>
            <p:cNvSpPr/>
            <p:nvPr/>
          </p:nvSpPr>
          <p:spPr>
            <a:xfrm>
              <a:off x="4682115" y="2554865"/>
              <a:ext cx="2827768" cy="2827768"/>
            </a:xfrm>
            <a:prstGeom prst="blockArc">
              <a:avLst>
                <a:gd fmla="val 16200000" name="adj1"/>
                <a:gd fmla="val 0" name="adj2"/>
                <a:gd fmla="val 4642" name="adj3"/>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27" name="任意多边形: 形状 26"/>
            <p:cNvSpPr/>
            <p:nvPr/>
          </p:nvSpPr>
          <p:spPr>
            <a:xfrm>
              <a:off x="5640263" y="3553613"/>
              <a:ext cx="911472" cy="830273"/>
            </a:xfrm>
            <a:custGeom>
              <a:gdLst>
                <a:gd fmla="*/ 182569 w 338094" name="connsiteX0"/>
                <a:gd fmla="*/ 192088 h 307975" name="connsiteY0"/>
                <a:gd fmla="*/ 191830 w 338094" name="connsiteX1"/>
                <a:gd fmla="*/ 202620 h 307975" name="connsiteY1"/>
                <a:gd fmla="*/ 206382 w 338094" name="connsiteX2"/>
                <a:gd fmla="*/ 203936 h 307975" name="connsiteY2"/>
                <a:gd fmla="*/ 205059 w 338094" name="connsiteX3"/>
                <a:gd fmla="*/ 209202 h 307975" name="connsiteY3"/>
                <a:gd fmla="*/ 206382 w 338094" name="connsiteX4"/>
                <a:gd fmla="*/ 221050 h 307975" name="connsiteY4"/>
                <a:gd fmla="*/ 206382 w 338094" name="connsiteX5"/>
                <a:gd fmla="*/ 234215 h 307975" name="connsiteY5"/>
                <a:gd fmla="*/ 194476 w 338094" name="connsiteX6"/>
                <a:gd fmla="*/ 246063 h 307975" name="connsiteY6"/>
                <a:gd fmla="*/ 182569 w 338094" name="connsiteX7"/>
                <a:gd fmla="*/ 234215 h 307975" name="connsiteY7"/>
                <a:gd fmla="*/ 182569 w 338094" name="connsiteX8"/>
                <a:gd fmla="*/ 192088 h 307975" name="connsiteY8"/>
                <a:gd fmla="*/ 149231 w 338094" name="connsiteX9"/>
                <a:gd fmla="*/ 183859 h 307975" name="connsiteY9"/>
                <a:gd fmla="*/ 173044 w 338094" name="connsiteX10"/>
                <a:gd fmla="*/ 194226 h 307975" name="connsiteY10"/>
                <a:gd fmla="*/ 173044 w 338094" name="connsiteX11"/>
                <a:gd fmla="*/ 234400 h 307975" name="connsiteY11"/>
                <a:gd fmla="*/ 159815 w 338094" name="connsiteX12"/>
                <a:gd fmla="*/ 246063 h 307975" name="connsiteY12"/>
                <a:gd fmla="*/ 149231 w 338094" name="connsiteX13"/>
                <a:gd fmla="*/ 234400 h 307975" name="connsiteY13"/>
                <a:gd fmla="*/ 149231 w 338094" name="connsiteX14"/>
                <a:gd fmla="*/ 183859 h 307975" name="connsiteY14"/>
                <a:gd fmla="*/ 74619 w 338094" name="connsiteX15"/>
                <a:gd fmla="*/ 182563 h 307975" name="connsiteY15"/>
                <a:gd fmla="*/ 74619 w 338094" name="connsiteX16"/>
                <a:gd fmla="*/ 238126 h 307975" name="connsiteY16"/>
                <a:gd fmla="*/ 63506 w 338094" name="connsiteX17"/>
                <a:gd fmla="*/ 227789 h 307975" name="connsiteY17"/>
                <a:gd fmla="*/ 63506 w 338094" name="connsiteX18"/>
                <a:gd fmla="*/ 192900 h 307975" name="connsiteY18"/>
                <a:gd fmla="*/ 73230 w 338094" name="connsiteX19"/>
                <a:gd fmla="*/ 183855 h 307975" name="connsiteY19"/>
                <a:gd fmla="*/ 74619 w 338094" name="connsiteX20"/>
                <a:gd fmla="*/ 182563 h 307975" name="connsiteY20"/>
                <a:gd fmla="*/ 90666 w 338094" name="connsiteX21"/>
                <a:gd fmla="*/ 92075 h 307975" name="connsiteY21"/>
                <a:gd fmla="*/ 130275 w 338094" name="connsiteX22"/>
                <a:gd fmla="*/ 92075 h 307975" name="connsiteY22"/>
                <a:gd fmla="*/ 140838 w 338094" name="connsiteX23"/>
                <a:gd fmla="*/ 97302 h 307975" name="connsiteY23"/>
                <a:gd fmla="*/ 175165 w 338094" name="connsiteX24"/>
                <a:gd fmla="*/ 171785 h 307975" name="connsiteY24"/>
                <a:gd fmla="*/ 169884 w 338094" name="connsiteX25"/>
                <a:gd fmla="*/ 186159 h 307975" name="connsiteY25"/>
                <a:gd fmla="*/ 156681 w 338094" name="connsiteX26"/>
                <a:gd fmla="*/ 180932 h 307975" name="connsiteY26"/>
                <a:gd fmla="*/ 139517 w 338094" name="connsiteX27"/>
                <a:gd fmla="*/ 144344 h 307975" name="connsiteY27"/>
                <a:gd fmla="*/ 139517 w 338094" name="connsiteX28"/>
                <a:gd fmla="*/ 271096 h 307975" name="connsiteY28"/>
                <a:gd fmla="*/ 127635 w 338094" name="connsiteX29"/>
                <a:gd fmla="*/ 284163 h 307975" name="connsiteY29"/>
                <a:gd fmla="*/ 115752 w 338094" name="connsiteX30"/>
                <a:gd fmla="*/ 271096 h 307975" name="connsiteY30"/>
                <a:gd fmla="*/ 115752 w 338094" name="connsiteX31"/>
                <a:gd fmla="*/ 197919 h 307975" name="connsiteY31"/>
                <a:gd fmla="*/ 106510 w 338094" name="connsiteX32"/>
                <a:gd fmla="*/ 197919 h 307975" name="connsiteY32"/>
                <a:gd fmla="*/ 106510 w 338094" name="connsiteX33"/>
                <a:gd fmla="*/ 271096 h 307975" name="connsiteY33"/>
                <a:gd fmla="*/ 94627 w 338094" name="connsiteX34"/>
                <a:gd fmla="*/ 284163 h 307975" name="connsiteY34"/>
                <a:gd fmla="*/ 81424 w 338094" name="connsiteX35"/>
                <a:gd fmla="*/ 271096 h 307975" name="connsiteY35"/>
                <a:gd fmla="*/ 81424 w 338094" name="connsiteX36"/>
                <a:gd fmla="*/ 144344 h 307975" name="connsiteY36"/>
                <a:gd fmla="*/ 65581 w 338094" name="connsiteX37"/>
                <a:gd fmla="*/ 180932 h 307975" name="connsiteY37"/>
                <a:gd fmla="*/ 51058 w 338094" name="connsiteX38"/>
                <a:gd fmla="*/ 186159 h 307975" name="connsiteY38"/>
                <a:gd fmla="*/ 45776 w 338094" name="connsiteX39"/>
                <a:gd fmla="*/ 171785 h 307975" name="connsiteY39"/>
                <a:gd fmla="*/ 80104 w 338094" name="connsiteX40"/>
                <a:gd fmla="*/ 97302 h 307975" name="connsiteY40"/>
                <a:gd fmla="*/ 90666 w 338094" name="connsiteX41"/>
                <a:gd fmla="*/ 92075 h 307975" name="connsiteY41"/>
                <a:gd fmla="*/ 238843 w 338094" name="connsiteX42"/>
                <a:gd fmla="*/ 88900 h 307975" name="connsiteY42"/>
                <a:gd fmla="*/ 286633 w 338094" name="connsiteX43"/>
                <a:gd fmla="*/ 88900 h 307975" name="connsiteY43"/>
                <a:gd fmla="*/ 297253 w 338094" name="connsiteX44"/>
                <a:gd fmla="*/ 95459 h 307975" name="connsiteY44"/>
                <a:gd fmla="*/ 337077 w 338094" name="connsiteX45"/>
                <a:gd fmla="*/ 180728 h 307975" name="connsiteY45"/>
                <a:gd fmla="*/ 330440 w 338094" name="connsiteX46"/>
                <a:gd fmla="*/ 195158 h 307975" name="connsiteY46"/>
                <a:gd fmla="*/ 315837 w 338094" name="connsiteX47"/>
                <a:gd fmla="*/ 189911 h 307975" name="connsiteY47"/>
                <a:gd fmla="*/ 302563 w 338094" name="connsiteX48"/>
                <a:gd fmla="*/ 163674 h 307975" name="connsiteY48"/>
                <a:gd fmla="*/ 313182 w 338094" name="connsiteX49"/>
                <a:gd fmla="*/ 212212 h 307975" name="connsiteY49"/>
                <a:gd fmla="*/ 306545 w 338094" name="connsiteX50"/>
                <a:gd fmla="*/ 220083 h 307975" name="connsiteY50"/>
                <a:gd fmla="*/ 295925 w 338094" name="connsiteX51"/>
                <a:gd fmla="*/ 220083 h 307975" name="connsiteY51"/>
                <a:gd fmla="*/ 295925 w 338094" name="connsiteX52"/>
                <a:gd fmla="*/ 293545 h 307975" name="connsiteY52"/>
                <a:gd fmla="*/ 282650 w 338094" name="connsiteX53"/>
                <a:gd fmla="*/ 307975 h 307975" name="connsiteY53"/>
                <a:gd fmla="*/ 268048 w 338094" name="connsiteX54"/>
                <a:gd fmla="*/ 293545 h 307975" name="connsiteY54"/>
                <a:gd fmla="*/ 268048 w 338094" name="connsiteX55"/>
                <a:gd fmla="*/ 220083 h 307975" name="connsiteY55"/>
                <a:gd fmla="*/ 257428 w 338094" name="connsiteX56"/>
                <a:gd fmla="*/ 220083 h 307975" name="connsiteY56"/>
                <a:gd fmla="*/ 257428 w 338094" name="connsiteX57"/>
                <a:gd fmla="*/ 293545 h 307975" name="connsiteY57"/>
                <a:gd fmla="*/ 244153 w 338094" name="connsiteX58"/>
                <a:gd fmla="*/ 307975 h 307975" name="connsiteY58"/>
                <a:gd fmla="*/ 229551 w 338094" name="connsiteX59"/>
                <a:gd fmla="*/ 293545 h 307975" name="connsiteY59"/>
                <a:gd fmla="*/ 229551 w 338094" name="connsiteX60"/>
                <a:gd fmla="*/ 220083 h 307975" name="connsiteY60"/>
                <a:gd fmla="*/ 218931 w 338094" name="connsiteX61"/>
                <a:gd fmla="*/ 220083 h 307975" name="connsiteY61"/>
                <a:gd fmla="*/ 212294 w 338094" name="connsiteX62"/>
                <a:gd fmla="*/ 212212 h 307975" name="connsiteY62"/>
                <a:gd fmla="*/ 222914 w 338094" name="connsiteX63"/>
                <a:gd fmla="*/ 163674 h 307975" name="connsiteY63"/>
                <a:gd fmla="*/ 210966 w 338094" name="connsiteX64"/>
                <a:gd fmla="*/ 189911 h 307975" name="connsiteY64"/>
                <a:gd fmla="*/ 195036 w 338094" name="connsiteX65"/>
                <a:gd fmla="*/ 195158 h 307975" name="connsiteY65"/>
                <a:gd fmla="*/ 188399 w 338094" name="connsiteX66"/>
                <a:gd fmla="*/ 180728 h 307975" name="connsiteY66"/>
                <a:gd fmla="*/ 228223 w 338094" name="connsiteX67"/>
                <a:gd fmla="*/ 95459 h 307975" name="connsiteY67"/>
                <a:gd fmla="*/ 238843 w 338094" name="connsiteX68"/>
                <a:gd fmla="*/ 88900 h 307975" name="connsiteY68"/>
                <a:gd fmla="*/ 40753 w 338094" name="connsiteX69"/>
                <a:gd fmla="*/ 63500 h 307975" name="connsiteY69"/>
                <a:gd fmla="*/ 79117 w 338094" name="connsiteX70"/>
                <a:gd fmla="*/ 63500 h 307975" name="connsiteY70"/>
                <a:gd fmla="*/ 85732 w 338094" name="connsiteX71"/>
                <a:gd fmla="*/ 81882 h 307975" name="connsiteY71"/>
                <a:gd fmla="*/ 85732 w 338094" name="connsiteX72"/>
                <a:gd fmla="*/ 83195 h 307975" name="connsiteY72"/>
                <a:gd fmla="*/ 73826 w 338094" name="connsiteX73"/>
                <a:gd fmla="*/ 92385 h 307975" name="connsiteY73"/>
                <a:gd fmla="*/ 51336 w 338094" name="connsiteX74"/>
                <a:gd fmla="*/ 139652 h 307975" name="connsiteY74"/>
                <a:gd fmla="*/ 39430 w 338094" name="connsiteX75"/>
                <a:gd fmla="*/ 168538 h 307975" name="connsiteY75"/>
                <a:gd fmla="*/ 48690 w 338094" name="connsiteX76"/>
                <a:gd fmla="*/ 192171 h 307975" name="connsiteY76"/>
                <a:gd fmla="*/ 55305 w 338094" name="connsiteX77"/>
                <a:gd fmla="*/ 194797 h 307975" name="connsiteY77"/>
                <a:gd fmla="*/ 55305 w 338094" name="connsiteX78"/>
                <a:gd fmla="*/ 227621 h 307975" name="connsiteY78"/>
                <a:gd fmla="*/ 43398 w 338094" name="connsiteX79"/>
                <a:gd fmla="*/ 238125 h 307975" name="connsiteY79"/>
                <a:gd fmla="*/ 32815 w 338094" name="connsiteX80"/>
                <a:gd fmla="*/ 227621 h 307975" name="connsiteY80"/>
                <a:gd fmla="*/ 32815 w 338094" name="connsiteX81"/>
                <a:gd fmla="*/ 112080 h 307975" name="connsiteY81"/>
                <a:gd fmla="*/ 18263 w 338094" name="connsiteX82"/>
                <a:gd fmla="*/ 144904 h 307975" name="connsiteY82"/>
                <a:gd fmla="*/ 5034 w 338094" name="connsiteX83"/>
                <a:gd fmla="*/ 148843 h 307975" name="connsiteY83"/>
                <a:gd fmla="*/ 1065 w 338094" name="connsiteX84"/>
                <a:gd fmla="*/ 137026 h 307975" name="connsiteY84"/>
                <a:gd fmla="*/ 31492 w 338094" name="connsiteX85"/>
                <a:gd fmla="*/ 68752 h 307975" name="connsiteY85"/>
                <a:gd fmla="*/ 40753 w 338094" name="connsiteX86"/>
                <a:gd fmla="*/ 63500 h 307975" name="connsiteY86"/>
                <a:gd fmla="*/ 157633 w 338094" name="connsiteX87"/>
                <a:gd fmla="*/ 53975 h 307975" name="connsiteY87"/>
                <a:gd fmla="*/ 197198 w 338094" name="connsiteX88"/>
                <a:gd fmla="*/ 53975 h 307975" name="connsiteY88"/>
                <a:gd fmla="*/ 207749 w 338094" name="connsiteX89"/>
                <a:gd fmla="*/ 59183 h 307975" name="connsiteY89"/>
                <a:gd fmla="*/ 222256 w 338094" name="connsiteX90"/>
                <a:gd fmla="*/ 90434 h 307975" name="connsiteY90"/>
                <a:gd fmla="*/ 220937 w 338094" name="connsiteX91"/>
                <a:gd fmla="*/ 91736 h 307975" name="connsiteY91"/>
                <a:gd fmla="*/ 210386 w 338094" name="connsiteX92"/>
                <a:gd fmla="*/ 115174 h 307975" name="connsiteY92"/>
                <a:gd fmla="*/ 206430 w 338094" name="connsiteX93"/>
                <a:gd fmla="*/ 106060 h 307975" name="connsiteY93"/>
                <a:gd fmla="*/ 206430 w 338094" name="connsiteX94"/>
                <a:gd fmla="*/ 122987 h 307975" name="connsiteY94"/>
                <a:gd fmla="*/ 185328 w 338094" name="connsiteX95"/>
                <a:gd fmla="*/ 169863 h 307975" name="connsiteY95"/>
                <a:gd fmla="*/ 169502 w 338094" name="connsiteX96"/>
                <a:gd fmla="*/ 137310 h 307975" name="connsiteY96"/>
                <a:gd fmla="*/ 149719 w 338094" name="connsiteX97"/>
                <a:gd fmla="*/ 93038 h 307975" name="connsiteY97"/>
                <a:gd fmla="*/ 136531 w 338094" name="connsiteX98"/>
                <a:gd fmla="*/ 83924 h 307975" name="connsiteY98"/>
                <a:gd fmla="*/ 136531 w 338094" name="connsiteX99"/>
                <a:gd fmla="*/ 82621 h 307975" name="connsiteY99"/>
                <a:gd fmla="*/ 144444 w 338094" name="connsiteX100"/>
                <a:gd fmla="*/ 66996 h 307975" name="connsiteY100"/>
                <a:gd fmla="*/ 147082 w 338094" name="connsiteX101"/>
                <a:gd fmla="*/ 59183 h 307975" name="connsiteY101"/>
                <a:gd fmla="*/ 157633 w 338094" name="connsiteX102"/>
                <a:gd fmla="*/ 53975 h 307975" name="connsiteY102"/>
                <a:gd fmla="*/ 111926 w 338094" name="connsiteX103"/>
                <a:gd fmla="*/ 38100 h 307975" name="connsiteY103"/>
                <a:gd fmla="*/ 136533 w 338094" name="connsiteX104"/>
                <a:gd fmla="*/ 61913 h 307975" name="connsiteY104"/>
                <a:gd fmla="*/ 111926 w 338094" name="connsiteX105"/>
                <a:gd fmla="*/ 85726 h 307975" name="connsiteY105"/>
                <a:gd fmla="*/ 87319 w 338094" name="connsiteX106"/>
                <a:gd fmla="*/ 61913 h 307975" name="connsiteY106"/>
                <a:gd fmla="*/ 111926 w 338094" name="connsiteX107"/>
                <a:gd fmla="*/ 38100 h 307975" name="connsiteY107"/>
                <a:gd fmla="*/ 262738 w 338094" name="connsiteX108"/>
                <a:gd fmla="*/ 28575 h 307975" name="connsiteY108"/>
                <a:gd fmla="*/ 290519 w 338094" name="connsiteX109"/>
                <a:gd fmla="*/ 56221 h 307975" name="connsiteY109"/>
                <a:gd fmla="*/ 262738 w 338094" name="connsiteX110"/>
                <a:gd fmla="*/ 82550 h 307975" name="connsiteY110"/>
                <a:gd fmla="*/ 234956 w 338094" name="connsiteX111"/>
                <a:gd fmla="*/ 56221 h 307975" name="connsiteY111"/>
                <a:gd fmla="*/ 262738 w 338094" name="connsiteX112"/>
                <a:gd fmla="*/ 28575 h 307975" name="connsiteY112"/>
                <a:gd fmla="*/ 58744 w 338094" name="connsiteX113"/>
                <a:gd fmla="*/ 15875 h 307975" name="connsiteY113"/>
                <a:gd fmla="*/ 80969 w 338094" name="connsiteX114"/>
                <a:gd fmla="*/ 38100 h 307975" name="connsiteY114"/>
                <a:gd fmla="*/ 58744 w 338094" name="connsiteX115"/>
                <a:gd fmla="*/ 60325 h 307975" name="connsiteY115"/>
                <a:gd fmla="*/ 36519 w 338094" name="connsiteX116"/>
                <a:gd fmla="*/ 38100 h 307975" name="connsiteY116"/>
                <a:gd fmla="*/ 58744 w 338094" name="connsiteX117"/>
                <a:gd fmla="*/ 15875 h 307975" name="connsiteY117"/>
                <a:gd fmla="*/ 177013 w 338094" name="connsiteX118"/>
                <a:gd fmla="*/ 0 h 307975" name="connsiteY118"/>
                <a:gd fmla="*/ 200032 w 338094" name="connsiteX119"/>
                <a:gd fmla="*/ 23813 h 307975" name="connsiteY119"/>
                <a:gd fmla="*/ 177013 w 338094" name="connsiteX120"/>
                <a:gd fmla="*/ 47626 h 307975" name="connsiteY120"/>
                <a:gd fmla="*/ 153994 w 338094" name="connsiteX121"/>
                <a:gd fmla="*/ 23813 h 307975" name="connsiteY121"/>
                <a:gd fmla="*/ 177013 w 338094" name="connsiteX122"/>
                <a:gd fmla="*/ 0 h 307975"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307975" w="338094">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7519" lIns="227519" numCol="1" rIns="227519" spcCol="1270" spcFirstLastPara="0" tIns="227519"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89050" indent="0" lvl="0" marL="0">
                <a:lnSpc>
                  <a:spcPct val="90000"/>
                </a:lnSpc>
                <a:spcBef>
                  <a:spcPct val="0"/>
                </a:spcBef>
                <a:spcAft>
                  <a:spcPct val="35000"/>
                </a:spcAft>
                <a:buNone/>
              </a:pPr>
              <a:endParaRPr altLang="en-US" kern="1200" lang="zh-CN" sz="2900"/>
            </a:p>
          </p:txBody>
        </p:sp>
        <p:sp>
          <p:nvSpPr>
            <p:cNvPr id="9" name="任意多边形: 形状 8"/>
            <p:cNvSpPr/>
            <p:nvPr/>
          </p:nvSpPr>
          <p:spPr>
            <a:xfrm>
              <a:off x="5640263" y="2131942"/>
              <a:ext cx="911472" cy="911472"/>
            </a:xfrm>
            <a:custGeom>
              <a:gdLst>
                <a:gd fmla="*/ 0 w 911472" name="connsiteX0"/>
                <a:gd fmla="*/ 455736 h 911472" name="connsiteY0"/>
                <a:gd fmla="*/ 455736 w 911472" name="connsiteX1"/>
                <a:gd fmla="*/ 0 h 911472" name="connsiteY1"/>
                <a:gd fmla="*/ 911472 w 911472" name="connsiteX2"/>
                <a:gd fmla="*/ 455736 h 911472" name="connsiteY2"/>
                <a:gd fmla="*/ 455736 w 911472" name="connsiteX3"/>
                <a:gd fmla="*/ 911472 h 911472" name="connsiteY3"/>
                <a:gd fmla="*/ 0 w 911472" name="connsiteX4"/>
                <a:gd fmla="*/ 455736 h 9114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1472" w="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000">
                  <a:solidFill>
                    <a:schemeClr val="tx1">
                      <a:lumMod val="75000"/>
                      <a:lumOff val="25000"/>
                    </a:schemeClr>
                  </a:solidFill>
                </a:rPr>
                <a:t>01</a:t>
              </a:r>
            </a:p>
          </p:txBody>
        </p:sp>
        <p:sp>
          <p:nvSpPr>
            <p:cNvPr id="10" name="任意多边形: 形状 9"/>
            <p:cNvSpPr/>
            <p:nvPr/>
          </p:nvSpPr>
          <p:spPr>
            <a:xfrm>
              <a:off x="7021334" y="3513013"/>
              <a:ext cx="911472" cy="911472"/>
            </a:xfrm>
            <a:custGeom>
              <a:gdLst>
                <a:gd fmla="*/ 0 w 911472" name="connsiteX0"/>
                <a:gd fmla="*/ 455736 h 911472" name="connsiteY0"/>
                <a:gd fmla="*/ 455736 w 911472" name="connsiteX1"/>
                <a:gd fmla="*/ 0 h 911472" name="connsiteY1"/>
                <a:gd fmla="*/ 911472 w 911472" name="connsiteX2"/>
                <a:gd fmla="*/ 455736 h 911472" name="connsiteY2"/>
                <a:gd fmla="*/ 455736 w 911472" name="connsiteX3"/>
                <a:gd fmla="*/ 911472 h 911472" name="connsiteY3"/>
                <a:gd fmla="*/ 0 w 911472" name="connsiteX4"/>
                <a:gd fmla="*/ 455736 h 9114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1472" w="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000"/>
                <a:t>02</a:t>
              </a:r>
            </a:p>
          </p:txBody>
        </p:sp>
        <p:sp>
          <p:nvSpPr>
            <p:cNvPr id="11" name="任意多边形: 形状 10"/>
            <p:cNvSpPr/>
            <p:nvPr/>
          </p:nvSpPr>
          <p:spPr>
            <a:xfrm>
              <a:off x="5640263" y="4894084"/>
              <a:ext cx="911472" cy="911472"/>
            </a:xfrm>
            <a:custGeom>
              <a:gdLst>
                <a:gd fmla="*/ 0 w 911472" name="connsiteX0"/>
                <a:gd fmla="*/ 455736 h 911472" name="connsiteY0"/>
                <a:gd fmla="*/ 455736 w 911472" name="connsiteX1"/>
                <a:gd fmla="*/ 0 h 911472" name="connsiteY1"/>
                <a:gd fmla="*/ 911472 w 911472" name="connsiteX2"/>
                <a:gd fmla="*/ 455736 h 911472" name="connsiteY2"/>
                <a:gd fmla="*/ 455736 w 911472" name="connsiteX3"/>
                <a:gd fmla="*/ 911472 h 911472" name="connsiteY3"/>
                <a:gd fmla="*/ 0 w 911472" name="connsiteX4"/>
                <a:gd fmla="*/ 455736 h 9114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1472" w="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bg1"/>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000">
                  <a:solidFill>
                    <a:schemeClr val="tx1">
                      <a:lumMod val="75000"/>
                      <a:lumOff val="25000"/>
                    </a:schemeClr>
                  </a:solidFill>
                </a:rPr>
                <a:t>03</a:t>
              </a:r>
            </a:p>
          </p:txBody>
        </p:sp>
        <p:sp>
          <p:nvSpPr>
            <p:cNvPr id="12" name="任意多边形: 形状 11"/>
            <p:cNvSpPr/>
            <p:nvPr/>
          </p:nvSpPr>
          <p:spPr>
            <a:xfrm>
              <a:off x="4259192" y="3513013"/>
              <a:ext cx="911472" cy="911472"/>
            </a:xfrm>
            <a:custGeom>
              <a:gdLst>
                <a:gd fmla="*/ 0 w 911472" name="connsiteX0"/>
                <a:gd fmla="*/ 455736 h 911472" name="connsiteY0"/>
                <a:gd fmla="*/ 455736 w 911472" name="connsiteX1"/>
                <a:gd fmla="*/ 0 h 911472" name="connsiteY1"/>
                <a:gd fmla="*/ 911472 w 911472" name="connsiteX2"/>
                <a:gd fmla="*/ 455736 h 911472" name="connsiteY2"/>
                <a:gd fmla="*/ 455736 w 911472" name="connsiteX3"/>
                <a:gd fmla="*/ 911472 h 911472" name="connsiteY3"/>
                <a:gd fmla="*/ 0 w 911472" name="connsiteX4"/>
                <a:gd fmla="*/ 455736 h 9114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1472" w="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tx1">
                <a:lumMod val="75000"/>
                <a:lumOff val="25000"/>
              </a:schemeClr>
            </a:solidFill>
            <a:ln>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000"/>
                <a:t>04</a:t>
              </a:r>
            </a:p>
          </p:txBody>
        </p:sp>
      </p:grpSp>
      <p:grpSp>
        <p:nvGrpSpPr>
          <p:cNvPr id="13" name="组合 12"/>
          <p:cNvGrpSpPr/>
          <p:nvPr/>
        </p:nvGrpSpPr>
        <p:grpSpPr>
          <a:xfrm>
            <a:off x="7932806" y="1932399"/>
            <a:ext cx="3203507" cy="990881"/>
            <a:chOff x="5394700" y="1317507"/>
            <a:chExt cx="3203507" cy="990881"/>
          </a:xfrm>
        </p:grpSpPr>
        <p:sp>
          <p:nvSpPr>
            <p:cNvPr id="14"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人力资源</a:t>
              </a:r>
            </a:p>
          </p:txBody>
        </p:sp>
        <p:sp>
          <p:nvSpPr>
            <p:cNvPr id="15" name="文本框 14"/>
            <p:cNvSpPr txBox="1"/>
            <p:nvPr/>
          </p:nvSpPr>
          <p:spPr>
            <a:xfrm>
              <a:off x="5394699" y="1662057"/>
              <a:ext cx="3203506" cy="64008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16" name="组合 15"/>
          <p:cNvGrpSpPr/>
          <p:nvPr/>
        </p:nvGrpSpPr>
        <p:grpSpPr>
          <a:xfrm>
            <a:off x="7932806" y="4508217"/>
            <a:ext cx="3203507" cy="990881"/>
            <a:chOff x="5394700" y="1317507"/>
            <a:chExt cx="3203507" cy="990881"/>
          </a:xfrm>
        </p:grpSpPr>
        <p:sp>
          <p:nvSpPr>
            <p:cNvPr id="17" name="TextBox 19"/>
            <p:cNvSpPr txBox="1"/>
            <p:nvPr/>
          </p:nvSpPr>
          <p:spPr>
            <a:xfrm>
              <a:off x="5394699"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r>
                <a:rPr altLang="en-US" lang="zh-CN" sz="2000">
                  <a:latin typeface="+mn-ea"/>
                </a:rPr>
                <a:t>对外事务</a:t>
              </a:r>
            </a:p>
          </p:txBody>
        </p:sp>
        <p:sp>
          <p:nvSpPr>
            <p:cNvPr id="18" name="文本框 17"/>
            <p:cNvSpPr txBox="1"/>
            <p:nvPr/>
          </p:nvSpPr>
          <p:spPr>
            <a:xfrm>
              <a:off x="5394699" y="1662057"/>
              <a:ext cx="3203506" cy="64008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19" name="组合 18"/>
          <p:cNvGrpSpPr/>
          <p:nvPr/>
        </p:nvGrpSpPr>
        <p:grpSpPr>
          <a:xfrm>
            <a:off x="1055689" y="1932399"/>
            <a:ext cx="3203506" cy="990881"/>
            <a:chOff x="5394701" y="1317507"/>
            <a:chExt cx="3203506" cy="990881"/>
          </a:xfrm>
        </p:grpSpPr>
        <p:sp>
          <p:nvSpPr>
            <p:cNvPr id="20" name="TextBox 19"/>
            <p:cNvSpPr txBox="1"/>
            <p:nvPr/>
          </p:nvSpPr>
          <p:spPr>
            <a:xfrm>
              <a:off x="6153773"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r"/>
              <a:r>
                <a:rPr altLang="en-US" lang="zh-CN" sz="2000">
                  <a:latin typeface="+mn-ea"/>
                </a:rPr>
                <a:t>日常事务</a:t>
              </a:r>
            </a:p>
          </p:txBody>
        </p:sp>
        <p:sp>
          <p:nvSpPr>
            <p:cNvPr id="21" name="文本框 20"/>
            <p:cNvSpPr txBox="1"/>
            <p:nvPr/>
          </p:nvSpPr>
          <p:spPr>
            <a:xfrm>
              <a:off x="5394700" y="1662057"/>
              <a:ext cx="3203506" cy="640080"/>
            </a:xfrm>
            <a:prstGeom prst="rect">
              <a:avLst/>
            </a:prstGeom>
            <a:noFill/>
          </p:spPr>
          <p:txBody>
            <a:bodyPr rtlCol="0" wrap="square">
              <a:spAutoFit/>
              <a:scene3d>
                <a:camera prst="orthographicFront"/>
                <a:lightRig dir="t" rig="threePt"/>
              </a:scene3d>
              <a:sp3d contourW="12700"/>
            </a:bodyPr>
            <a:lstStyle/>
            <a:p>
              <a:pPr algn="r"/>
              <a:r>
                <a:rPr altLang="zh-CN" lang="en-US" sz="1200">
                  <a:solidFill>
                    <a:schemeClr val="bg1">
                      <a:lumMod val="50000"/>
                    </a:schemeClr>
                  </a:solidFill>
                </a:rPr>
                <a:t>The user can demonstrate on a projector or computer, or print the presentation and make it into a film to be used in a wider field</a:t>
              </a:r>
            </a:p>
          </p:txBody>
        </p:sp>
      </p:grpSp>
      <p:grpSp>
        <p:nvGrpSpPr>
          <p:cNvPr id="22" name="组合 21"/>
          <p:cNvGrpSpPr/>
          <p:nvPr/>
        </p:nvGrpSpPr>
        <p:grpSpPr>
          <a:xfrm>
            <a:off x="1055689" y="4508217"/>
            <a:ext cx="3203506" cy="990881"/>
            <a:chOff x="5394701" y="1317507"/>
            <a:chExt cx="3203506" cy="990881"/>
          </a:xfrm>
        </p:grpSpPr>
        <p:sp>
          <p:nvSpPr>
            <p:cNvPr id="23" name="TextBox 19"/>
            <p:cNvSpPr txBox="1"/>
            <p:nvPr/>
          </p:nvSpPr>
          <p:spPr>
            <a:xfrm>
              <a:off x="6153773" y="1317507"/>
              <a:ext cx="2444433" cy="39624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r"/>
              <a:r>
                <a:rPr altLang="en-US" lang="zh-CN" sz="2000">
                  <a:latin typeface="+mn-ea"/>
                </a:rPr>
                <a:t>行政管理</a:t>
              </a:r>
            </a:p>
          </p:txBody>
        </p:sp>
        <p:sp>
          <p:nvSpPr>
            <p:cNvPr id="24" name="文本框 23"/>
            <p:cNvSpPr txBox="1"/>
            <p:nvPr/>
          </p:nvSpPr>
          <p:spPr>
            <a:xfrm>
              <a:off x="5394700" y="1662057"/>
              <a:ext cx="3203506" cy="640080"/>
            </a:xfrm>
            <a:prstGeom prst="rect">
              <a:avLst/>
            </a:prstGeom>
            <a:noFill/>
          </p:spPr>
          <p:txBody>
            <a:bodyPr rtlCol="0" wrap="square">
              <a:spAutoFit/>
              <a:scene3d>
                <a:camera prst="orthographicFront"/>
                <a:lightRig dir="t" rig="threePt"/>
              </a:scene3d>
              <a:sp3d contourW="12700"/>
            </a:bodyPr>
            <a:lstStyle/>
            <a:p>
              <a:pPr algn="r"/>
              <a:r>
                <a:rPr altLang="zh-CN" lang="en-US" sz="1200">
                  <a:solidFill>
                    <a:schemeClr val="bg1">
                      <a:lumMod val="50000"/>
                    </a:schemeClr>
                  </a:solidFill>
                </a:rPr>
                <a:t>The user can demonstrate on a projector or computer, or print the presentation and make it into a film to be used in a wider field</a:t>
              </a:r>
            </a:p>
          </p:txBody>
        </p:sp>
      </p:grpSp>
      <p:cxnSp>
        <p:nvCxnSpPr>
          <p:cNvPr id="29" name="直接连接符 28"/>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19"/>
          <p:cNvSpPr txBox="1"/>
          <p:nvPr/>
        </p:nvSpPr>
        <p:spPr>
          <a:xfrm>
            <a:off x="4586510" y="315340"/>
            <a:ext cx="3171371" cy="457200"/>
          </a:xfrm>
          <a:prstGeom prst="rect">
            <a:avLst/>
          </a:prstGeom>
          <a:noFill/>
        </p:spPr>
        <p:txBody>
          <a:bodyPr rtlCol="0" wrap="square">
            <a:spAutoFit/>
            <a:scene3d>
              <a:camera prst="orthographicFront"/>
              <a:lightRig dir="t" rig="threePt"/>
            </a:scene3d>
            <a:sp3d contourW="12700"/>
          </a:bodyPr>
          <a:lstStyle>
            <a:defPPr>
              <a:defRPr lang="zh-CN"/>
            </a:defPPr>
            <a:lvl1pPr>
              <a:defRPr sz="1200">
                <a:solidFill>
                  <a:schemeClr val="tx1">
                    <a:lumMod val="75000"/>
                    <a:lumOff val="25000"/>
                  </a:schemeClr>
                </a:solidFill>
                <a:latin charset="0" panose="020b0507020203020204" pitchFamily="34" typeface="EngraversGothic BT"/>
              </a:defRPr>
            </a:lvl1pPr>
          </a:lstStyle>
          <a:p>
            <a:pPr algn="ctr"/>
            <a:r>
              <a:rPr altLang="en-US" b="1" lang="zh-CN" spc="300" sz="2400">
                <a:latin typeface="+mn-ea"/>
              </a:rPr>
              <a:t>基本工作管理情况</a:t>
            </a:r>
          </a:p>
        </p:txBody>
      </p:sp>
      <p:cxnSp>
        <p:nvCxnSpPr>
          <p:cNvPr id="31" name="直接连接符 30"/>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838018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childTnLst>
                          </p:cTn>
                        </p:par>
                        <p:par>
                          <p:cTn fill="hold" id="10" nodeType="afterGroup">
                            <p:stCondLst>
                              <p:cond delay="500"/>
                            </p:stCondLst>
                            <p:childTnLst>
                              <p:par>
                                <p:cTn fill="hold" id="11" nodeType="afterEffect" presetClass="entr" presetID="2" presetSubtype="9">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additive="base">
                                        <p:cTn dur="500" fill="hold" id="13"/>
                                        <p:tgtEl>
                                          <p:spTgt spid="19"/>
                                        </p:tgtEl>
                                        <p:attrNameLst>
                                          <p:attrName>ppt_x</p:attrName>
                                        </p:attrNameLst>
                                      </p:cBhvr>
                                      <p:tavLst>
                                        <p:tav tm="0">
                                          <p:val>
                                            <p:strVal val="0-#ppt_w/2"/>
                                          </p:val>
                                        </p:tav>
                                        <p:tav tm="100000">
                                          <p:val>
                                            <p:strVal val="#ppt_x"/>
                                          </p:val>
                                        </p:tav>
                                      </p:tavLst>
                                    </p:anim>
                                    <p:anim calcmode="lin" valueType="num">
                                      <p:cBhvr additive="base">
                                        <p:cTn dur="500" fill="hold" id="14"/>
                                        <p:tgtEl>
                                          <p:spTgt spid="19"/>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12">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0-#ppt_w/2"/>
                                          </p:val>
                                        </p:tav>
                                        <p:tav tm="100000">
                                          <p:val>
                                            <p:strVal val="#ppt_x"/>
                                          </p:val>
                                        </p:tav>
                                      </p:tavLst>
                                    </p:anim>
                                    <p:anim calcmode="lin" valueType="num">
                                      <p:cBhvr additive="base">
                                        <p:cTn dur="500" fill="hold" id="18"/>
                                        <p:tgtEl>
                                          <p:spTgt spid="22"/>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3">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1+#ppt_w/2"/>
                                          </p:val>
                                        </p:tav>
                                        <p:tav tm="100000">
                                          <p:val>
                                            <p:strVal val="#ppt_x"/>
                                          </p:val>
                                        </p:tav>
                                      </p:tavLst>
                                    </p:anim>
                                    <p:anim calcmode="lin" valueType="num">
                                      <p:cBhvr additive="base">
                                        <p:cTn dur="500" fill="hold" id="22"/>
                                        <p:tgtEl>
                                          <p:spTgt spid="13"/>
                                        </p:tgtEl>
                                        <p:attrNameLst>
                                          <p:attrName>ppt_y</p:attrName>
                                        </p:attrNameLst>
                                      </p:cBhvr>
                                      <p:tavLst>
                                        <p:tav tm="0">
                                          <p:val>
                                            <p:strVal val="0-#ppt_h/2"/>
                                          </p:val>
                                        </p:tav>
                                        <p:tav tm="100000">
                                          <p:val>
                                            <p:strVal val="#ppt_y"/>
                                          </p:val>
                                        </p:tav>
                                      </p:tavLst>
                                    </p:anim>
                                  </p:childTnLst>
                                </p:cTn>
                              </p:par>
                              <p:par>
                                <p:cTn fill="hold" id="23" nodeType="withEffect" presetClass="entr" presetID="2" presetSubtype="6">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additive="base">
                                        <p:cTn dur="500" fill="hold" id="25"/>
                                        <p:tgtEl>
                                          <p:spTgt spid="16"/>
                                        </p:tgtEl>
                                        <p:attrNameLst>
                                          <p:attrName>ppt_x</p:attrName>
                                        </p:attrNameLst>
                                      </p:cBhvr>
                                      <p:tavLst>
                                        <p:tav tm="0">
                                          <p:val>
                                            <p:strVal val="1+#ppt_w/2"/>
                                          </p:val>
                                        </p:tav>
                                        <p:tav tm="100000">
                                          <p:val>
                                            <p:strVal val="#ppt_x"/>
                                          </p:val>
                                        </p:tav>
                                      </p:tavLst>
                                    </p:anim>
                                    <p:anim calcmode="lin" valueType="num">
                                      <p:cBhvr additive="base">
                                        <p:cTn dur="500" fill="hold" id="26"/>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SLIDE.DIAGRAM" val="e51329a9-628c-411f-ae28-1db188862d61"/>
</p:tagLst>
</file>

<file path=ppt/tags/tag2.xml><?xml version="1.0" encoding="utf-8"?>
<p:tagLst xmlns:p="http://schemas.openxmlformats.org/presentationml/2006/main">
  <p:tag name="ISLIDE.DIAGRAM" val="52b0676d-feee-4c24-97a0-d7f3952809e8"/>
</p:tagLst>
</file>

<file path=ppt/tags/tag3.xml><?xml version="1.0" encoding="utf-8"?>
<p:tagLst xmlns:p="http://schemas.openxmlformats.org/presentationml/2006/main">
  <p:tag name="ISLIDE.DIAGRAM" val="5f060959-5d43-4639-8ba6-3e5b819695b0"/>
</p:tagLst>
</file>

<file path=ppt/tags/tag4.xml><?xml version="1.0" encoding="utf-8"?>
<p:tagLst xmlns:p="http://schemas.openxmlformats.org/presentationml/2006/main">
  <p:tag name="ISLIDE.DIAGRAM" val="c0bbf6ee-5302-48d3-9896-179f06b8a4b6"/>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总结模板.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336328FF-9F7C-4BFF-AD0B-FB33F256EFBC"/>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332</Paragraphs>
  <Slides>35</Slides>
  <Notes>35</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35</vt:i4>
      </vt:variant>
    </vt:vector>
  </HeadingPairs>
  <TitlesOfParts>
    <vt:vector baseType="lpstr" size="44">
      <vt:lpstr>Arial</vt:lpstr>
      <vt:lpstr>微软雅黑</vt:lpstr>
      <vt:lpstr>Calibri Light</vt:lpstr>
      <vt:lpstr>Calibri</vt:lpstr>
      <vt:lpstr>等线 Light</vt:lpstr>
      <vt:lpstr>等线</vt:lpstr>
      <vt:lpstr>EngraversGothic BT</vt:lpstr>
      <vt:lpstr>方正黑体简体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2021-08-22T12:04:29Z</dcterms:created>
  <cp:lastPrinted>2021-08-22T12:04:29Z</cp:lastPrinted>
  <dcterms:modified xsi:type="dcterms:W3CDTF">2021-08-22T05:51:36Z</dcterms:modified>
  <cp:revision>1</cp:revision>
</cp:coreProperties>
</file>