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"/>
  </p:notesMasterIdLst>
  <p:sldIdLst>
    <p:sldId id="257" r:id="rId4"/>
    <p:sldId id="293" r:id="rId5"/>
    <p:sldId id="268" r:id="rId6"/>
    <p:sldId id="280" r:id="rId7"/>
    <p:sldId id="275" r:id="rId8"/>
    <p:sldId id="262" r:id="rId9"/>
    <p:sldId id="292" r:id="rId10"/>
    <p:sldId id="288" r:id="rId11"/>
    <p:sldId id="269" r:id="rId12"/>
    <p:sldId id="295" r:id="rId13"/>
    <p:sldId id="296" r:id="rId14"/>
    <p:sldId id="270" r:id="rId15"/>
    <p:sldId id="294" r:id="rId16"/>
    <p:sldId id="277" r:id="rId17"/>
    <p:sldId id="281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06" userDrawn="1">
          <p15:clr>
            <a:srgbClr val="A4A3A4"/>
          </p15:clr>
        </p15:guide>
        <p15:guide id="5" orient="horz" pos="1389" userDrawn="1">
          <p15:clr>
            <a:srgbClr val="A4A3A4"/>
          </p15:clr>
        </p15:guide>
        <p15:guide id="6" orient="horz" pos="777" userDrawn="1">
          <p15:clr>
            <a:srgbClr val="A4A3A4"/>
          </p15:clr>
        </p15:guide>
        <p15:guide id="7" orient="horz" pos="1162" userDrawn="1">
          <p15:clr>
            <a:srgbClr val="A4A3A4"/>
          </p15:clr>
        </p15:guide>
        <p15:guide id="8" pos="6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30" autoAdjust="0"/>
    <p:restoredTop sz="94259" autoAdjust="0"/>
  </p:normalViewPr>
  <p:slideViewPr>
    <p:cSldViewPr snapToGrid="0" showGuides="1">
      <p:cViewPr varScale="1">
        <p:scale>
          <a:sx n="85" d="100"/>
          <a:sy n="85" d="100"/>
        </p:scale>
        <p:origin x="114" y="162"/>
      </p:cViewPr>
      <p:guideLst>
        <p:guide orient="horz" pos="2160"/>
        <p:guide pos="3840"/>
        <p:guide pos="506"/>
        <p:guide orient="horz" pos="1389"/>
        <p:guide orient="horz" pos="777"/>
        <p:guide orient="horz" pos="1162"/>
        <p:guide pos="66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../media/image5.png" Type="http://schemas.openxmlformats.org/officeDocument/2006/relationships/image"/><Relationship Id="rId3" Target="../media/image6.png" Type="http://schemas.openxmlformats.org/officeDocument/2006/relationships/image"/><Relationship Id="rId4" Target="colors1.xml" Type="http://schemas.microsoft.com/office/2011/relationships/chartColorStyle"/><Relationship Id="rId5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资产</c:v>
                </c:pt>
              </c:strCache>
            </c:strRef>
          </c:tx>
          <c:spPr>
            <a:blipFill>
              <a:blip r:embed="rId2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197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sz="1197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37459</c:v>
                </c:pt>
                <c:pt idx="1">
                  <c:v>44257</c:v>
                </c:pt>
                <c:pt idx="2">
                  <c:v>99189</c:v>
                </c:pt>
                <c:pt idx="3">
                  <c:v>141440</c:v>
                </c:pt>
                <c:pt idx="4">
                  <c:v>229326</c:v>
                </c:pt>
                <c:pt idx="5">
                  <c:v>447649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收入</c:v>
                </c:pt>
              </c:strCache>
            </c:strRef>
          </c:tx>
          <c:spPr>
            <a:blipFill>
              <a:blip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solidFill>
                <a:srgbClr val="FFC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197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sz="1197" b="0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57748</c:v>
                </c:pt>
                <c:pt idx="1">
                  <c:v>62482</c:v>
                </c:pt>
                <c:pt idx="2">
                  <c:v>144015</c:v>
                </c:pt>
                <c:pt idx="3">
                  <c:v>188308</c:v>
                </c:pt>
                <c:pt idx="4">
                  <c:v>261742</c:v>
                </c:pt>
                <c:pt idx="5">
                  <c:v>374122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 val="-27"/>
        <c:axId val="681871312"/>
        <c:axId val="681871872"/>
      </c:barChart>
      <c:catAx>
        <c:axId val="681871312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600" b="1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600" b="1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681871872"/>
        <c:crosses val="autoZero"/>
        <c:auto val="0"/>
        <c:lblAlgn val="ctr"/>
        <c:lblOffset/>
        <c:noMultiLvlLbl val="0"/>
      </c:catAx>
      <c:valAx>
        <c:axId val="681871872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600" b="1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600" b="1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681871312"/>
        <c:crosses val="autoZero"/>
        <c:crossBetween val="between"/>
        <c:majorUnit val="1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400" b="1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400" b="1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withinLinear" id="14">
  <a:schemeClr val="accent1"/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64180-6FFC-47CC-B346-129C6F171CC2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2E138-B969-4223-8341-28AEEB933A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6269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4139496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0735550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2754383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4761676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4774807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8104960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2187626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119349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26329507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2979219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47330411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9758683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735352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4261955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65038918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2274581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1994733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632122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905496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8231894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0186185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063974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C7C5A1-DEE7-4464-B4A0-A447BDEDD580}" type="datetimeFigureOut">
              <a:rPr lang="zh-CN" altLang="en-US" smtClean="0"/>
              <a:t>2018/5/29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BEE8C7-448D-4819-BA1C-2FC021BDD0E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40967311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7372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9039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Relationship Id="rId3" Target="../charts/chart1.xml" Type="http://schemas.openxmlformats.org/officeDocument/2006/relationships/char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jpeg" Type="http://schemas.openxmlformats.org/officeDocument/2006/relationships/image"/><Relationship Id="rId3" Target="../media/image3.jpeg" Type="http://schemas.openxmlformats.org/officeDocument/2006/relationships/image"/><Relationship Id="rId4" Target="http://www.google.com.hk/url?sa=i&amp;rct=j&amp;q=qoros+logo&amp;source=images&amp;cd=&amp;cad=rja&amp;docid=W98ry4THlM1hHM&amp;tbnid=xUCkaUHrICoB6M:&amp;ved=&amp;url=http://www.swadeology.com/2013/02/early-warning-the-qoros-logo-looks-like-a-thought-bubble/qoros-3-sedan-front-qtr-wheels-turned/&amp;ei=iQ-SUu-pO8mgigfG-YGQBQ&amp;psig=AFQjCNHaToZpRV5yFyW6iYojAF6fFmK0ag&amp;ust=1385390346359141" TargetMode="External" Type="http://schemas.openxmlformats.org/officeDocument/2006/relationships/hyperlink"/><Relationship Id="rId5" Target="../media/image4.jpeg" Type="http://schemas.openxmlformats.org/officeDocument/2006/relationships/image"/><Relationship Id="rId6" Target="../media/image1.emf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矩形 7"/>
          <p:cNvSpPr/>
          <p:nvPr/>
        </p:nvSpPr>
        <p:spPr>
          <a:xfrm>
            <a:off x="2628900" y="4170557"/>
            <a:ext cx="6934200" cy="1408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>
                <a:solidFill>
                  <a:srgbClr val="4B4B4B"/>
                </a:solidFill>
              </a:rPr>
              <a:t>You cannot improve your past, but you can improve your future. Once time is wasted, life is wasted. Do one thing at a time, and do well. You cannot improve your past, but you can improve your future. Once time is wasted, life is wasted. Do one thing at a time, and do well.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178934" y="3033201"/>
            <a:ext cx="383413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mtClean="0" sz="4000">
                <a:solidFill>
                  <a:srgbClr val="4B4B4B"/>
                </a:solidFill>
              </a:rPr>
              <a:t>MAIN TITLE HERE</a:t>
            </a:r>
          </a:p>
        </p:txBody>
      </p:sp>
      <p:sp>
        <p:nvSpPr>
          <p:cNvPr id="11" name="KSO_Shape"/>
          <p:cNvSpPr/>
          <p:nvPr/>
        </p:nvSpPr>
        <p:spPr bwMode="auto">
          <a:xfrm>
            <a:off x="5143500" y="1673456"/>
            <a:ext cx="1905000" cy="930275"/>
          </a:xfrm>
          <a:custGeom>
            <a:gdLst>
              <a:gd fmla="*/ 832862 w 3943351" name="T0"/>
              <a:gd fmla="*/ 214148 h 1924050" name="T1"/>
              <a:gd fmla="*/ 773043 w 3943351" name="T2"/>
              <a:gd fmla="*/ 561082 h 1924050" name="T3"/>
              <a:gd fmla="*/ 839765 w 3943351" name="T4"/>
              <a:gd fmla="*/ 626324 h 1924050" name="T5"/>
              <a:gd fmla="*/ 927192 w 3943351" name="T6"/>
              <a:gd fmla="*/ 505818 h 1924050" name="T7"/>
              <a:gd fmla="*/ 946364 w 3943351" name="T8"/>
              <a:gd fmla="*/ 178840 h 1924050" name="T9"/>
              <a:gd fmla="*/ 997748 w 3943351" name="T10"/>
              <a:gd fmla="*/ 104388 h 1924050" name="T11"/>
              <a:gd fmla="*/ 1096679 w 3943351" name="T12"/>
              <a:gd fmla="*/ 212613 h 1924050" name="T13"/>
              <a:gd fmla="*/ 1083641 w 3943351" name="T14"/>
              <a:gd fmla="*/ 457462 h 1924050" name="T15"/>
              <a:gd fmla="*/ 944064 w 3943351" name="T16"/>
              <a:gd fmla="*/ 658561 h 1924050" name="T17"/>
              <a:gd fmla="*/ 719360 w 3943351" name="T18"/>
              <a:gd fmla="*/ 687729 h 1924050" name="T19"/>
              <a:gd fmla="*/ 628098 w 3943351" name="T20"/>
              <a:gd fmla="*/ 551104 h 1924050" name="T21"/>
              <a:gd fmla="*/ 668744 w 3943351" name="T22"/>
              <a:gd fmla="*/ 298579 h 1924050" name="T23"/>
              <a:gd fmla="*/ 848967 w 3943351" name="T24"/>
              <a:gd fmla="*/ 109760 h 1924050" name="T25"/>
              <a:gd fmla="*/ 506926 w 3943351" name="T26"/>
              <a:gd fmla="*/ 57567 h 1924050" name="T27"/>
              <a:gd fmla="*/ 628098 w 3943351" name="T28"/>
              <a:gd fmla="*/ 188051 h 1924050" name="T29"/>
              <a:gd fmla="*/ 576715 w 3943351" name="T30"/>
              <a:gd fmla="*/ 340027 h 1924050" name="T31"/>
              <a:gd fmla="*/ 389590 w 3943351" name="T32"/>
              <a:gd fmla="*/ 475116 h 1924050" name="T33"/>
              <a:gd fmla="*/ 350477 w 3943351" name="T34"/>
              <a:gd fmla="*/ 573363 h 1924050" name="T35"/>
              <a:gd fmla="*/ 611993 w 3943351" name="T36"/>
              <a:gd fmla="*/ 489700 h 1924050" name="T37"/>
              <a:gd fmla="*/ 677180 w 3943351" name="T38"/>
              <a:gd fmla="*/ 673145 h 1924050" name="T39"/>
              <a:gd fmla="*/ 188659 w 3943351" name="T40"/>
              <a:gd fmla="*/ 732247 h 1924050" name="T41"/>
              <a:gd fmla="*/ 9970 w 3943351" name="T42"/>
              <a:gd fmla="*/ 809769 h 1924050" name="T43"/>
              <a:gd fmla="*/ 63653 w 3943351" name="T44"/>
              <a:gd fmla="*/ 673913 h 1924050" name="T45"/>
              <a:gd fmla="*/ 428702 w 3943351" name="T46"/>
              <a:gd fmla="*/ 285530 h 1924050" name="T47"/>
              <a:gd fmla="*/ 403394 w 3943351" name="T48"/>
              <a:gd fmla="*/ 148906 h 1924050" name="T49"/>
              <a:gd fmla="*/ 269185 w 3943351" name="T50"/>
              <a:gd fmla="*/ 187284 h 1924050" name="T51"/>
              <a:gd fmla="*/ 280688 w 3943351" name="T52"/>
              <a:gd fmla="*/ 259434 h 1924050" name="T53"/>
              <a:gd fmla="*/ 335139 w 3943351" name="T54"/>
              <a:gd fmla="*/ 296276 h 1924050" name="T55"/>
              <a:gd fmla="*/ 188659 w 3943351" name="T56"/>
              <a:gd fmla="*/ 373799 h 1924050" name="T57"/>
              <a:gd fmla="*/ 118871 w 3943351" name="T58"/>
              <a:gd fmla="*/ 291671 h 1924050" name="T59"/>
              <a:gd fmla="*/ 200163 w 3943351" name="T60"/>
              <a:gd fmla="*/ 105155 h 1924050" name="T61"/>
              <a:gd fmla="*/ 1424148 w 3943351" name="T62"/>
              <a:gd fmla="*/ 26865 h 1924050" name="T63"/>
              <a:gd fmla="*/ 1309112 w 3943351" name="T64"/>
              <a:gd fmla="*/ 469743 h 1924050" name="T65"/>
              <a:gd fmla="*/ 1332119 w 3943351" name="T66"/>
              <a:gd fmla="*/ 637070 h 1924050" name="T67"/>
              <a:gd fmla="*/ 1371232 w 3943351" name="T68"/>
              <a:gd fmla="*/ 695404 h 1924050" name="T69"/>
              <a:gd fmla="*/ 1154963 w 3943351" name="T70"/>
              <a:gd fmla="*/ 743760 h 1924050" name="T71"/>
              <a:gd fmla="*/ 1040694 w 3943351" name="T72"/>
              <a:gd fmla="*/ 684658 h 1924050" name="T73"/>
              <a:gd fmla="*/ 1143460 w 3943351" name="T74"/>
              <a:gd fmla="*/ 604832 h 1924050" name="T75"/>
              <a:gd fmla="*/ 1218617 w 3943351" name="T76"/>
              <a:gd fmla="*/ 251758 h 1924050" name="T77"/>
              <a:gd fmla="*/ 1115851 w 3943351" name="T78"/>
              <a:gd fmla="*/ 211845 h 1924050" name="T79"/>
              <a:gd fmla="*/ 1253128 w 3943351" name="T80"/>
              <a:gd fmla="*/ 99015 h 1924050" name="T81"/>
              <a:gd fmla="*/ 1904233 w 3943351" name="T82"/>
              <a:gd fmla="*/ 6908 h 1924050" name="T83"/>
              <a:gd fmla="*/ 1841347 w 3943351" name="T84"/>
              <a:gd fmla="*/ 177305 h 1924050" name="T85"/>
              <a:gd fmla="*/ 1578297 w 3943351" name="T86"/>
              <a:gd fmla="*/ 307789 h 1924050" name="T87"/>
              <a:gd fmla="*/ 1816806 w 3943351" name="T88"/>
              <a:gd fmla="*/ 317767 h 1924050" name="T89"/>
              <a:gd fmla="*/ 1898865 w 3943351" name="T90"/>
              <a:gd fmla="*/ 484327 h 1924050" name="T91"/>
              <a:gd fmla="*/ 1782295 w 3943351" name="T92"/>
              <a:gd fmla="*/ 721500 h 1924050" name="T93"/>
              <a:gd fmla="*/ 1510043 w 3943351" name="T94"/>
              <a:gd fmla="*/ 888827 h 1924050" name="T95"/>
              <a:gd fmla="*/ 1061401 w 3943351" name="T96"/>
              <a:gd fmla="*/ 923367 h 1924050" name="T97"/>
              <a:gd fmla="*/ 665677 w 3943351" name="T98"/>
              <a:gd fmla="*/ 830493 h 1924050" name="T99"/>
              <a:gd fmla="*/ 240042 w 3943351" name="T100"/>
              <a:gd fmla="*/ 790580 h 1924050" name="T101"/>
              <a:gd fmla="*/ 149547 w 3943351" name="T102"/>
              <a:gd fmla="*/ 791348 h 1924050" name="T103"/>
              <a:gd fmla="*/ 454777 w 3943351" name="T104"/>
              <a:gd fmla="*/ 704614 h 1924050" name="T105"/>
              <a:gd fmla="*/ 885779 w 3943351" name="T106"/>
              <a:gd fmla="*/ 736084 h 1924050" name="T107"/>
              <a:gd fmla="*/ 1238557 w 3943351" name="T108"/>
              <a:gd fmla="*/ 787510 h 1924050" name="T109"/>
              <a:gd fmla="*/ 1539185 w 3943351" name="T110"/>
              <a:gd fmla="*/ 668539 h 1924050" name="T111"/>
              <a:gd fmla="*/ 1664958 w 3943351" name="T112"/>
              <a:gd fmla="*/ 528845 h 1924050" name="T113"/>
              <a:gd fmla="*/ 1646552 w 3943351" name="T114"/>
              <a:gd fmla="*/ 419084 h 1924050" name="T115"/>
              <a:gd fmla="*/ 1470930 w 3943351" name="T116"/>
              <a:gd fmla="*/ 423690 h 1924050" name="T117"/>
              <a:gd fmla="*/ 1371232 w 3943351" name="T118"/>
              <a:gd fmla="*/ 467440 h 1924050" name="T119"/>
              <a:gd fmla="*/ 1495471 w 3943351" name="T120"/>
              <a:gd fmla="*/ 92106 h 1924050" name="T121"/>
              <a:gd fmla="*/ 1822941 w 3943351" name="T122"/>
              <a:gd fmla="*/ 42983 h 1924050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b" l="0" r="r" t="0"/>
            <a:pathLst>
              <a:path h="1924050" w="3943351">
                <a:moveTo>
                  <a:pt x="1895475" y="327025"/>
                </a:moveTo>
                <a:lnTo>
                  <a:pt x="1890713" y="328613"/>
                </a:lnTo>
                <a:lnTo>
                  <a:pt x="1870075" y="328613"/>
                </a:lnTo>
                <a:lnTo>
                  <a:pt x="1852613" y="333375"/>
                </a:lnTo>
                <a:lnTo>
                  <a:pt x="1835150" y="341313"/>
                </a:lnTo>
                <a:lnTo>
                  <a:pt x="1819275" y="347663"/>
                </a:lnTo>
                <a:lnTo>
                  <a:pt x="1804988" y="357188"/>
                </a:lnTo>
                <a:lnTo>
                  <a:pt x="1792288" y="366713"/>
                </a:lnTo>
                <a:lnTo>
                  <a:pt x="1768475" y="387350"/>
                </a:lnTo>
                <a:lnTo>
                  <a:pt x="1749425" y="407988"/>
                </a:lnTo>
                <a:lnTo>
                  <a:pt x="1736725" y="425450"/>
                </a:lnTo>
                <a:lnTo>
                  <a:pt x="1724025" y="442913"/>
                </a:lnTo>
                <a:lnTo>
                  <a:pt x="1706563" y="484188"/>
                </a:lnTo>
                <a:lnTo>
                  <a:pt x="1690688" y="527050"/>
                </a:lnTo>
                <a:lnTo>
                  <a:pt x="1676400" y="576263"/>
                </a:lnTo>
                <a:lnTo>
                  <a:pt x="1662113" y="627063"/>
                </a:lnTo>
                <a:lnTo>
                  <a:pt x="1651000" y="677863"/>
                </a:lnTo>
                <a:lnTo>
                  <a:pt x="1641475" y="731838"/>
                </a:lnTo>
                <a:lnTo>
                  <a:pt x="1625600" y="838200"/>
                </a:lnTo>
                <a:lnTo>
                  <a:pt x="1614488" y="915988"/>
                </a:lnTo>
                <a:lnTo>
                  <a:pt x="1606550" y="990600"/>
                </a:lnTo>
                <a:lnTo>
                  <a:pt x="1601788" y="1054100"/>
                </a:lnTo>
                <a:lnTo>
                  <a:pt x="1600200" y="1109663"/>
                </a:lnTo>
                <a:lnTo>
                  <a:pt x="1600200" y="1160463"/>
                </a:lnTo>
                <a:lnTo>
                  <a:pt x="1604963" y="1200150"/>
                </a:lnTo>
                <a:lnTo>
                  <a:pt x="1611313" y="1235075"/>
                </a:lnTo>
                <a:lnTo>
                  <a:pt x="1616075" y="1249363"/>
                </a:lnTo>
                <a:lnTo>
                  <a:pt x="1622425" y="1260475"/>
                </a:lnTo>
                <a:lnTo>
                  <a:pt x="1630363" y="1270000"/>
                </a:lnTo>
                <a:lnTo>
                  <a:pt x="1636713" y="1279525"/>
                </a:lnTo>
                <a:lnTo>
                  <a:pt x="1651000" y="1292225"/>
                </a:lnTo>
                <a:lnTo>
                  <a:pt x="1670050" y="1300163"/>
                </a:lnTo>
                <a:lnTo>
                  <a:pt x="1685925" y="1301750"/>
                </a:lnTo>
                <a:lnTo>
                  <a:pt x="1703388" y="1301750"/>
                </a:lnTo>
                <a:lnTo>
                  <a:pt x="1722438" y="1300163"/>
                </a:lnTo>
                <a:lnTo>
                  <a:pt x="1738313" y="1295400"/>
                </a:lnTo>
                <a:lnTo>
                  <a:pt x="1752600" y="1290638"/>
                </a:lnTo>
                <a:lnTo>
                  <a:pt x="1776413" y="1281113"/>
                </a:lnTo>
                <a:lnTo>
                  <a:pt x="1782763" y="1274763"/>
                </a:lnTo>
                <a:lnTo>
                  <a:pt x="1798638" y="1265238"/>
                </a:lnTo>
                <a:lnTo>
                  <a:pt x="1812925" y="1255713"/>
                </a:lnTo>
                <a:lnTo>
                  <a:pt x="1824038" y="1241425"/>
                </a:lnTo>
                <a:lnTo>
                  <a:pt x="1838325" y="1230313"/>
                </a:lnTo>
                <a:lnTo>
                  <a:pt x="1858963" y="1200150"/>
                </a:lnTo>
                <a:lnTo>
                  <a:pt x="1878013" y="1168400"/>
                </a:lnTo>
                <a:lnTo>
                  <a:pt x="1893888" y="1130300"/>
                </a:lnTo>
                <a:lnTo>
                  <a:pt x="1908175" y="1089025"/>
                </a:lnTo>
                <a:lnTo>
                  <a:pt x="1919288" y="1046163"/>
                </a:lnTo>
                <a:lnTo>
                  <a:pt x="1930400" y="998538"/>
                </a:lnTo>
                <a:lnTo>
                  <a:pt x="1944688" y="915988"/>
                </a:lnTo>
                <a:lnTo>
                  <a:pt x="1958975" y="823913"/>
                </a:lnTo>
                <a:lnTo>
                  <a:pt x="1971675" y="723900"/>
                </a:lnTo>
                <a:lnTo>
                  <a:pt x="1984375" y="617538"/>
                </a:lnTo>
                <a:lnTo>
                  <a:pt x="1985963" y="561975"/>
                </a:lnTo>
                <a:lnTo>
                  <a:pt x="1987550" y="515938"/>
                </a:lnTo>
                <a:lnTo>
                  <a:pt x="1985963" y="474663"/>
                </a:lnTo>
                <a:lnTo>
                  <a:pt x="1981200" y="442913"/>
                </a:lnTo>
                <a:lnTo>
                  <a:pt x="1974850" y="412750"/>
                </a:lnTo>
                <a:lnTo>
                  <a:pt x="1966913" y="388938"/>
                </a:lnTo>
                <a:lnTo>
                  <a:pt x="1958975" y="369888"/>
                </a:lnTo>
                <a:lnTo>
                  <a:pt x="1949450" y="357188"/>
                </a:lnTo>
                <a:lnTo>
                  <a:pt x="1936750" y="344488"/>
                </a:lnTo>
                <a:lnTo>
                  <a:pt x="1928813" y="338138"/>
                </a:lnTo>
                <a:lnTo>
                  <a:pt x="1919288" y="331788"/>
                </a:lnTo>
                <a:lnTo>
                  <a:pt x="1909763" y="328613"/>
                </a:lnTo>
                <a:lnTo>
                  <a:pt x="1895475" y="327025"/>
                </a:lnTo>
                <a:close/>
                <a:moveTo>
                  <a:pt x="1933576" y="192088"/>
                </a:moveTo>
                <a:lnTo>
                  <a:pt x="1962151" y="195263"/>
                </a:lnTo>
                <a:lnTo>
                  <a:pt x="1990726" y="196851"/>
                </a:lnTo>
                <a:lnTo>
                  <a:pt x="2017713" y="201613"/>
                </a:lnTo>
                <a:lnTo>
                  <a:pt x="2041526" y="209551"/>
                </a:lnTo>
                <a:lnTo>
                  <a:pt x="2065338" y="215901"/>
                </a:lnTo>
                <a:lnTo>
                  <a:pt x="2087563" y="225426"/>
                </a:lnTo>
                <a:lnTo>
                  <a:pt x="2108201" y="236538"/>
                </a:lnTo>
                <a:lnTo>
                  <a:pt x="2127251" y="247651"/>
                </a:lnTo>
                <a:lnTo>
                  <a:pt x="2143126" y="260351"/>
                </a:lnTo>
                <a:lnTo>
                  <a:pt x="2159001" y="273051"/>
                </a:lnTo>
                <a:lnTo>
                  <a:pt x="2187576" y="301626"/>
                </a:lnTo>
                <a:lnTo>
                  <a:pt x="2212976" y="328613"/>
                </a:lnTo>
                <a:lnTo>
                  <a:pt x="2230438" y="357188"/>
                </a:lnTo>
                <a:lnTo>
                  <a:pt x="2244726" y="384176"/>
                </a:lnTo>
                <a:lnTo>
                  <a:pt x="2255838" y="404813"/>
                </a:lnTo>
                <a:lnTo>
                  <a:pt x="2263776" y="423863"/>
                </a:lnTo>
                <a:lnTo>
                  <a:pt x="2270126" y="439738"/>
                </a:lnTo>
                <a:lnTo>
                  <a:pt x="2278063" y="479426"/>
                </a:lnTo>
                <a:lnTo>
                  <a:pt x="2284413" y="519113"/>
                </a:lnTo>
                <a:lnTo>
                  <a:pt x="2289176" y="560388"/>
                </a:lnTo>
                <a:lnTo>
                  <a:pt x="2293938" y="601663"/>
                </a:lnTo>
                <a:lnTo>
                  <a:pt x="2293938" y="642938"/>
                </a:lnTo>
                <a:lnTo>
                  <a:pt x="2290763" y="687388"/>
                </a:lnTo>
                <a:lnTo>
                  <a:pt x="2289176" y="728663"/>
                </a:lnTo>
                <a:lnTo>
                  <a:pt x="2284413" y="773113"/>
                </a:lnTo>
                <a:lnTo>
                  <a:pt x="2278063" y="815976"/>
                </a:lnTo>
                <a:lnTo>
                  <a:pt x="2268538" y="860426"/>
                </a:lnTo>
                <a:lnTo>
                  <a:pt x="2255838" y="901701"/>
                </a:lnTo>
                <a:lnTo>
                  <a:pt x="2243138" y="946151"/>
                </a:lnTo>
                <a:lnTo>
                  <a:pt x="2228851" y="987426"/>
                </a:lnTo>
                <a:lnTo>
                  <a:pt x="2212976" y="1028701"/>
                </a:lnTo>
                <a:lnTo>
                  <a:pt x="2193926" y="1068389"/>
                </a:lnTo>
                <a:lnTo>
                  <a:pt x="2173288" y="1108076"/>
                </a:lnTo>
                <a:lnTo>
                  <a:pt x="2152651" y="1144589"/>
                </a:lnTo>
                <a:lnTo>
                  <a:pt x="2128838" y="1182689"/>
                </a:lnTo>
                <a:lnTo>
                  <a:pt x="2103438" y="1216026"/>
                </a:lnTo>
                <a:lnTo>
                  <a:pt x="2076451" y="1249364"/>
                </a:lnTo>
                <a:lnTo>
                  <a:pt x="2047876" y="1281114"/>
                </a:lnTo>
                <a:lnTo>
                  <a:pt x="2017713" y="1311276"/>
                </a:lnTo>
                <a:lnTo>
                  <a:pt x="1987551" y="1336676"/>
                </a:lnTo>
                <a:lnTo>
                  <a:pt x="1954213" y="1362076"/>
                </a:lnTo>
                <a:lnTo>
                  <a:pt x="1919288" y="1385889"/>
                </a:lnTo>
                <a:lnTo>
                  <a:pt x="1884363" y="1403351"/>
                </a:lnTo>
                <a:lnTo>
                  <a:pt x="1844675" y="1419226"/>
                </a:lnTo>
                <a:lnTo>
                  <a:pt x="1804988" y="1433514"/>
                </a:lnTo>
                <a:lnTo>
                  <a:pt x="1766888" y="1444626"/>
                </a:lnTo>
                <a:lnTo>
                  <a:pt x="1724025" y="1452564"/>
                </a:lnTo>
                <a:lnTo>
                  <a:pt x="1681163" y="1454151"/>
                </a:lnTo>
                <a:lnTo>
                  <a:pt x="1636713" y="1454151"/>
                </a:lnTo>
                <a:lnTo>
                  <a:pt x="1595438" y="1452564"/>
                </a:lnTo>
                <a:lnTo>
                  <a:pt x="1555750" y="1444626"/>
                </a:lnTo>
                <a:lnTo>
                  <a:pt x="1520825" y="1436689"/>
                </a:lnTo>
                <a:lnTo>
                  <a:pt x="1489075" y="1422401"/>
                </a:lnTo>
                <a:lnTo>
                  <a:pt x="1460500" y="1408114"/>
                </a:lnTo>
                <a:lnTo>
                  <a:pt x="1433513" y="1392239"/>
                </a:lnTo>
                <a:lnTo>
                  <a:pt x="1409700" y="1371601"/>
                </a:lnTo>
                <a:lnTo>
                  <a:pt x="1389063" y="1350964"/>
                </a:lnTo>
                <a:lnTo>
                  <a:pt x="1371600" y="1327151"/>
                </a:lnTo>
                <a:lnTo>
                  <a:pt x="1354138" y="1304926"/>
                </a:lnTo>
                <a:lnTo>
                  <a:pt x="1341438" y="1279526"/>
                </a:lnTo>
                <a:lnTo>
                  <a:pt x="1328738" y="1250951"/>
                </a:lnTo>
                <a:lnTo>
                  <a:pt x="1320800" y="1223964"/>
                </a:lnTo>
                <a:lnTo>
                  <a:pt x="1311275" y="1195389"/>
                </a:lnTo>
                <a:lnTo>
                  <a:pt x="1306513" y="1168401"/>
                </a:lnTo>
                <a:lnTo>
                  <a:pt x="1300163" y="1139826"/>
                </a:lnTo>
                <a:lnTo>
                  <a:pt x="1295400" y="1082676"/>
                </a:lnTo>
                <a:lnTo>
                  <a:pt x="1292225" y="1028701"/>
                </a:lnTo>
                <a:lnTo>
                  <a:pt x="1292225" y="977901"/>
                </a:lnTo>
                <a:lnTo>
                  <a:pt x="1296988" y="931863"/>
                </a:lnTo>
                <a:lnTo>
                  <a:pt x="1301750" y="892176"/>
                </a:lnTo>
                <a:lnTo>
                  <a:pt x="1306513" y="865188"/>
                </a:lnTo>
                <a:lnTo>
                  <a:pt x="1311275" y="838201"/>
                </a:lnTo>
                <a:lnTo>
                  <a:pt x="1320800" y="798513"/>
                </a:lnTo>
                <a:lnTo>
                  <a:pt x="1331913" y="758826"/>
                </a:lnTo>
                <a:lnTo>
                  <a:pt x="1343025" y="722313"/>
                </a:lnTo>
                <a:lnTo>
                  <a:pt x="1357313" y="684213"/>
                </a:lnTo>
                <a:lnTo>
                  <a:pt x="1384300" y="617538"/>
                </a:lnTo>
                <a:lnTo>
                  <a:pt x="1414463" y="557213"/>
                </a:lnTo>
                <a:lnTo>
                  <a:pt x="1447800" y="501651"/>
                </a:lnTo>
                <a:lnTo>
                  <a:pt x="1482725" y="454026"/>
                </a:lnTo>
                <a:lnTo>
                  <a:pt x="1516063" y="412751"/>
                </a:lnTo>
                <a:lnTo>
                  <a:pt x="1550988" y="373063"/>
                </a:lnTo>
                <a:lnTo>
                  <a:pt x="1584325" y="341313"/>
                </a:lnTo>
                <a:lnTo>
                  <a:pt x="1614488" y="312738"/>
                </a:lnTo>
                <a:lnTo>
                  <a:pt x="1644650" y="292101"/>
                </a:lnTo>
                <a:lnTo>
                  <a:pt x="1666875" y="273051"/>
                </a:lnTo>
                <a:lnTo>
                  <a:pt x="1703388" y="250826"/>
                </a:lnTo>
                <a:lnTo>
                  <a:pt x="1717675" y="242888"/>
                </a:lnTo>
                <a:lnTo>
                  <a:pt x="1757363" y="227013"/>
                </a:lnTo>
                <a:lnTo>
                  <a:pt x="1797050" y="215901"/>
                </a:lnTo>
                <a:lnTo>
                  <a:pt x="1833563" y="206376"/>
                </a:lnTo>
                <a:lnTo>
                  <a:pt x="1868488" y="200026"/>
                </a:lnTo>
                <a:lnTo>
                  <a:pt x="1903413" y="195263"/>
                </a:lnTo>
                <a:lnTo>
                  <a:pt x="1933576" y="192088"/>
                </a:lnTo>
                <a:close/>
                <a:moveTo>
                  <a:pt x="793751" y="80963"/>
                </a:moveTo>
                <a:lnTo>
                  <a:pt x="841376" y="80963"/>
                </a:lnTo>
                <a:lnTo>
                  <a:pt x="887413" y="84138"/>
                </a:lnTo>
                <a:lnTo>
                  <a:pt x="931863" y="88901"/>
                </a:lnTo>
                <a:lnTo>
                  <a:pt x="973138" y="95251"/>
                </a:lnTo>
                <a:lnTo>
                  <a:pt x="1012826" y="106363"/>
                </a:lnTo>
                <a:lnTo>
                  <a:pt x="1049338" y="119063"/>
                </a:lnTo>
                <a:lnTo>
                  <a:pt x="1082676" y="130176"/>
                </a:lnTo>
                <a:lnTo>
                  <a:pt x="1114426" y="144463"/>
                </a:lnTo>
                <a:lnTo>
                  <a:pt x="1143001" y="157163"/>
                </a:lnTo>
                <a:lnTo>
                  <a:pt x="1165226" y="171451"/>
                </a:lnTo>
                <a:lnTo>
                  <a:pt x="1185863" y="187326"/>
                </a:lnTo>
                <a:lnTo>
                  <a:pt x="1209676" y="209551"/>
                </a:lnTo>
                <a:lnTo>
                  <a:pt x="1230313" y="231776"/>
                </a:lnTo>
                <a:lnTo>
                  <a:pt x="1249363" y="257176"/>
                </a:lnTo>
                <a:lnTo>
                  <a:pt x="1265238" y="285751"/>
                </a:lnTo>
                <a:lnTo>
                  <a:pt x="1281113" y="317501"/>
                </a:lnTo>
                <a:lnTo>
                  <a:pt x="1290638" y="352426"/>
                </a:lnTo>
                <a:lnTo>
                  <a:pt x="1300163" y="388938"/>
                </a:lnTo>
                <a:lnTo>
                  <a:pt x="1301751" y="428626"/>
                </a:lnTo>
                <a:lnTo>
                  <a:pt x="1300163" y="469901"/>
                </a:lnTo>
                <a:lnTo>
                  <a:pt x="1296988" y="490538"/>
                </a:lnTo>
                <a:lnTo>
                  <a:pt x="1292226" y="514351"/>
                </a:lnTo>
                <a:lnTo>
                  <a:pt x="1285876" y="534988"/>
                </a:lnTo>
                <a:lnTo>
                  <a:pt x="1277938" y="557213"/>
                </a:lnTo>
                <a:lnTo>
                  <a:pt x="1266826" y="581026"/>
                </a:lnTo>
                <a:lnTo>
                  <a:pt x="1257301" y="603251"/>
                </a:lnTo>
                <a:lnTo>
                  <a:pt x="1244601" y="630238"/>
                </a:lnTo>
                <a:lnTo>
                  <a:pt x="1227138" y="652463"/>
                </a:lnTo>
                <a:lnTo>
                  <a:pt x="1211263" y="677863"/>
                </a:lnTo>
                <a:lnTo>
                  <a:pt x="1193801" y="703263"/>
                </a:lnTo>
                <a:lnTo>
                  <a:pt x="1169988" y="728663"/>
                </a:lnTo>
                <a:lnTo>
                  <a:pt x="1146176" y="754063"/>
                </a:lnTo>
                <a:lnTo>
                  <a:pt x="1130301" y="774701"/>
                </a:lnTo>
                <a:lnTo>
                  <a:pt x="1104901" y="800101"/>
                </a:lnTo>
                <a:lnTo>
                  <a:pt x="1073151" y="830263"/>
                </a:lnTo>
                <a:lnTo>
                  <a:pt x="1027113" y="865188"/>
                </a:lnTo>
                <a:lnTo>
                  <a:pt x="998538" y="885826"/>
                </a:lnTo>
                <a:lnTo>
                  <a:pt x="966788" y="904876"/>
                </a:lnTo>
                <a:lnTo>
                  <a:pt x="931863" y="925513"/>
                </a:lnTo>
                <a:lnTo>
                  <a:pt x="895351" y="944563"/>
                </a:lnTo>
                <a:lnTo>
                  <a:pt x="850901" y="965201"/>
                </a:lnTo>
                <a:lnTo>
                  <a:pt x="806451" y="982663"/>
                </a:lnTo>
                <a:lnTo>
                  <a:pt x="769938" y="1008063"/>
                </a:lnTo>
                <a:lnTo>
                  <a:pt x="684213" y="1063626"/>
                </a:lnTo>
                <a:lnTo>
                  <a:pt x="592138" y="1127126"/>
                </a:lnTo>
                <a:lnTo>
                  <a:pt x="555625" y="1155701"/>
                </a:lnTo>
                <a:lnTo>
                  <a:pt x="530225" y="1177926"/>
                </a:lnTo>
                <a:lnTo>
                  <a:pt x="536575" y="1179513"/>
                </a:lnTo>
                <a:lnTo>
                  <a:pt x="552450" y="1184276"/>
                </a:lnTo>
                <a:lnTo>
                  <a:pt x="582613" y="1190626"/>
                </a:lnTo>
                <a:lnTo>
                  <a:pt x="628650" y="1193801"/>
                </a:lnTo>
                <a:lnTo>
                  <a:pt x="657225" y="1193801"/>
                </a:lnTo>
                <a:lnTo>
                  <a:pt x="688975" y="1190626"/>
                </a:lnTo>
                <a:lnTo>
                  <a:pt x="725488" y="1185863"/>
                </a:lnTo>
                <a:lnTo>
                  <a:pt x="768350" y="1179513"/>
                </a:lnTo>
                <a:lnTo>
                  <a:pt x="814388" y="1173163"/>
                </a:lnTo>
                <a:lnTo>
                  <a:pt x="866776" y="1160463"/>
                </a:lnTo>
                <a:lnTo>
                  <a:pt x="922338" y="1144588"/>
                </a:lnTo>
                <a:lnTo>
                  <a:pt x="985838" y="1127126"/>
                </a:lnTo>
                <a:lnTo>
                  <a:pt x="1023938" y="1112838"/>
                </a:lnTo>
                <a:lnTo>
                  <a:pt x="1114426" y="1077913"/>
                </a:lnTo>
                <a:lnTo>
                  <a:pt x="1209676" y="1036638"/>
                </a:lnTo>
                <a:lnTo>
                  <a:pt x="1246188" y="1017588"/>
                </a:lnTo>
                <a:lnTo>
                  <a:pt x="1260476" y="1011238"/>
                </a:lnTo>
                <a:lnTo>
                  <a:pt x="1270001" y="1003301"/>
                </a:lnTo>
                <a:lnTo>
                  <a:pt x="1266826" y="1012826"/>
                </a:lnTo>
                <a:lnTo>
                  <a:pt x="1265238" y="1041401"/>
                </a:lnTo>
                <a:lnTo>
                  <a:pt x="1265238" y="1082676"/>
                </a:lnTo>
                <a:lnTo>
                  <a:pt x="1266826" y="1104901"/>
                </a:lnTo>
                <a:lnTo>
                  <a:pt x="1270001" y="1133476"/>
                </a:lnTo>
                <a:lnTo>
                  <a:pt x="1276351" y="1163638"/>
                </a:lnTo>
                <a:lnTo>
                  <a:pt x="1282701" y="1193801"/>
                </a:lnTo>
                <a:lnTo>
                  <a:pt x="1295401" y="1225551"/>
                </a:lnTo>
                <a:lnTo>
                  <a:pt x="1308101" y="1258888"/>
                </a:lnTo>
                <a:lnTo>
                  <a:pt x="1325563" y="1292226"/>
                </a:lnTo>
                <a:lnTo>
                  <a:pt x="1346201" y="1325563"/>
                </a:lnTo>
                <a:lnTo>
                  <a:pt x="1371601" y="1360488"/>
                </a:lnTo>
                <a:lnTo>
                  <a:pt x="1401763" y="1392238"/>
                </a:lnTo>
                <a:lnTo>
                  <a:pt x="1363663" y="1392238"/>
                </a:lnTo>
                <a:lnTo>
                  <a:pt x="1265238" y="1392238"/>
                </a:lnTo>
                <a:lnTo>
                  <a:pt x="1117601" y="1397001"/>
                </a:lnTo>
                <a:lnTo>
                  <a:pt x="1028701" y="1403351"/>
                </a:lnTo>
                <a:lnTo>
                  <a:pt x="936626" y="1411288"/>
                </a:lnTo>
                <a:lnTo>
                  <a:pt x="836613" y="1422401"/>
                </a:lnTo>
                <a:lnTo>
                  <a:pt x="738188" y="1436688"/>
                </a:lnTo>
                <a:lnTo>
                  <a:pt x="636588" y="1452563"/>
                </a:lnTo>
                <a:lnTo>
                  <a:pt x="534988" y="1474788"/>
                </a:lnTo>
                <a:lnTo>
                  <a:pt x="485775" y="1487488"/>
                </a:lnTo>
                <a:lnTo>
                  <a:pt x="436563" y="1500188"/>
                </a:lnTo>
                <a:lnTo>
                  <a:pt x="390525" y="1514476"/>
                </a:lnTo>
                <a:lnTo>
                  <a:pt x="344488" y="1530351"/>
                </a:lnTo>
                <a:lnTo>
                  <a:pt x="300038" y="1549401"/>
                </a:lnTo>
                <a:lnTo>
                  <a:pt x="258762" y="1568451"/>
                </a:lnTo>
                <a:lnTo>
                  <a:pt x="220662" y="1585913"/>
                </a:lnTo>
                <a:lnTo>
                  <a:pt x="180975" y="1609726"/>
                </a:lnTo>
                <a:lnTo>
                  <a:pt x="147637" y="1628776"/>
                </a:lnTo>
                <a:lnTo>
                  <a:pt x="117475" y="1646238"/>
                </a:lnTo>
                <a:lnTo>
                  <a:pt x="90487" y="1657351"/>
                </a:lnTo>
                <a:lnTo>
                  <a:pt x="69850" y="1666876"/>
                </a:lnTo>
                <a:lnTo>
                  <a:pt x="49212" y="1671638"/>
                </a:lnTo>
                <a:lnTo>
                  <a:pt x="34925" y="1674813"/>
                </a:lnTo>
                <a:lnTo>
                  <a:pt x="20637" y="1674813"/>
                </a:lnTo>
                <a:lnTo>
                  <a:pt x="11112" y="1670051"/>
                </a:lnTo>
                <a:lnTo>
                  <a:pt x="4762" y="1665288"/>
                </a:lnTo>
                <a:lnTo>
                  <a:pt x="3175" y="1655763"/>
                </a:lnTo>
                <a:lnTo>
                  <a:pt x="0" y="1646238"/>
                </a:lnTo>
                <a:lnTo>
                  <a:pt x="3175" y="1631951"/>
                </a:lnTo>
                <a:lnTo>
                  <a:pt x="4762" y="1619251"/>
                </a:lnTo>
                <a:lnTo>
                  <a:pt x="9525" y="1601788"/>
                </a:lnTo>
                <a:lnTo>
                  <a:pt x="25400" y="1565276"/>
                </a:lnTo>
                <a:lnTo>
                  <a:pt x="46037" y="1524001"/>
                </a:lnTo>
                <a:lnTo>
                  <a:pt x="74612" y="1482726"/>
                </a:lnTo>
                <a:lnTo>
                  <a:pt x="101600" y="1438276"/>
                </a:lnTo>
                <a:lnTo>
                  <a:pt x="131762" y="1393826"/>
                </a:lnTo>
                <a:lnTo>
                  <a:pt x="165100" y="1352551"/>
                </a:lnTo>
                <a:lnTo>
                  <a:pt x="193675" y="1312863"/>
                </a:lnTo>
                <a:lnTo>
                  <a:pt x="222250" y="1281113"/>
                </a:lnTo>
                <a:lnTo>
                  <a:pt x="247650" y="1255713"/>
                </a:lnTo>
                <a:lnTo>
                  <a:pt x="363538" y="1139826"/>
                </a:lnTo>
                <a:lnTo>
                  <a:pt x="714375" y="809626"/>
                </a:lnTo>
                <a:lnTo>
                  <a:pt x="747713" y="777876"/>
                </a:lnTo>
                <a:lnTo>
                  <a:pt x="779463" y="742951"/>
                </a:lnTo>
                <a:lnTo>
                  <a:pt x="815976" y="698501"/>
                </a:lnTo>
                <a:lnTo>
                  <a:pt x="854076" y="647701"/>
                </a:lnTo>
                <a:lnTo>
                  <a:pt x="871538" y="620713"/>
                </a:lnTo>
                <a:lnTo>
                  <a:pt x="887413" y="590551"/>
                </a:lnTo>
                <a:lnTo>
                  <a:pt x="904876" y="560388"/>
                </a:lnTo>
                <a:lnTo>
                  <a:pt x="915988" y="530226"/>
                </a:lnTo>
                <a:lnTo>
                  <a:pt x="922338" y="500063"/>
                </a:lnTo>
                <a:lnTo>
                  <a:pt x="930276" y="469901"/>
                </a:lnTo>
                <a:lnTo>
                  <a:pt x="930276" y="442913"/>
                </a:lnTo>
                <a:lnTo>
                  <a:pt x="925513" y="414338"/>
                </a:lnTo>
                <a:lnTo>
                  <a:pt x="917576" y="392113"/>
                </a:lnTo>
                <a:lnTo>
                  <a:pt x="906463" y="369888"/>
                </a:lnTo>
                <a:lnTo>
                  <a:pt x="892176" y="349251"/>
                </a:lnTo>
                <a:lnTo>
                  <a:pt x="876301" y="333376"/>
                </a:lnTo>
                <a:lnTo>
                  <a:pt x="855663" y="319088"/>
                </a:lnTo>
                <a:lnTo>
                  <a:pt x="835026" y="307976"/>
                </a:lnTo>
                <a:lnTo>
                  <a:pt x="814388" y="298451"/>
                </a:lnTo>
                <a:lnTo>
                  <a:pt x="790576" y="292101"/>
                </a:lnTo>
                <a:lnTo>
                  <a:pt x="768350" y="288926"/>
                </a:lnTo>
                <a:lnTo>
                  <a:pt x="744538" y="287338"/>
                </a:lnTo>
                <a:lnTo>
                  <a:pt x="722313" y="287338"/>
                </a:lnTo>
                <a:lnTo>
                  <a:pt x="700088" y="288926"/>
                </a:lnTo>
                <a:lnTo>
                  <a:pt x="679450" y="296863"/>
                </a:lnTo>
                <a:lnTo>
                  <a:pt x="661988" y="303213"/>
                </a:lnTo>
                <a:lnTo>
                  <a:pt x="631825" y="322263"/>
                </a:lnTo>
                <a:lnTo>
                  <a:pt x="603250" y="341313"/>
                </a:lnTo>
                <a:lnTo>
                  <a:pt x="577850" y="363538"/>
                </a:lnTo>
                <a:lnTo>
                  <a:pt x="557213" y="387351"/>
                </a:lnTo>
                <a:lnTo>
                  <a:pt x="541338" y="412751"/>
                </a:lnTo>
                <a:lnTo>
                  <a:pt x="534988" y="423863"/>
                </a:lnTo>
                <a:lnTo>
                  <a:pt x="530225" y="438151"/>
                </a:lnTo>
                <a:lnTo>
                  <a:pt x="527050" y="450851"/>
                </a:lnTo>
                <a:lnTo>
                  <a:pt x="527050" y="463551"/>
                </a:lnTo>
                <a:lnTo>
                  <a:pt x="527050" y="476251"/>
                </a:lnTo>
                <a:lnTo>
                  <a:pt x="531813" y="490538"/>
                </a:lnTo>
                <a:lnTo>
                  <a:pt x="538163" y="501651"/>
                </a:lnTo>
                <a:lnTo>
                  <a:pt x="547688" y="514351"/>
                </a:lnTo>
                <a:lnTo>
                  <a:pt x="557213" y="523876"/>
                </a:lnTo>
                <a:lnTo>
                  <a:pt x="571500" y="531813"/>
                </a:lnTo>
                <a:lnTo>
                  <a:pt x="581025" y="536576"/>
                </a:lnTo>
                <a:lnTo>
                  <a:pt x="590550" y="536576"/>
                </a:lnTo>
                <a:lnTo>
                  <a:pt x="603250" y="536576"/>
                </a:lnTo>
                <a:lnTo>
                  <a:pt x="622300" y="534988"/>
                </a:lnTo>
                <a:lnTo>
                  <a:pt x="644525" y="525463"/>
                </a:lnTo>
                <a:lnTo>
                  <a:pt x="673100" y="509588"/>
                </a:lnTo>
                <a:lnTo>
                  <a:pt x="703263" y="484188"/>
                </a:lnTo>
                <a:lnTo>
                  <a:pt x="703263" y="493713"/>
                </a:lnTo>
                <a:lnTo>
                  <a:pt x="704850" y="515938"/>
                </a:lnTo>
                <a:lnTo>
                  <a:pt x="704850" y="550863"/>
                </a:lnTo>
                <a:lnTo>
                  <a:pt x="703263" y="569913"/>
                </a:lnTo>
                <a:lnTo>
                  <a:pt x="700088" y="590551"/>
                </a:lnTo>
                <a:lnTo>
                  <a:pt x="693738" y="612776"/>
                </a:lnTo>
                <a:lnTo>
                  <a:pt x="684213" y="636588"/>
                </a:lnTo>
                <a:lnTo>
                  <a:pt x="669925" y="657226"/>
                </a:lnTo>
                <a:lnTo>
                  <a:pt x="654050" y="681038"/>
                </a:lnTo>
                <a:lnTo>
                  <a:pt x="636588" y="701676"/>
                </a:lnTo>
                <a:lnTo>
                  <a:pt x="611188" y="719138"/>
                </a:lnTo>
                <a:lnTo>
                  <a:pt x="581025" y="738188"/>
                </a:lnTo>
                <a:lnTo>
                  <a:pt x="542925" y="752476"/>
                </a:lnTo>
                <a:lnTo>
                  <a:pt x="506413" y="763588"/>
                </a:lnTo>
                <a:lnTo>
                  <a:pt x="474663" y="769938"/>
                </a:lnTo>
                <a:lnTo>
                  <a:pt x="444500" y="774701"/>
                </a:lnTo>
                <a:lnTo>
                  <a:pt x="415925" y="774701"/>
                </a:lnTo>
                <a:lnTo>
                  <a:pt x="390525" y="773113"/>
                </a:lnTo>
                <a:lnTo>
                  <a:pt x="368300" y="768351"/>
                </a:lnTo>
                <a:lnTo>
                  <a:pt x="349250" y="763588"/>
                </a:lnTo>
                <a:lnTo>
                  <a:pt x="330200" y="754063"/>
                </a:lnTo>
                <a:lnTo>
                  <a:pt x="317500" y="742951"/>
                </a:lnTo>
                <a:lnTo>
                  <a:pt x="303213" y="733426"/>
                </a:lnTo>
                <a:lnTo>
                  <a:pt x="292100" y="719138"/>
                </a:lnTo>
                <a:lnTo>
                  <a:pt x="282575" y="708026"/>
                </a:lnTo>
                <a:lnTo>
                  <a:pt x="266700" y="682626"/>
                </a:lnTo>
                <a:lnTo>
                  <a:pt x="257175" y="657226"/>
                </a:lnTo>
                <a:lnTo>
                  <a:pt x="252412" y="642938"/>
                </a:lnTo>
                <a:lnTo>
                  <a:pt x="247650" y="625476"/>
                </a:lnTo>
                <a:lnTo>
                  <a:pt x="246062" y="603251"/>
                </a:lnTo>
                <a:lnTo>
                  <a:pt x="242887" y="577851"/>
                </a:lnTo>
                <a:lnTo>
                  <a:pt x="242887" y="549276"/>
                </a:lnTo>
                <a:lnTo>
                  <a:pt x="246062" y="519113"/>
                </a:lnTo>
                <a:lnTo>
                  <a:pt x="249237" y="484188"/>
                </a:lnTo>
                <a:lnTo>
                  <a:pt x="257175" y="449263"/>
                </a:lnTo>
                <a:lnTo>
                  <a:pt x="268287" y="414338"/>
                </a:lnTo>
                <a:lnTo>
                  <a:pt x="282575" y="377826"/>
                </a:lnTo>
                <a:lnTo>
                  <a:pt x="303213" y="341313"/>
                </a:lnTo>
                <a:lnTo>
                  <a:pt x="328613" y="303213"/>
                </a:lnTo>
                <a:lnTo>
                  <a:pt x="358775" y="268288"/>
                </a:lnTo>
                <a:lnTo>
                  <a:pt x="393700" y="234951"/>
                </a:lnTo>
                <a:lnTo>
                  <a:pt x="414338" y="217488"/>
                </a:lnTo>
                <a:lnTo>
                  <a:pt x="434975" y="201613"/>
                </a:lnTo>
                <a:lnTo>
                  <a:pt x="460375" y="185738"/>
                </a:lnTo>
                <a:lnTo>
                  <a:pt x="485775" y="169863"/>
                </a:lnTo>
                <a:lnTo>
                  <a:pt x="538163" y="144463"/>
                </a:lnTo>
                <a:lnTo>
                  <a:pt x="590550" y="120651"/>
                </a:lnTo>
                <a:lnTo>
                  <a:pt x="642938" y="104776"/>
                </a:lnTo>
                <a:lnTo>
                  <a:pt x="693738" y="93663"/>
                </a:lnTo>
                <a:lnTo>
                  <a:pt x="744538" y="85726"/>
                </a:lnTo>
                <a:lnTo>
                  <a:pt x="793751" y="80963"/>
                </a:lnTo>
                <a:close/>
                <a:moveTo>
                  <a:pt x="2928938" y="53975"/>
                </a:moveTo>
                <a:lnTo>
                  <a:pt x="2940051" y="53975"/>
                </a:lnTo>
                <a:lnTo>
                  <a:pt x="2947988" y="55563"/>
                </a:lnTo>
                <a:lnTo>
                  <a:pt x="2952751" y="63500"/>
                </a:lnTo>
                <a:lnTo>
                  <a:pt x="2954338" y="74613"/>
                </a:lnTo>
                <a:lnTo>
                  <a:pt x="2954338" y="90488"/>
                </a:lnTo>
                <a:lnTo>
                  <a:pt x="2952751" y="119063"/>
                </a:lnTo>
                <a:lnTo>
                  <a:pt x="2944813" y="155575"/>
                </a:lnTo>
                <a:lnTo>
                  <a:pt x="2933701" y="204788"/>
                </a:lnTo>
                <a:lnTo>
                  <a:pt x="2913063" y="263525"/>
                </a:lnTo>
                <a:lnTo>
                  <a:pt x="2884488" y="347663"/>
                </a:lnTo>
                <a:lnTo>
                  <a:pt x="2852738" y="449263"/>
                </a:lnTo>
                <a:lnTo>
                  <a:pt x="2786063" y="677863"/>
                </a:lnTo>
                <a:lnTo>
                  <a:pt x="2727326" y="890588"/>
                </a:lnTo>
                <a:lnTo>
                  <a:pt x="2709863" y="971550"/>
                </a:lnTo>
                <a:lnTo>
                  <a:pt x="2700338" y="1022350"/>
                </a:lnTo>
                <a:lnTo>
                  <a:pt x="2695576" y="1058863"/>
                </a:lnTo>
                <a:lnTo>
                  <a:pt x="2690813" y="1104900"/>
                </a:lnTo>
                <a:lnTo>
                  <a:pt x="2690813" y="1154113"/>
                </a:lnTo>
                <a:lnTo>
                  <a:pt x="2690813" y="1179513"/>
                </a:lnTo>
                <a:lnTo>
                  <a:pt x="2693988" y="1204913"/>
                </a:lnTo>
                <a:lnTo>
                  <a:pt x="2698751" y="1228725"/>
                </a:lnTo>
                <a:lnTo>
                  <a:pt x="2705101" y="1250950"/>
                </a:lnTo>
                <a:lnTo>
                  <a:pt x="2714626" y="1271588"/>
                </a:lnTo>
                <a:lnTo>
                  <a:pt x="2725738" y="1287463"/>
                </a:lnTo>
                <a:lnTo>
                  <a:pt x="2740026" y="1304925"/>
                </a:lnTo>
                <a:lnTo>
                  <a:pt x="2757488" y="1317625"/>
                </a:lnTo>
                <a:lnTo>
                  <a:pt x="2778126" y="1325563"/>
                </a:lnTo>
                <a:lnTo>
                  <a:pt x="2801938" y="1331913"/>
                </a:lnTo>
                <a:lnTo>
                  <a:pt x="2808288" y="1335088"/>
                </a:lnTo>
                <a:lnTo>
                  <a:pt x="2825751" y="1341438"/>
                </a:lnTo>
                <a:lnTo>
                  <a:pt x="2841626" y="1355725"/>
                </a:lnTo>
                <a:lnTo>
                  <a:pt x="2851151" y="1365250"/>
                </a:lnTo>
                <a:lnTo>
                  <a:pt x="2855913" y="1373188"/>
                </a:lnTo>
                <a:lnTo>
                  <a:pt x="2859088" y="1385888"/>
                </a:lnTo>
                <a:lnTo>
                  <a:pt x="2862263" y="1397000"/>
                </a:lnTo>
                <a:lnTo>
                  <a:pt x="2857501" y="1411288"/>
                </a:lnTo>
                <a:lnTo>
                  <a:pt x="2851151" y="1423988"/>
                </a:lnTo>
                <a:lnTo>
                  <a:pt x="2838451" y="1438275"/>
                </a:lnTo>
                <a:lnTo>
                  <a:pt x="2817813" y="1454150"/>
                </a:lnTo>
                <a:lnTo>
                  <a:pt x="2792413" y="1473200"/>
                </a:lnTo>
                <a:lnTo>
                  <a:pt x="2757488" y="1492250"/>
                </a:lnTo>
                <a:lnTo>
                  <a:pt x="2746376" y="1497013"/>
                </a:lnTo>
                <a:lnTo>
                  <a:pt x="2711451" y="1508125"/>
                </a:lnTo>
                <a:lnTo>
                  <a:pt x="2654301" y="1522413"/>
                </a:lnTo>
                <a:lnTo>
                  <a:pt x="2619376" y="1528763"/>
                </a:lnTo>
                <a:lnTo>
                  <a:pt x="2579688" y="1535113"/>
                </a:lnTo>
                <a:lnTo>
                  <a:pt x="2538413" y="1538288"/>
                </a:lnTo>
                <a:lnTo>
                  <a:pt x="2492375" y="1543050"/>
                </a:lnTo>
                <a:lnTo>
                  <a:pt x="2443163" y="1543050"/>
                </a:lnTo>
                <a:lnTo>
                  <a:pt x="2390775" y="1538288"/>
                </a:lnTo>
                <a:lnTo>
                  <a:pt x="2336800" y="1533525"/>
                </a:lnTo>
                <a:lnTo>
                  <a:pt x="2279650" y="1522413"/>
                </a:lnTo>
                <a:lnTo>
                  <a:pt x="2222500" y="1508125"/>
                </a:lnTo>
                <a:lnTo>
                  <a:pt x="2162175" y="1487488"/>
                </a:lnTo>
                <a:lnTo>
                  <a:pt x="2159000" y="1484313"/>
                </a:lnTo>
                <a:lnTo>
                  <a:pt x="2152650" y="1474788"/>
                </a:lnTo>
                <a:lnTo>
                  <a:pt x="2146300" y="1462088"/>
                </a:lnTo>
                <a:lnTo>
                  <a:pt x="2146300" y="1454150"/>
                </a:lnTo>
                <a:lnTo>
                  <a:pt x="2143125" y="1444625"/>
                </a:lnTo>
                <a:lnTo>
                  <a:pt x="2146300" y="1436688"/>
                </a:lnTo>
                <a:lnTo>
                  <a:pt x="2147888" y="1423988"/>
                </a:lnTo>
                <a:lnTo>
                  <a:pt x="2154238" y="1416050"/>
                </a:lnTo>
                <a:lnTo>
                  <a:pt x="2163763" y="1403350"/>
                </a:lnTo>
                <a:lnTo>
                  <a:pt x="2174875" y="1390650"/>
                </a:lnTo>
                <a:lnTo>
                  <a:pt x="2193925" y="1377950"/>
                </a:lnTo>
                <a:lnTo>
                  <a:pt x="2214563" y="1365250"/>
                </a:lnTo>
                <a:lnTo>
                  <a:pt x="2239963" y="1352550"/>
                </a:lnTo>
                <a:lnTo>
                  <a:pt x="2268538" y="1339850"/>
                </a:lnTo>
                <a:lnTo>
                  <a:pt x="2290763" y="1325563"/>
                </a:lnTo>
                <a:lnTo>
                  <a:pt x="2311400" y="1311275"/>
                </a:lnTo>
                <a:lnTo>
                  <a:pt x="2330450" y="1295400"/>
                </a:lnTo>
                <a:lnTo>
                  <a:pt x="2344738" y="1281113"/>
                </a:lnTo>
                <a:lnTo>
                  <a:pt x="2355850" y="1265238"/>
                </a:lnTo>
                <a:lnTo>
                  <a:pt x="2366963" y="1250950"/>
                </a:lnTo>
                <a:lnTo>
                  <a:pt x="2376488" y="1236663"/>
                </a:lnTo>
                <a:lnTo>
                  <a:pt x="2387600" y="1208088"/>
                </a:lnTo>
                <a:lnTo>
                  <a:pt x="2395538" y="1182688"/>
                </a:lnTo>
                <a:lnTo>
                  <a:pt x="2401888" y="1144588"/>
                </a:lnTo>
                <a:lnTo>
                  <a:pt x="2460625" y="871538"/>
                </a:lnTo>
                <a:lnTo>
                  <a:pt x="2511425" y="630238"/>
                </a:lnTo>
                <a:lnTo>
                  <a:pt x="2517775" y="608013"/>
                </a:lnTo>
                <a:lnTo>
                  <a:pt x="2524125" y="585788"/>
                </a:lnTo>
                <a:lnTo>
                  <a:pt x="2527300" y="560388"/>
                </a:lnTo>
                <a:lnTo>
                  <a:pt x="2527300" y="546100"/>
                </a:lnTo>
                <a:lnTo>
                  <a:pt x="2527300" y="531813"/>
                </a:lnTo>
                <a:lnTo>
                  <a:pt x="2522538" y="520700"/>
                </a:lnTo>
                <a:lnTo>
                  <a:pt x="2517775" y="509588"/>
                </a:lnTo>
                <a:lnTo>
                  <a:pt x="2511425" y="498475"/>
                </a:lnTo>
                <a:lnTo>
                  <a:pt x="2501900" y="490538"/>
                </a:lnTo>
                <a:lnTo>
                  <a:pt x="2489200" y="484188"/>
                </a:lnTo>
                <a:lnTo>
                  <a:pt x="2473325" y="479425"/>
                </a:lnTo>
                <a:lnTo>
                  <a:pt x="2381250" y="468313"/>
                </a:lnTo>
                <a:lnTo>
                  <a:pt x="2357438" y="463550"/>
                </a:lnTo>
                <a:lnTo>
                  <a:pt x="2341563" y="460375"/>
                </a:lnTo>
                <a:lnTo>
                  <a:pt x="2328863" y="454025"/>
                </a:lnTo>
                <a:lnTo>
                  <a:pt x="2320925" y="449263"/>
                </a:lnTo>
                <a:lnTo>
                  <a:pt x="2314575" y="444500"/>
                </a:lnTo>
                <a:lnTo>
                  <a:pt x="2309813" y="438150"/>
                </a:lnTo>
                <a:lnTo>
                  <a:pt x="2306638" y="430213"/>
                </a:lnTo>
                <a:lnTo>
                  <a:pt x="2305050" y="420688"/>
                </a:lnTo>
                <a:lnTo>
                  <a:pt x="2306638" y="412750"/>
                </a:lnTo>
                <a:lnTo>
                  <a:pt x="2311400" y="400050"/>
                </a:lnTo>
                <a:lnTo>
                  <a:pt x="2320925" y="387350"/>
                </a:lnTo>
                <a:lnTo>
                  <a:pt x="2332038" y="369888"/>
                </a:lnTo>
                <a:lnTo>
                  <a:pt x="2351088" y="354013"/>
                </a:lnTo>
                <a:lnTo>
                  <a:pt x="2374900" y="336550"/>
                </a:lnTo>
                <a:lnTo>
                  <a:pt x="2400300" y="314325"/>
                </a:lnTo>
                <a:lnTo>
                  <a:pt x="2460625" y="277813"/>
                </a:lnTo>
                <a:lnTo>
                  <a:pt x="2527300" y="238125"/>
                </a:lnTo>
                <a:lnTo>
                  <a:pt x="2593976" y="204788"/>
                </a:lnTo>
                <a:lnTo>
                  <a:pt x="2709863" y="146050"/>
                </a:lnTo>
                <a:lnTo>
                  <a:pt x="2757488" y="125413"/>
                </a:lnTo>
                <a:lnTo>
                  <a:pt x="2781301" y="111125"/>
                </a:lnTo>
                <a:lnTo>
                  <a:pt x="2838451" y="84138"/>
                </a:lnTo>
                <a:lnTo>
                  <a:pt x="2871788" y="69850"/>
                </a:lnTo>
                <a:lnTo>
                  <a:pt x="2903538" y="60325"/>
                </a:lnTo>
                <a:lnTo>
                  <a:pt x="2928938" y="53975"/>
                </a:lnTo>
                <a:close/>
                <a:moveTo>
                  <a:pt x="3911601" y="0"/>
                </a:moveTo>
                <a:lnTo>
                  <a:pt x="3921126" y="0"/>
                </a:lnTo>
                <a:lnTo>
                  <a:pt x="3930651" y="3175"/>
                </a:lnTo>
                <a:lnTo>
                  <a:pt x="3937001" y="7938"/>
                </a:lnTo>
                <a:lnTo>
                  <a:pt x="3941764" y="14288"/>
                </a:lnTo>
                <a:lnTo>
                  <a:pt x="3943351" y="23813"/>
                </a:lnTo>
                <a:lnTo>
                  <a:pt x="3943351" y="34925"/>
                </a:lnTo>
                <a:lnTo>
                  <a:pt x="3941764" y="52388"/>
                </a:lnTo>
                <a:lnTo>
                  <a:pt x="3937001" y="68263"/>
                </a:lnTo>
                <a:lnTo>
                  <a:pt x="3927476" y="88900"/>
                </a:lnTo>
                <a:lnTo>
                  <a:pt x="3895726" y="187325"/>
                </a:lnTo>
                <a:lnTo>
                  <a:pt x="3867151" y="266700"/>
                </a:lnTo>
                <a:lnTo>
                  <a:pt x="3854451" y="303213"/>
                </a:lnTo>
                <a:lnTo>
                  <a:pt x="3841751" y="328613"/>
                </a:lnTo>
                <a:lnTo>
                  <a:pt x="3836989" y="341313"/>
                </a:lnTo>
                <a:lnTo>
                  <a:pt x="3829051" y="354013"/>
                </a:lnTo>
                <a:lnTo>
                  <a:pt x="3811589" y="366713"/>
                </a:lnTo>
                <a:lnTo>
                  <a:pt x="3790951" y="379413"/>
                </a:lnTo>
                <a:lnTo>
                  <a:pt x="3775076" y="387350"/>
                </a:lnTo>
                <a:lnTo>
                  <a:pt x="3759201" y="392113"/>
                </a:lnTo>
                <a:lnTo>
                  <a:pt x="3740151" y="395288"/>
                </a:lnTo>
                <a:lnTo>
                  <a:pt x="3717926" y="398463"/>
                </a:lnTo>
                <a:lnTo>
                  <a:pt x="3692526" y="400050"/>
                </a:lnTo>
                <a:lnTo>
                  <a:pt x="3663951" y="400050"/>
                </a:lnTo>
                <a:lnTo>
                  <a:pt x="3282951" y="438150"/>
                </a:lnTo>
                <a:lnTo>
                  <a:pt x="3170239" y="676275"/>
                </a:lnTo>
                <a:lnTo>
                  <a:pt x="3181351" y="671513"/>
                </a:lnTo>
                <a:lnTo>
                  <a:pt x="3216276" y="657225"/>
                </a:lnTo>
                <a:lnTo>
                  <a:pt x="3267076" y="636588"/>
                </a:lnTo>
                <a:lnTo>
                  <a:pt x="3332164" y="615950"/>
                </a:lnTo>
                <a:lnTo>
                  <a:pt x="3368676" y="606425"/>
                </a:lnTo>
                <a:lnTo>
                  <a:pt x="3408364" y="600075"/>
                </a:lnTo>
                <a:lnTo>
                  <a:pt x="3446464" y="592138"/>
                </a:lnTo>
                <a:lnTo>
                  <a:pt x="3489326" y="587375"/>
                </a:lnTo>
                <a:lnTo>
                  <a:pt x="3530601" y="587375"/>
                </a:lnTo>
                <a:lnTo>
                  <a:pt x="3571876" y="590550"/>
                </a:lnTo>
                <a:lnTo>
                  <a:pt x="3613151" y="596900"/>
                </a:lnTo>
                <a:lnTo>
                  <a:pt x="3654426" y="608013"/>
                </a:lnTo>
                <a:lnTo>
                  <a:pt x="3692526" y="622300"/>
                </a:lnTo>
                <a:lnTo>
                  <a:pt x="3727451" y="638175"/>
                </a:lnTo>
                <a:lnTo>
                  <a:pt x="3760789" y="657225"/>
                </a:lnTo>
                <a:lnTo>
                  <a:pt x="3790951" y="677863"/>
                </a:lnTo>
                <a:lnTo>
                  <a:pt x="3816351" y="698500"/>
                </a:lnTo>
                <a:lnTo>
                  <a:pt x="3841751" y="723900"/>
                </a:lnTo>
                <a:lnTo>
                  <a:pt x="3862389" y="749300"/>
                </a:lnTo>
                <a:lnTo>
                  <a:pt x="3884614" y="774700"/>
                </a:lnTo>
                <a:lnTo>
                  <a:pt x="3897314" y="804863"/>
                </a:lnTo>
                <a:lnTo>
                  <a:pt x="3911601" y="835025"/>
                </a:lnTo>
                <a:lnTo>
                  <a:pt x="3921126" y="865188"/>
                </a:lnTo>
                <a:lnTo>
                  <a:pt x="3927476" y="896938"/>
                </a:lnTo>
                <a:lnTo>
                  <a:pt x="3932239" y="931863"/>
                </a:lnTo>
                <a:lnTo>
                  <a:pt x="3932239" y="966788"/>
                </a:lnTo>
                <a:lnTo>
                  <a:pt x="3930651" y="1001713"/>
                </a:lnTo>
                <a:lnTo>
                  <a:pt x="3925889" y="1036638"/>
                </a:lnTo>
                <a:lnTo>
                  <a:pt x="3916364" y="1076325"/>
                </a:lnTo>
                <a:lnTo>
                  <a:pt x="3906839" y="1114425"/>
                </a:lnTo>
                <a:lnTo>
                  <a:pt x="3892551" y="1154113"/>
                </a:lnTo>
                <a:lnTo>
                  <a:pt x="3875089" y="1195388"/>
                </a:lnTo>
                <a:lnTo>
                  <a:pt x="3856039" y="1239838"/>
                </a:lnTo>
                <a:lnTo>
                  <a:pt x="3835401" y="1281113"/>
                </a:lnTo>
                <a:lnTo>
                  <a:pt x="3810001" y="1325563"/>
                </a:lnTo>
                <a:lnTo>
                  <a:pt x="3784601" y="1366838"/>
                </a:lnTo>
                <a:lnTo>
                  <a:pt x="3754439" y="1411288"/>
                </a:lnTo>
                <a:lnTo>
                  <a:pt x="3724276" y="1452563"/>
                </a:lnTo>
                <a:lnTo>
                  <a:pt x="3689351" y="1492250"/>
                </a:lnTo>
                <a:lnTo>
                  <a:pt x="3654426" y="1528763"/>
                </a:lnTo>
                <a:lnTo>
                  <a:pt x="3617914" y="1565275"/>
                </a:lnTo>
                <a:lnTo>
                  <a:pt x="3578226" y="1600200"/>
                </a:lnTo>
                <a:lnTo>
                  <a:pt x="3540126" y="1631950"/>
                </a:lnTo>
                <a:lnTo>
                  <a:pt x="3495676" y="1660525"/>
                </a:lnTo>
                <a:lnTo>
                  <a:pt x="3409951" y="1711325"/>
                </a:lnTo>
                <a:lnTo>
                  <a:pt x="3365501" y="1736725"/>
                </a:lnTo>
                <a:lnTo>
                  <a:pt x="3322639" y="1760538"/>
                </a:lnTo>
                <a:lnTo>
                  <a:pt x="3276601" y="1781175"/>
                </a:lnTo>
                <a:lnTo>
                  <a:pt x="3228976" y="1801813"/>
                </a:lnTo>
                <a:lnTo>
                  <a:pt x="3178176" y="1819275"/>
                </a:lnTo>
                <a:lnTo>
                  <a:pt x="3125789" y="1838325"/>
                </a:lnTo>
                <a:lnTo>
                  <a:pt x="3070226" y="1854200"/>
                </a:lnTo>
                <a:lnTo>
                  <a:pt x="3009901" y="1868488"/>
                </a:lnTo>
                <a:lnTo>
                  <a:pt x="2944813" y="1882775"/>
                </a:lnTo>
                <a:lnTo>
                  <a:pt x="2876551" y="1893888"/>
                </a:lnTo>
                <a:lnTo>
                  <a:pt x="2801938" y="1903413"/>
                </a:lnTo>
                <a:lnTo>
                  <a:pt x="2720976" y="1912938"/>
                </a:lnTo>
                <a:lnTo>
                  <a:pt x="2633663" y="1917700"/>
                </a:lnTo>
                <a:lnTo>
                  <a:pt x="2541588" y="1920875"/>
                </a:lnTo>
                <a:lnTo>
                  <a:pt x="2446338" y="1924050"/>
                </a:lnTo>
                <a:lnTo>
                  <a:pt x="2357438" y="1920875"/>
                </a:lnTo>
                <a:lnTo>
                  <a:pt x="2274888" y="1917700"/>
                </a:lnTo>
                <a:lnTo>
                  <a:pt x="2197101" y="1909763"/>
                </a:lnTo>
                <a:lnTo>
                  <a:pt x="2124076" y="1903413"/>
                </a:lnTo>
                <a:lnTo>
                  <a:pt x="2057401" y="1890713"/>
                </a:lnTo>
                <a:lnTo>
                  <a:pt x="1997076" y="1879600"/>
                </a:lnTo>
                <a:lnTo>
                  <a:pt x="1944688" y="1868488"/>
                </a:lnTo>
                <a:lnTo>
                  <a:pt x="1895476" y="1857375"/>
                </a:lnTo>
                <a:lnTo>
                  <a:pt x="1854201" y="1844675"/>
                </a:lnTo>
                <a:lnTo>
                  <a:pt x="1789113" y="1822450"/>
                </a:lnTo>
                <a:lnTo>
                  <a:pt x="1749426" y="1808163"/>
                </a:lnTo>
                <a:lnTo>
                  <a:pt x="1736726" y="1801813"/>
                </a:lnTo>
                <a:lnTo>
                  <a:pt x="1631951" y="1776413"/>
                </a:lnTo>
                <a:lnTo>
                  <a:pt x="1516063" y="1751013"/>
                </a:lnTo>
                <a:lnTo>
                  <a:pt x="1377951" y="1717675"/>
                </a:lnTo>
                <a:lnTo>
                  <a:pt x="1222376" y="1685925"/>
                </a:lnTo>
                <a:lnTo>
                  <a:pt x="1065213" y="1655763"/>
                </a:lnTo>
                <a:lnTo>
                  <a:pt x="989013" y="1644650"/>
                </a:lnTo>
                <a:lnTo>
                  <a:pt x="917576" y="1631950"/>
                </a:lnTo>
                <a:lnTo>
                  <a:pt x="850901" y="1625600"/>
                </a:lnTo>
                <a:lnTo>
                  <a:pt x="790576" y="1619250"/>
                </a:lnTo>
                <a:lnTo>
                  <a:pt x="733426" y="1616075"/>
                </a:lnTo>
                <a:lnTo>
                  <a:pt x="679451" y="1616075"/>
                </a:lnTo>
                <a:lnTo>
                  <a:pt x="631826" y="1619250"/>
                </a:lnTo>
                <a:lnTo>
                  <a:pt x="582613" y="1624013"/>
                </a:lnTo>
                <a:lnTo>
                  <a:pt x="538163" y="1628775"/>
                </a:lnTo>
                <a:lnTo>
                  <a:pt x="496888" y="1635125"/>
                </a:lnTo>
                <a:lnTo>
                  <a:pt x="425451" y="1651000"/>
                </a:lnTo>
                <a:lnTo>
                  <a:pt x="365126" y="1666875"/>
                </a:lnTo>
                <a:lnTo>
                  <a:pt x="323851" y="1682750"/>
                </a:lnTo>
                <a:lnTo>
                  <a:pt x="287338" y="1697038"/>
                </a:lnTo>
                <a:lnTo>
                  <a:pt x="279401" y="1697038"/>
                </a:lnTo>
                <a:lnTo>
                  <a:pt x="274638" y="1695450"/>
                </a:lnTo>
                <a:lnTo>
                  <a:pt x="271463" y="1690688"/>
                </a:lnTo>
                <a:lnTo>
                  <a:pt x="268288" y="1682750"/>
                </a:lnTo>
                <a:lnTo>
                  <a:pt x="271463" y="1674813"/>
                </a:lnTo>
                <a:lnTo>
                  <a:pt x="282576" y="1662113"/>
                </a:lnTo>
                <a:lnTo>
                  <a:pt x="300038" y="1646238"/>
                </a:lnTo>
                <a:lnTo>
                  <a:pt x="309563" y="1636713"/>
                </a:lnTo>
                <a:lnTo>
                  <a:pt x="334963" y="1619250"/>
                </a:lnTo>
                <a:lnTo>
                  <a:pt x="355601" y="1604963"/>
                </a:lnTo>
                <a:lnTo>
                  <a:pt x="381001" y="1590675"/>
                </a:lnTo>
                <a:lnTo>
                  <a:pt x="414338" y="1574800"/>
                </a:lnTo>
                <a:lnTo>
                  <a:pt x="454026" y="1558925"/>
                </a:lnTo>
                <a:lnTo>
                  <a:pt x="496888" y="1539875"/>
                </a:lnTo>
                <a:lnTo>
                  <a:pt x="550863" y="1524000"/>
                </a:lnTo>
                <a:lnTo>
                  <a:pt x="612776" y="1508125"/>
                </a:lnTo>
                <a:lnTo>
                  <a:pt x="682626" y="1492250"/>
                </a:lnTo>
                <a:lnTo>
                  <a:pt x="758826" y="1477963"/>
                </a:lnTo>
                <a:lnTo>
                  <a:pt x="846138" y="1466850"/>
                </a:lnTo>
                <a:lnTo>
                  <a:pt x="941388" y="1457325"/>
                </a:lnTo>
                <a:lnTo>
                  <a:pt x="1047751" y="1452563"/>
                </a:lnTo>
                <a:lnTo>
                  <a:pt x="1154113" y="1447800"/>
                </a:lnTo>
                <a:lnTo>
                  <a:pt x="1250951" y="1447800"/>
                </a:lnTo>
                <a:lnTo>
                  <a:pt x="1341438" y="1447800"/>
                </a:lnTo>
                <a:lnTo>
                  <a:pt x="1422401" y="1452563"/>
                </a:lnTo>
                <a:lnTo>
                  <a:pt x="1495426" y="1458913"/>
                </a:lnTo>
                <a:lnTo>
                  <a:pt x="1563688" y="1466850"/>
                </a:lnTo>
                <a:lnTo>
                  <a:pt x="1622426" y="1473200"/>
                </a:lnTo>
                <a:lnTo>
                  <a:pt x="1676401" y="1482725"/>
                </a:lnTo>
                <a:lnTo>
                  <a:pt x="1724026" y="1492250"/>
                </a:lnTo>
                <a:lnTo>
                  <a:pt x="1766888" y="1500188"/>
                </a:lnTo>
                <a:lnTo>
                  <a:pt x="1833563" y="1522413"/>
                </a:lnTo>
                <a:lnTo>
                  <a:pt x="1884363" y="1535113"/>
                </a:lnTo>
                <a:lnTo>
                  <a:pt x="1916113" y="1544638"/>
                </a:lnTo>
                <a:lnTo>
                  <a:pt x="1962151" y="1558925"/>
                </a:lnTo>
                <a:lnTo>
                  <a:pt x="2039938" y="1576388"/>
                </a:lnTo>
                <a:lnTo>
                  <a:pt x="2087563" y="1589088"/>
                </a:lnTo>
                <a:lnTo>
                  <a:pt x="2143126" y="1600200"/>
                </a:lnTo>
                <a:lnTo>
                  <a:pt x="2203451" y="1611313"/>
                </a:lnTo>
                <a:lnTo>
                  <a:pt x="2270126" y="1620838"/>
                </a:lnTo>
                <a:lnTo>
                  <a:pt x="2339976" y="1628775"/>
                </a:lnTo>
                <a:lnTo>
                  <a:pt x="2411413" y="1631950"/>
                </a:lnTo>
                <a:lnTo>
                  <a:pt x="2486026" y="1631950"/>
                </a:lnTo>
                <a:lnTo>
                  <a:pt x="2563813" y="1628775"/>
                </a:lnTo>
                <a:lnTo>
                  <a:pt x="2643188" y="1619250"/>
                </a:lnTo>
                <a:lnTo>
                  <a:pt x="2681288" y="1611313"/>
                </a:lnTo>
                <a:lnTo>
                  <a:pt x="2720976" y="1604963"/>
                </a:lnTo>
                <a:lnTo>
                  <a:pt x="2760663" y="1593850"/>
                </a:lnTo>
                <a:lnTo>
                  <a:pt x="2800351" y="1581150"/>
                </a:lnTo>
                <a:lnTo>
                  <a:pt x="2836863" y="1568450"/>
                </a:lnTo>
                <a:lnTo>
                  <a:pt x="2876551" y="1554163"/>
                </a:lnTo>
                <a:lnTo>
                  <a:pt x="2949576" y="1522413"/>
                </a:lnTo>
                <a:lnTo>
                  <a:pt x="3016251" y="1487488"/>
                </a:lnTo>
                <a:lnTo>
                  <a:pt x="3079751" y="1452563"/>
                </a:lnTo>
                <a:lnTo>
                  <a:pt x="3135314" y="1417638"/>
                </a:lnTo>
                <a:lnTo>
                  <a:pt x="3186114" y="1382713"/>
                </a:lnTo>
                <a:lnTo>
                  <a:pt x="3232151" y="1350963"/>
                </a:lnTo>
                <a:lnTo>
                  <a:pt x="3271839" y="1316038"/>
                </a:lnTo>
                <a:lnTo>
                  <a:pt x="3305176" y="1285875"/>
                </a:lnTo>
                <a:lnTo>
                  <a:pt x="3338514" y="1255713"/>
                </a:lnTo>
                <a:lnTo>
                  <a:pt x="3363914" y="1228725"/>
                </a:lnTo>
                <a:lnTo>
                  <a:pt x="3386139" y="1200150"/>
                </a:lnTo>
                <a:lnTo>
                  <a:pt x="3403601" y="1177925"/>
                </a:lnTo>
                <a:lnTo>
                  <a:pt x="3416301" y="1155700"/>
                </a:lnTo>
                <a:lnTo>
                  <a:pt x="3429001" y="1139825"/>
                </a:lnTo>
                <a:lnTo>
                  <a:pt x="3435351" y="1127125"/>
                </a:lnTo>
                <a:lnTo>
                  <a:pt x="3438526" y="1117600"/>
                </a:lnTo>
                <a:lnTo>
                  <a:pt x="3446464" y="1093788"/>
                </a:lnTo>
                <a:lnTo>
                  <a:pt x="3459164" y="1058863"/>
                </a:lnTo>
                <a:lnTo>
                  <a:pt x="3463926" y="1038225"/>
                </a:lnTo>
                <a:lnTo>
                  <a:pt x="3467101" y="1016000"/>
                </a:lnTo>
                <a:lnTo>
                  <a:pt x="3471864" y="992188"/>
                </a:lnTo>
                <a:lnTo>
                  <a:pt x="3471864" y="969963"/>
                </a:lnTo>
                <a:lnTo>
                  <a:pt x="3467101" y="946150"/>
                </a:lnTo>
                <a:lnTo>
                  <a:pt x="3460751" y="925513"/>
                </a:lnTo>
                <a:lnTo>
                  <a:pt x="3449639" y="904875"/>
                </a:lnTo>
                <a:lnTo>
                  <a:pt x="3441701" y="892175"/>
                </a:lnTo>
                <a:lnTo>
                  <a:pt x="3433764" y="884238"/>
                </a:lnTo>
                <a:lnTo>
                  <a:pt x="3421064" y="876300"/>
                </a:lnTo>
                <a:lnTo>
                  <a:pt x="3408364" y="866775"/>
                </a:lnTo>
                <a:lnTo>
                  <a:pt x="3394076" y="860425"/>
                </a:lnTo>
                <a:lnTo>
                  <a:pt x="3378201" y="855663"/>
                </a:lnTo>
                <a:lnTo>
                  <a:pt x="3359151" y="850900"/>
                </a:lnTo>
                <a:lnTo>
                  <a:pt x="3340101" y="846138"/>
                </a:lnTo>
                <a:lnTo>
                  <a:pt x="3317876" y="844550"/>
                </a:lnTo>
                <a:lnTo>
                  <a:pt x="3294064" y="841375"/>
                </a:lnTo>
                <a:lnTo>
                  <a:pt x="3246439" y="839788"/>
                </a:lnTo>
                <a:lnTo>
                  <a:pt x="3200401" y="844550"/>
                </a:lnTo>
                <a:lnTo>
                  <a:pt x="3155951" y="849313"/>
                </a:lnTo>
                <a:lnTo>
                  <a:pt x="3116264" y="855663"/>
                </a:lnTo>
                <a:lnTo>
                  <a:pt x="3079751" y="865188"/>
                </a:lnTo>
                <a:lnTo>
                  <a:pt x="3044826" y="876300"/>
                </a:lnTo>
                <a:lnTo>
                  <a:pt x="3014663" y="889000"/>
                </a:lnTo>
                <a:lnTo>
                  <a:pt x="2987676" y="901700"/>
                </a:lnTo>
                <a:lnTo>
                  <a:pt x="2963863" y="914400"/>
                </a:lnTo>
                <a:lnTo>
                  <a:pt x="2943226" y="925513"/>
                </a:lnTo>
                <a:lnTo>
                  <a:pt x="2909888" y="947738"/>
                </a:lnTo>
                <a:lnTo>
                  <a:pt x="2889251" y="965200"/>
                </a:lnTo>
                <a:lnTo>
                  <a:pt x="2882901" y="971550"/>
                </a:lnTo>
                <a:lnTo>
                  <a:pt x="2871788" y="973138"/>
                </a:lnTo>
                <a:lnTo>
                  <a:pt x="2857501" y="976313"/>
                </a:lnTo>
                <a:lnTo>
                  <a:pt x="2852738" y="973138"/>
                </a:lnTo>
                <a:lnTo>
                  <a:pt x="2846388" y="971550"/>
                </a:lnTo>
                <a:lnTo>
                  <a:pt x="2838451" y="966788"/>
                </a:lnTo>
                <a:lnTo>
                  <a:pt x="2833688" y="962025"/>
                </a:lnTo>
                <a:lnTo>
                  <a:pt x="2832101" y="952500"/>
                </a:lnTo>
                <a:lnTo>
                  <a:pt x="2830513" y="941388"/>
                </a:lnTo>
                <a:lnTo>
                  <a:pt x="2830513" y="925513"/>
                </a:lnTo>
                <a:lnTo>
                  <a:pt x="2832101" y="906463"/>
                </a:lnTo>
                <a:lnTo>
                  <a:pt x="2836863" y="884238"/>
                </a:lnTo>
                <a:lnTo>
                  <a:pt x="2843213" y="858838"/>
                </a:lnTo>
                <a:lnTo>
                  <a:pt x="2868613" y="784225"/>
                </a:lnTo>
                <a:lnTo>
                  <a:pt x="2903538" y="688975"/>
                </a:lnTo>
                <a:lnTo>
                  <a:pt x="2989263" y="469900"/>
                </a:lnTo>
                <a:lnTo>
                  <a:pt x="3094039" y="196850"/>
                </a:lnTo>
                <a:lnTo>
                  <a:pt x="3095626" y="190500"/>
                </a:lnTo>
                <a:lnTo>
                  <a:pt x="3100389" y="180975"/>
                </a:lnTo>
                <a:lnTo>
                  <a:pt x="3109914" y="171450"/>
                </a:lnTo>
                <a:lnTo>
                  <a:pt x="3121026" y="161925"/>
                </a:lnTo>
                <a:lnTo>
                  <a:pt x="3141664" y="155575"/>
                </a:lnTo>
                <a:lnTo>
                  <a:pt x="3167064" y="150813"/>
                </a:lnTo>
                <a:lnTo>
                  <a:pt x="3201989" y="150813"/>
                </a:lnTo>
                <a:lnTo>
                  <a:pt x="3622676" y="106363"/>
                </a:lnTo>
                <a:lnTo>
                  <a:pt x="3646489" y="106363"/>
                </a:lnTo>
                <a:lnTo>
                  <a:pt x="3673476" y="106363"/>
                </a:lnTo>
                <a:lnTo>
                  <a:pt x="3703639" y="104775"/>
                </a:lnTo>
                <a:lnTo>
                  <a:pt x="3738564" y="100013"/>
                </a:lnTo>
                <a:lnTo>
                  <a:pt x="3773489" y="88900"/>
                </a:lnTo>
                <a:lnTo>
                  <a:pt x="3789364" y="80963"/>
                </a:lnTo>
                <a:lnTo>
                  <a:pt x="3803651" y="74613"/>
                </a:lnTo>
                <a:lnTo>
                  <a:pt x="3816351" y="63500"/>
                </a:lnTo>
                <a:lnTo>
                  <a:pt x="3829051" y="52388"/>
                </a:lnTo>
                <a:lnTo>
                  <a:pt x="3840164" y="39688"/>
                </a:lnTo>
                <a:lnTo>
                  <a:pt x="3851276" y="28575"/>
                </a:lnTo>
                <a:lnTo>
                  <a:pt x="3876676" y="12700"/>
                </a:lnTo>
                <a:lnTo>
                  <a:pt x="3887789" y="7938"/>
                </a:lnTo>
                <a:lnTo>
                  <a:pt x="3900489" y="3175"/>
                </a:lnTo>
                <a:lnTo>
                  <a:pt x="3911601" y="0"/>
                </a:lnTo>
                <a:close/>
              </a:path>
            </a:pathLst>
          </a:custGeom>
          <a:solidFill>
            <a:srgbClr val="E72A2E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val="212847376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图片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596790" y="4701364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34" name="矩形 33"/>
          <p:cNvSpPr/>
          <p:nvPr/>
        </p:nvSpPr>
        <p:spPr>
          <a:xfrm>
            <a:off x="1596790" y="4332032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35" name="矩形 34"/>
          <p:cNvSpPr/>
          <p:nvPr/>
        </p:nvSpPr>
        <p:spPr>
          <a:xfrm>
            <a:off x="4088263" y="4701364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36" name="矩形 35"/>
          <p:cNvSpPr/>
          <p:nvPr/>
        </p:nvSpPr>
        <p:spPr>
          <a:xfrm>
            <a:off x="4088263" y="4332032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37" name="矩形 36"/>
          <p:cNvSpPr/>
          <p:nvPr/>
        </p:nvSpPr>
        <p:spPr>
          <a:xfrm>
            <a:off x="6579736" y="4701364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44" name="矩形 43"/>
          <p:cNvSpPr/>
          <p:nvPr/>
        </p:nvSpPr>
        <p:spPr>
          <a:xfrm>
            <a:off x="6579736" y="4332032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46" name="矩形 45"/>
          <p:cNvSpPr/>
          <p:nvPr/>
        </p:nvSpPr>
        <p:spPr>
          <a:xfrm>
            <a:off x="9071208" y="4701364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48" name="矩形 47"/>
          <p:cNvSpPr/>
          <p:nvPr/>
        </p:nvSpPr>
        <p:spPr>
          <a:xfrm>
            <a:off x="9071208" y="4332032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3" name="饼形 2"/>
          <p:cNvSpPr/>
          <p:nvPr/>
        </p:nvSpPr>
        <p:spPr>
          <a:xfrm>
            <a:off x="1539640" y="2343150"/>
            <a:ext cx="1638300" cy="1638300"/>
          </a:xfrm>
          <a:prstGeom prst="pie">
            <a:avLst/>
          </a:prstGeom>
          <a:solidFill>
            <a:srgbClr val="EC5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7" name="饼形 26"/>
          <p:cNvSpPr/>
          <p:nvPr/>
        </p:nvSpPr>
        <p:spPr>
          <a:xfrm>
            <a:off x="4031113" y="2343150"/>
            <a:ext cx="1638300" cy="1638300"/>
          </a:xfrm>
          <a:prstGeom prst="pie">
            <a:avLst>
              <a:gd fmla="val 20896954" name="adj1"/>
              <a:gd fmla="val 16200000" name="adj2"/>
            </a:avLst>
          </a:prstGeom>
          <a:solidFill>
            <a:srgbClr val="EC5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1" name="饼形 30"/>
          <p:cNvSpPr/>
          <p:nvPr/>
        </p:nvSpPr>
        <p:spPr>
          <a:xfrm>
            <a:off x="6522586" y="2343150"/>
            <a:ext cx="1638300" cy="1638300"/>
          </a:xfrm>
          <a:prstGeom prst="pie">
            <a:avLst>
              <a:gd fmla="val 2812937" name="adj1"/>
              <a:gd fmla="val 16200000" name="adj2"/>
            </a:avLst>
          </a:prstGeom>
          <a:solidFill>
            <a:srgbClr val="EC5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2" name="饼形 31"/>
          <p:cNvSpPr/>
          <p:nvPr/>
        </p:nvSpPr>
        <p:spPr>
          <a:xfrm>
            <a:off x="9014059" y="2343150"/>
            <a:ext cx="1638300" cy="1638300"/>
          </a:xfrm>
          <a:prstGeom prst="pie">
            <a:avLst>
              <a:gd fmla="val 19918219" name="adj1"/>
              <a:gd fmla="val 16200000" name="adj2"/>
            </a:avLst>
          </a:prstGeom>
          <a:solidFill>
            <a:srgbClr val="EC5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" name="椭圆 3"/>
          <p:cNvSpPr/>
          <p:nvPr/>
        </p:nvSpPr>
        <p:spPr>
          <a:xfrm>
            <a:off x="1949215" y="2752725"/>
            <a:ext cx="819150" cy="819150"/>
          </a:xfrm>
          <a:prstGeom prst="ellipse">
            <a:avLst/>
          </a:prstGeom>
          <a:solidFill>
            <a:schemeClr val="bg1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椭圆 32"/>
          <p:cNvSpPr/>
          <p:nvPr/>
        </p:nvSpPr>
        <p:spPr>
          <a:xfrm>
            <a:off x="4440688" y="2752725"/>
            <a:ext cx="819150" cy="819150"/>
          </a:xfrm>
          <a:prstGeom prst="ellipse">
            <a:avLst/>
          </a:prstGeom>
          <a:solidFill>
            <a:schemeClr val="bg1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椭圆 37"/>
          <p:cNvSpPr/>
          <p:nvPr/>
        </p:nvSpPr>
        <p:spPr>
          <a:xfrm>
            <a:off x="6932161" y="2752725"/>
            <a:ext cx="819150" cy="819150"/>
          </a:xfrm>
          <a:prstGeom prst="ellipse">
            <a:avLst/>
          </a:prstGeom>
          <a:solidFill>
            <a:schemeClr val="bg1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椭圆 38"/>
          <p:cNvSpPr/>
          <p:nvPr/>
        </p:nvSpPr>
        <p:spPr>
          <a:xfrm>
            <a:off x="9423634" y="2752725"/>
            <a:ext cx="819150" cy="819150"/>
          </a:xfrm>
          <a:prstGeom prst="ellipse">
            <a:avLst/>
          </a:prstGeom>
          <a:solidFill>
            <a:schemeClr val="bg1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2048274" y="2962245"/>
            <a:ext cx="621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tx1">
                    <a:lumMod val="75000"/>
                    <a:lumOff val="25000"/>
                  </a:schemeClr>
                </a:solidFill>
              </a:rPr>
              <a:t>75%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4533705" y="2962245"/>
            <a:ext cx="621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tx1">
                    <a:lumMod val="75000"/>
                    <a:lumOff val="25000"/>
                  </a:schemeClr>
                </a:solidFill>
              </a:rPr>
              <a:t>78%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7031222" y="2962245"/>
            <a:ext cx="621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tx1">
                    <a:lumMod val="75000"/>
                    <a:lumOff val="25000"/>
                  </a:schemeClr>
                </a:solidFill>
              </a:rPr>
              <a:t>63%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9522695" y="2962245"/>
            <a:ext cx="62103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tx1">
                    <a:lumMod val="75000"/>
                    <a:lumOff val="25000"/>
                  </a:schemeClr>
                </a:solidFill>
              </a:rPr>
              <a:t>83%</a:t>
            </a:r>
          </a:p>
        </p:txBody>
      </p:sp>
    </p:spTree>
    <p:extLst>
      <p:ext uri="{BB962C8B-B14F-4D97-AF65-F5344CB8AC3E}">
        <p14:creationId val="44247535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图片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  <p:graphicFrame>
        <p:nvGraphicFramePr>
          <p:cNvPr id="30" name="图表 29"/>
          <p:cNvGraphicFramePr/>
          <p:nvPr>
            <p:extLst>
              <p:ext uri="{D42A27DB-BD31-4B8C-83A1-F6EECF244321}">
                <p14:modId val="637746126"/>
              </p:ext>
            </p:extLst>
          </p:nvPr>
        </p:nvGraphicFramePr>
        <p:xfrm>
          <a:off x="1912144" y="1844675"/>
          <a:ext cx="8367712" cy="448067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101936501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0" y="1946480"/>
            <a:ext cx="11676063" cy="3790950"/>
          </a:xfrm>
          <a:prstGeom prst="rect">
            <a:avLst/>
          </a:prstGeom>
          <a:solidFill>
            <a:srgbClr val="F17F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88114" y="2125282"/>
            <a:ext cx="7501640" cy="1737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PART FOUR</a:t>
            </a:r>
          </a:p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ADD YOUR TITLE HETE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6815328" y="4177247"/>
            <a:ext cx="4242816" cy="1219200"/>
            <a:chOff x="6815328" y="4705350"/>
            <a:chExt cx="4242816" cy="1219200"/>
          </a:xfrm>
        </p:grpSpPr>
        <p:sp>
          <p:nvSpPr>
            <p:cNvPr id="13" name="等腰三角形 12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等腰三角形 14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6815328" y="4433606"/>
            <a:ext cx="4242816" cy="1219200"/>
            <a:chOff x="6815328" y="4705350"/>
            <a:chExt cx="4242816" cy="1219200"/>
          </a:xfrm>
        </p:grpSpPr>
        <p:sp>
          <p:nvSpPr>
            <p:cNvPr id="123" name="等腰三角形 122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4" name="等腰三角形 123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5" name="等腰三角形 124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6815328" y="4689965"/>
            <a:ext cx="4242816" cy="1219200"/>
            <a:chOff x="6815328" y="4705350"/>
            <a:chExt cx="4242816" cy="1219200"/>
          </a:xfrm>
        </p:grpSpPr>
        <p:sp>
          <p:nvSpPr>
            <p:cNvPr id="127" name="等腰三角形 126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8" name="等腰三角形 127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9" name="等腰三角形 128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0" name="组合 129"/>
          <p:cNvGrpSpPr/>
          <p:nvPr/>
        </p:nvGrpSpPr>
        <p:grpSpPr>
          <a:xfrm>
            <a:off x="6815328" y="4946324"/>
            <a:ext cx="4242816" cy="1219200"/>
            <a:chOff x="6815328" y="4705350"/>
            <a:chExt cx="4242816" cy="1219200"/>
          </a:xfrm>
        </p:grpSpPr>
        <p:sp>
          <p:nvSpPr>
            <p:cNvPr id="131" name="等腰三角形 130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2" name="等腰三角形 131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3" name="等腰三角形 132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4" name="组合 133"/>
          <p:cNvGrpSpPr/>
          <p:nvPr/>
        </p:nvGrpSpPr>
        <p:grpSpPr>
          <a:xfrm>
            <a:off x="6815328" y="5202683"/>
            <a:ext cx="4242816" cy="1219200"/>
            <a:chOff x="6815328" y="4705350"/>
            <a:chExt cx="4242816" cy="1219200"/>
          </a:xfrm>
        </p:grpSpPr>
        <p:sp>
          <p:nvSpPr>
            <p:cNvPr id="135" name="等腰三角形 134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6" name="等腰三角形 135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7" name="等腰三角形 136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组合 137"/>
          <p:cNvGrpSpPr/>
          <p:nvPr/>
        </p:nvGrpSpPr>
        <p:grpSpPr>
          <a:xfrm>
            <a:off x="6815328" y="5459042"/>
            <a:ext cx="4242816" cy="1219200"/>
            <a:chOff x="6815328" y="4705350"/>
            <a:chExt cx="4242816" cy="1219200"/>
          </a:xfrm>
        </p:grpSpPr>
        <p:sp>
          <p:nvSpPr>
            <p:cNvPr id="139" name="等腰三角形 138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0" name="等腰三角形 139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1" name="等腰三角形 140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2" name="组合 141"/>
          <p:cNvGrpSpPr/>
          <p:nvPr/>
        </p:nvGrpSpPr>
        <p:grpSpPr>
          <a:xfrm>
            <a:off x="6815328" y="5715401"/>
            <a:ext cx="4242816" cy="1219200"/>
            <a:chOff x="6815328" y="4705350"/>
            <a:chExt cx="4242816" cy="1219200"/>
          </a:xfrm>
        </p:grpSpPr>
        <p:sp>
          <p:nvSpPr>
            <p:cNvPr id="143" name="等腰三角形 142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4" name="等腰三角形 143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5" name="等腰三角形 144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6" name="组合 145"/>
          <p:cNvGrpSpPr/>
          <p:nvPr/>
        </p:nvGrpSpPr>
        <p:grpSpPr>
          <a:xfrm>
            <a:off x="6815328" y="5971760"/>
            <a:ext cx="4242816" cy="1219200"/>
            <a:chOff x="6815328" y="4705350"/>
            <a:chExt cx="4242816" cy="1219200"/>
          </a:xfrm>
        </p:grpSpPr>
        <p:sp>
          <p:nvSpPr>
            <p:cNvPr id="147" name="等腰三角形 146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8" name="等腰三角形 147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9" name="等腰三角形 148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0" name="组合 149"/>
          <p:cNvGrpSpPr/>
          <p:nvPr/>
        </p:nvGrpSpPr>
        <p:grpSpPr>
          <a:xfrm>
            <a:off x="6815328" y="6228119"/>
            <a:ext cx="4242816" cy="1219200"/>
            <a:chOff x="6815328" y="4705350"/>
            <a:chExt cx="4242816" cy="1219200"/>
          </a:xfrm>
        </p:grpSpPr>
        <p:sp>
          <p:nvSpPr>
            <p:cNvPr id="151" name="等腰三角形 150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2" name="等腰三角形 151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3" name="等腰三角形 152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4" name="组合 153"/>
          <p:cNvGrpSpPr/>
          <p:nvPr/>
        </p:nvGrpSpPr>
        <p:grpSpPr>
          <a:xfrm>
            <a:off x="6815328" y="6484478"/>
            <a:ext cx="4242816" cy="1219200"/>
            <a:chOff x="6815328" y="4705350"/>
            <a:chExt cx="4242816" cy="1219200"/>
          </a:xfrm>
        </p:grpSpPr>
        <p:sp>
          <p:nvSpPr>
            <p:cNvPr id="155" name="等腰三角形 154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6" name="等腰三角形 155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7" name="等腰三角形 156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8" name="组合 157"/>
          <p:cNvGrpSpPr/>
          <p:nvPr/>
        </p:nvGrpSpPr>
        <p:grpSpPr>
          <a:xfrm>
            <a:off x="6815328" y="6740837"/>
            <a:ext cx="4242816" cy="1219200"/>
            <a:chOff x="6815328" y="4705350"/>
            <a:chExt cx="4242816" cy="1219200"/>
          </a:xfrm>
        </p:grpSpPr>
        <p:sp>
          <p:nvSpPr>
            <p:cNvPr id="159" name="等腰三角形 158"/>
            <p:cNvSpPr/>
            <p:nvPr/>
          </p:nvSpPr>
          <p:spPr>
            <a:xfrm>
              <a:off x="6815328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0" name="等腰三角形 159"/>
            <p:cNvSpPr/>
            <p:nvPr/>
          </p:nvSpPr>
          <p:spPr>
            <a:xfrm>
              <a:off x="8229600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1" name="等腰三角形 160"/>
            <p:cNvSpPr/>
            <p:nvPr/>
          </p:nvSpPr>
          <p:spPr>
            <a:xfrm>
              <a:off x="9643872" y="4705350"/>
              <a:ext cx="1414272" cy="1219200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pic>
        <p:nvPicPr>
          <p:cNvPr id="49" name="图片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623492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301053615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图片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  <p:sp>
        <p:nvSpPr>
          <p:cNvPr id="23" name="Flowchart: Manual Input 11"/>
          <p:cNvSpPr/>
          <p:nvPr/>
        </p:nvSpPr>
        <p:spPr>
          <a:xfrm>
            <a:off x="1132104" y="2974131"/>
            <a:ext cx="2453373" cy="1525772"/>
          </a:xfrm>
          <a:prstGeom prst="flowChartManualInput">
            <a:avLst/>
          </a:prstGeom>
          <a:solidFill>
            <a:srgbClr val="D9D9D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8" name="Flowchart: Manual Input 11"/>
          <p:cNvSpPr/>
          <p:nvPr/>
        </p:nvSpPr>
        <p:spPr>
          <a:xfrm flipH="1">
            <a:off x="3623577" y="2974131"/>
            <a:ext cx="2453373" cy="1525772"/>
          </a:xfrm>
          <a:prstGeom prst="flowChartManualInput">
            <a:avLst/>
          </a:prstGeom>
          <a:solidFill>
            <a:srgbClr val="E72A2E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9" name="Flowchart: Manual Input 11"/>
          <p:cNvSpPr/>
          <p:nvPr/>
        </p:nvSpPr>
        <p:spPr>
          <a:xfrm>
            <a:off x="6115050" y="2974131"/>
            <a:ext cx="2453373" cy="1525772"/>
          </a:xfrm>
          <a:prstGeom prst="flowChartManualInput">
            <a:avLst/>
          </a:prstGeom>
          <a:solidFill>
            <a:srgbClr val="D9D9D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30" name="Flowchart: Manual Input 11"/>
          <p:cNvSpPr/>
          <p:nvPr/>
        </p:nvSpPr>
        <p:spPr>
          <a:xfrm flipH="1">
            <a:off x="8606523" y="2974131"/>
            <a:ext cx="2453373" cy="1525772"/>
          </a:xfrm>
          <a:prstGeom prst="flowChartManualInput">
            <a:avLst/>
          </a:prstGeom>
          <a:solidFill>
            <a:srgbClr val="D9D9D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7" name="矩形 6"/>
          <p:cNvSpPr/>
          <p:nvPr/>
        </p:nvSpPr>
        <p:spPr>
          <a:xfrm>
            <a:off x="1596790" y="5166923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34" name="矩形 33"/>
          <p:cNvSpPr/>
          <p:nvPr/>
        </p:nvSpPr>
        <p:spPr>
          <a:xfrm>
            <a:off x="1596790" y="4797590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35" name="矩形 34"/>
          <p:cNvSpPr/>
          <p:nvPr/>
        </p:nvSpPr>
        <p:spPr>
          <a:xfrm>
            <a:off x="4088263" y="5166923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rgbClr val="E72A2E"/>
                </a:solidFill>
              </a:rPr>
              <a:t>Do one thing at a time and do well.</a:t>
            </a:r>
          </a:p>
        </p:txBody>
      </p:sp>
      <p:sp>
        <p:nvSpPr>
          <p:cNvPr id="36" name="矩形 35"/>
          <p:cNvSpPr/>
          <p:nvPr/>
        </p:nvSpPr>
        <p:spPr>
          <a:xfrm>
            <a:off x="4088263" y="4797590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rgbClr val="E72A2E"/>
                </a:solidFill>
              </a:rPr>
              <a:t>TEXT HERE</a:t>
            </a:r>
          </a:p>
        </p:txBody>
      </p:sp>
      <p:sp>
        <p:nvSpPr>
          <p:cNvPr id="37" name="矩形 36"/>
          <p:cNvSpPr/>
          <p:nvPr/>
        </p:nvSpPr>
        <p:spPr>
          <a:xfrm>
            <a:off x="6579736" y="5166923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44" name="矩形 43"/>
          <p:cNvSpPr/>
          <p:nvPr/>
        </p:nvSpPr>
        <p:spPr>
          <a:xfrm>
            <a:off x="6579736" y="4797590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46" name="矩形 45"/>
          <p:cNvSpPr/>
          <p:nvPr/>
        </p:nvSpPr>
        <p:spPr>
          <a:xfrm>
            <a:off x="9071208" y="5166923"/>
            <a:ext cx="1524000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t>Do one thing at a time and do well.</a:t>
            </a:r>
          </a:p>
        </p:txBody>
      </p:sp>
      <p:sp>
        <p:nvSpPr>
          <p:cNvPr id="48" name="矩形 47"/>
          <p:cNvSpPr/>
          <p:nvPr/>
        </p:nvSpPr>
        <p:spPr>
          <a:xfrm>
            <a:off x="9071208" y="4797590"/>
            <a:ext cx="1524000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</a:p>
        </p:txBody>
      </p:sp>
      <p:sp>
        <p:nvSpPr>
          <p:cNvPr id="49" name="KSO_Shape"/>
          <p:cNvSpPr/>
          <p:nvPr/>
        </p:nvSpPr>
        <p:spPr bwMode="auto">
          <a:xfrm>
            <a:off x="1882540" y="3470171"/>
            <a:ext cx="952500" cy="660400"/>
          </a:xfrm>
          <a:custGeom>
            <a:gdLst>
              <a:gd fmla="*/ 1239327 w 6190" name="T0"/>
              <a:gd fmla="*/ 156252 h 4291" name="T1"/>
              <a:gd fmla="*/ 1294415 w 6190" name="T2"/>
              <a:gd fmla="*/ 211617 h 4291" name="T3"/>
              <a:gd fmla="*/ 1294415 w 6190" name="T4"/>
              <a:gd fmla="*/ 1106686 h 4291" name="T5"/>
              <a:gd fmla="*/ 790313 w 6190" name="T6"/>
              <a:gd fmla="*/ 1106686 h 4291" name="T7"/>
              <a:gd fmla="*/ 790313 w 6190" name="T8"/>
              <a:gd fmla="*/ 1144518 h 4291" name="T9"/>
              <a:gd fmla="*/ 830321 w 6190" name="T10"/>
              <a:gd fmla="*/ 1150362 h 4291" name="T11"/>
              <a:gd fmla="*/ 870637 w 6190" name="T12"/>
              <a:gd fmla="*/ 1158052 h 4291" name="T13"/>
              <a:gd fmla="*/ 911261 w 6190" name="T14"/>
              <a:gd fmla="*/ 1166972 h 4291" name="T15"/>
              <a:gd fmla="*/ 951577 w 6190" name="T16"/>
              <a:gd fmla="*/ 1177737 h 4291" name="T17"/>
              <a:gd fmla="*/ 991893 w 6190" name="T18"/>
              <a:gd fmla="*/ 1189733 h 4291" name="T19"/>
              <a:gd fmla="*/ 1032208 w 6190" name="T20"/>
              <a:gd fmla="*/ 1203882 h 4291" name="T21"/>
              <a:gd fmla="*/ 1072524 w 6190" name="T22"/>
              <a:gd fmla="*/ 1219569 h 4291" name="T23"/>
              <a:gd fmla="*/ 1112840 w 6190" name="T24"/>
              <a:gd fmla="*/ 1236793 h 4291" name="T25"/>
              <a:gd fmla="*/ 1112840 w 6190" name="T26"/>
              <a:gd fmla="*/ 1319841 h 4291" name="T27"/>
              <a:gd fmla="*/ 194501 w 6190" name="T28"/>
              <a:gd fmla="*/ 1319841 h 4291" name="T29"/>
              <a:gd fmla="*/ 194501 w 6190" name="T30"/>
              <a:gd fmla="*/ 1236793 h 4291" name="T31"/>
              <a:gd fmla="*/ 214197 w 6190" name="T32"/>
              <a:gd fmla="*/ 1228796 h 4291" name="T33"/>
              <a:gd fmla="*/ 252974 w 6190" name="T34"/>
              <a:gd fmla="*/ 1213725 h 4291" name="T35"/>
              <a:gd fmla="*/ 292059 w 6190" name="T36"/>
              <a:gd fmla="*/ 1199883 h 4291" name="T37"/>
              <a:gd fmla="*/ 330836 w 6190" name="T38"/>
              <a:gd fmla="*/ 1187580 h 4291" name="T39"/>
              <a:gd fmla="*/ 370229 w 6190" name="T40"/>
              <a:gd fmla="*/ 1176507 h 4291" name="T41"/>
              <a:gd fmla="*/ 409313 w 6190" name="T42"/>
              <a:gd fmla="*/ 1166664 h 4291" name="T43"/>
              <a:gd fmla="*/ 448090 w 6190" name="T44"/>
              <a:gd fmla="*/ 1158052 h 4291" name="T45"/>
              <a:gd fmla="*/ 487483 w 6190" name="T46"/>
              <a:gd fmla="*/ 1151285 h 4291" name="T47"/>
              <a:gd fmla="*/ 506872 w 6190" name="T48"/>
              <a:gd fmla="*/ 1106686 h 4291" name="T49"/>
              <a:gd fmla="*/ 0 w 6190" name="T50"/>
              <a:gd fmla="*/ 1106686 h 4291" name="T51"/>
              <a:gd fmla="*/ 0 w 6190" name="T52"/>
              <a:gd fmla="*/ 211617 h 4291" name="T53"/>
              <a:gd fmla="*/ 55088 w 6190" name="T54"/>
              <a:gd fmla="*/ 156252 h 4291" name="T55"/>
              <a:gd fmla="*/ 1365814 w 6190" name="T56"/>
              <a:gd fmla="*/ 1319841 h 4291" name="T57"/>
              <a:gd fmla="*/ 1905000 w 6190" name="T58"/>
              <a:gd fmla="*/ 0 h 4291" name="T59"/>
              <a:gd fmla="*/ 1365814 w 6190" name="T60"/>
              <a:gd fmla="*/ 1319841 h 4291" name="T61"/>
              <a:gd fmla="*/ 1433828 w 6190" name="T62"/>
              <a:gd fmla="*/ 115036 h 4291" name="T63"/>
              <a:gd fmla="*/ 1846527 w 6190" name="T64"/>
              <a:gd fmla="*/ 243299 h 4291" name="T65"/>
              <a:gd fmla="*/ 1433828 w 6190" name="T66"/>
              <a:gd fmla="*/ 115036 h 4291" name="T67"/>
              <a:gd fmla="*/ 1433828 w 6190" name="T68"/>
              <a:gd fmla="*/ 315273 h 4291" name="T69"/>
              <a:gd fmla="*/ 1846527 w 6190" name="T70"/>
              <a:gd fmla="*/ 444151 h 4291" name="T71"/>
              <a:gd fmla="*/ 1433828 w 6190" name="T72"/>
              <a:gd fmla="*/ 315273 h 4291" name="T73"/>
              <a:gd fmla="*/ 1431674 w 6190" name="T74"/>
              <a:gd fmla="*/ 553035 h 4291" name="T75"/>
              <a:gd fmla="*/ 1570163 w 6190" name="T76"/>
              <a:gd fmla="*/ 652385 h 4291" name="T77"/>
              <a:gd fmla="*/ 1431674 w 6190" name="T78"/>
              <a:gd fmla="*/ 553035 h 4291" name="T79"/>
              <a:gd fmla="*/ 1431674 w 6190" name="T80"/>
              <a:gd fmla="*/ 712671 h 4291" name="T81"/>
              <a:gd fmla="*/ 1570163 w 6190" name="T82"/>
              <a:gd fmla="*/ 812021 h 4291" name="T83"/>
              <a:gd fmla="*/ 1431674 w 6190" name="T84"/>
              <a:gd fmla="*/ 712671 h 4291" name="T85"/>
              <a:gd fmla="*/ 1183931 w 6190" name="T86"/>
              <a:gd fmla="*/ 266983 h 4291" name="T87"/>
              <a:gd fmla="*/ 110484 w 6190" name="T88"/>
              <a:gd fmla="*/ 995956 h 4291" name="T89"/>
              <a:gd fmla="*/ 1183931 w 6190" name="T90"/>
              <a:gd fmla="*/ 266983 h 4291" name="T91"/>
              <a:gd fmla="*/ 0 60000 65536" name="T92"/>
              <a:gd fmla="*/ 0 60000 65536" name="T93"/>
              <a:gd fmla="*/ 0 60000 65536" name="T94"/>
              <a:gd fmla="*/ 0 60000 65536" name="T95"/>
              <a:gd fmla="*/ 0 60000 65536" name="T96"/>
              <a:gd fmla="*/ 0 60000 65536" name="T97"/>
              <a:gd fmla="*/ 0 60000 65536" name="T98"/>
              <a:gd fmla="*/ 0 60000 65536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</a:gdLst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b="b" l="0" r="r" t="0"/>
            <a:pathLst>
              <a:path h="4291" w="6190">
                <a:moveTo>
                  <a:pt x="179" y="508"/>
                </a:moveTo>
                <a:lnTo>
                  <a:pt x="4027" y="508"/>
                </a:lnTo>
                <a:lnTo>
                  <a:pt x="4206" y="508"/>
                </a:lnTo>
                <a:lnTo>
                  <a:pt x="4206" y="688"/>
                </a:lnTo>
                <a:lnTo>
                  <a:pt x="4206" y="3418"/>
                </a:lnTo>
                <a:lnTo>
                  <a:pt x="4206" y="3598"/>
                </a:lnTo>
                <a:lnTo>
                  <a:pt x="4027" y="3598"/>
                </a:lnTo>
                <a:lnTo>
                  <a:pt x="2568" y="3598"/>
                </a:lnTo>
                <a:lnTo>
                  <a:pt x="2568" y="3721"/>
                </a:lnTo>
                <a:lnTo>
                  <a:pt x="2634" y="3731"/>
                </a:lnTo>
                <a:lnTo>
                  <a:pt x="2698" y="3740"/>
                </a:lnTo>
                <a:lnTo>
                  <a:pt x="2764" y="3752"/>
                </a:lnTo>
                <a:lnTo>
                  <a:pt x="2829" y="3765"/>
                </a:lnTo>
                <a:lnTo>
                  <a:pt x="2895" y="3779"/>
                </a:lnTo>
                <a:lnTo>
                  <a:pt x="2961" y="3794"/>
                </a:lnTo>
                <a:lnTo>
                  <a:pt x="3026" y="3811"/>
                </a:lnTo>
                <a:lnTo>
                  <a:pt x="3092" y="3829"/>
                </a:lnTo>
                <a:lnTo>
                  <a:pt x="3157" y="3848"/>
                </a:lnTo>
                <a:lnTo>
                  <a:pt x="3223" y="3868"/>
                </a:lnTo>
                <a:lnTo>
                  <a:pt x="3288" y="3891"/>
                </a:lnTo>
                <a:lnTo>
                  <a:pt x="3354" y="3914"/>
                </a:lnTo>
                <a:lnTo>
                  <a:pt x="3419" y="3938"/>
                </a:lnTo>
                <a:lnTo>
                  <a:pt x="3485" y="3965"/>
                </a:lnTo>
                <a:lnTo>
                  <a:pt x="3550" y="3993"/>
                </a:lnTo>
                <a:lnTo>
                  <a:pt x="3616" y="4021"/>
                </a:lnTo>
                <a:lnTo>
                  <a:pt x="3616" y="4291"/>
                </a:lnTo>
                <a:lnTo>
                  <a:pt x="632" y="4291"/>
                </a:lnTo>
                <a:lnTo>
                  <a:pt x="632" y="4021"/>
                </a:lnTo>
                <a:lnTo>
                  <a:pt x="696" y="3995"/>
                </a:lnTo>
                <a:lnTo>
                  <a:pt x="758" y="3970"/>
                </a:lnTo>
                <a:lnTo>
                  <a:pt x="822" y="3946"/>
                </a:lnTo>
                <a:lnTo>
                  <a:pt x="885" y="3924"/>
                </a:lnTo>
                <a:lnTo>
                  <a:pt x="949" y="3901"/>
                </a:lnTo>
                <a:lnTo>
                  <a:pt x="1013" y="3881"/>
                </a:lnTo>
                <a:lnTo>
                  <a:pt x="1075" y="3861"/>
                </a:lnTo>
                <a:lnTo>
                  <a:pt x="1139" y="3843"/>
                </a:lnTo>
                <a:lnTo>
                  <a:pt x="1203" y="3825"/>
                </a:lnTo>
                <a:lnTo>
                  <a:pt x="1266" y="3809"/>
                </a:lnTo>
                <a:lnTo>
                  <a:pt x="1330" y="3793"/>
                </a:lnTo>
                <a:lnTo>
                  <a:pt x="1394" y="3779"/>
                </a:lnTo>
                <a:lnTo>
                  <a:pt x="1456" y="3765"/>
                </a:lnTo>
                <a:lnTo>
                  <a:pt x="1520" y="3753"/>
                </a:lnTo>
                <a:lnTo>
                  <a:pt x="1584" y="3743"/>
                </a:lnTo>
                <a:lnTo>
                  <a:pt x="1647" y="3733"/>
                </a:lnTo>
                <a:lnTo>
                  <a:pt x="1647" y="3598"/>
                </a:lnTo>
                <a:lnTo>
                  <a:pt x="179" y="3598"/>
                </a:lnTo>
                <a:lnTo>
                  <a:pt x="0" y="3598"/>
                </a:lnTo>
                <a:lnTo>
                  <a:pt x="0" y="3418"/>
                </a:lnTo>
                <a:lnTo>
                  <a:pt x="0" y="688"/>
                </a:lnTo>
                <a:lnTo>
                  <a:pt x="0" y="508"/>
                </a:lnTo>
                <a:lnTo>
                  <a:pt x="179" y="508"/>
                </a:lnTo>
                <a:close/>
                <a:moveTo>
                  <a:pt x="4438" y="4291"/>
                </a:moveTo>
                <a:lnTo>
                  <a:pt x="6190" y="4291"/>
                </a:lnTo>
                <a:lnTo>
                  <a:pt x="6190" y="0"/>
                </a:lnTo>
                <a:lnTo>
                  <a:pt x="4438" y="0"/>
                </a:lnTo>
                <a:lnTo>
                  <a:pt x="4438" y="4291"/>
                </a:lnTo>
                <a:close/>
                <a:moveTo>
                  <a:pt x="4659" y="374"/>
                </a:moveTo>
                <a:lnTo>
                  <a:pt x="6000" y="374"/>
                </a:lnTo>
                <a:lnTo>
                  <a:pt x="6000" y="791"/>
                </a:lnTo>
                <a:lnTo>
                  <a:pt x="4659" y="791"/>
                </a:lnTo>
                <a:lnTo>
                  <a:pt x="4659" y="374"/>
                </a:lnTo>
                <a:close/>
                <a:moveTo>
                  <a:pt x="4659" y="1025"/>
                </a:moveTo>
                <a:lnTo>
                  <a:pt x="6000" y="1025"/>
                </a:lnTo>
                <a:lnTo>
                  <a:pt x="6000" y="1444"/>
                </a:lnTo>
                <a:lnTo>
                  <a:pt x="4659" y="1444"/>
                </a:lnTo>
                <a:lnTo>
                  <a:pt x="4659" y="1025"/>
                </a:lnTo>
                <a:close/>
                <a:moveTo>
                  <a:pt x="4652" y="1798"/>
                </a:moveTo>
                <a:lnTo>
                  <a:pt x="5102" y="1798"/>
                </a:lnTo>
                <a:lnTo>
                  <a:pt x="5102" y="2121"/>
                </a:lnTo>
                <a:lnTo>
                  <a:pt x="4652" y="2121"/>
                </a:lnTo>
                <a:lnTo>
                  <a:pt x="4652" y="1798"/>
                </a:lnTo>
                <a:close/>
                <a:moveTo>
                  <a:pt x="4652" y="2317"/>
                </a:moveTo>
                <a:lnTo>
                  <a:pt x="5102" y="2317"/>
                </a:lnTo>
                <a:lnTo>
                  <a:pt x="5102" y="2640"/>
                </a:lnTo>
                <a:lnTo>
                  <a:pt x="4652" y="2640"/>
                </a:lnTo>
                <a:lnTo>
                  <a:pt x="4652" y="2317"/>
                </a:lnTo>
                <a:close/>
                <a:moveTo>
                  <a:pt x="3847" y="868"/>
                </a:moveTo>
                <a:lnTo>
                  <a:pt x="359" y="868"/>
                </a:lnTo>
                <a:lnTo>
                  <a:pt x="359" y="3238"/>
                </a:lnTo>
                <a:lnTo>
                  <a:pt x="3847" y="3238"/>
                </a:lnTo>
                <a:lnTo>
                  <a:pt x="3847" y="8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50" name="KSO_Shape"/>
          <p:cNvSpPr/>
          <p:nvPr/>
        </p:nvSpPr>
        <p:spPr bwMode="auto">
          <a:xfrm>
            <a:off x="6937829" y="3373338"/>
            <a:ext cx="807760" cy="850273"/>
          </a:xfrm>
          <a:custGeom>
            <a:gdLst>
              <a:gd fmla="*/ 220084 w 5831" name="T0"/>
              <a:gd fmla="*/ 628278 h 6140" name="T1"/>
              <a:gd fmla="*/ 273475 w 5831" name="T2"/>
              <a:gd fmla="*/ 882691 h 6140" name="T3"/>
              <a:gd fmla="*/ 273475 w 5831" name="T4"/>
              <a:gd fmla="*/ 0 h 6140" name="T5"/>
              <a:gd fmla="*/ 1186406 w 5831" name="T6"/>
              <a:gd fmla="*/ 0 h 6140" name="T7"/>
              <a:gd fmla="*/ 1206272 w 5831" name="T8"/>
              <a:gd fmla="*/ 4964 h 6140" name="T9"/>
              <a:gd fmla="*/ 1543072 w 5831" name="T10"/>
              <a:gd fmla="*/ 177779 h 6140" name="T11"/>
              <a:gd fmla="*/ 1543072 w 5831" name="T12"/>
              <a:gd fmla="*/ 882691 h 6140" name="T13"/>
              <a:gd fmla="*/ 1595532 w 5831" name="T14"/>
              <a:gd fmla="*/ 628278 h 6140" name="T15"/>
              <a:gd fmla="*/ 1768433 w 5831" name="T16"/>
              <a:gd fmla="*/ 628278 h 6140" name="T17"/>
              <a:gd fmla="*/ 1777435 w 5831" name="T18"/>
              <a:gd fmla="*/ 685366 h 6140" name="T19"/>
              <a:gd fmla="*/ 1785506 w 5831" name="T20"/>
              <a:gd fmla="*/ 742143 h 6140" name="T21"/>
              <a:gd fmla="*/ 1792335 w 5831" name="T22"/>
              <a:gd fmla="*/ 799231 h 6140" name="T23"/>
              <a:gd fmla="*/ 1798233 w 5831" name="T24"/>
              <a:gd fmla="*/ 856009 h 6140" name="T25"/>
              <a:gd fmla="*/ 1803200 w 5831" name="T26"/>
              <a:gd fmla="*/ 912787 h 6140" name="T27"/>
              <a:gd fmla="*/ 1806614 w 5831" name="T28"/>
              <a:gd fmla="*/ 969564 h 6140" name="T29"/>
              <a:gd fmla="*/ 1808787 w 5831" name="T30"/>
              <a:gd fmla="*/ 1026342 h 6140" name="T31"/>
              <a:gd fmla="*/ 1810029 w 5831" name="T32"/>
              <a:gd fmla="*/ 1083430 h 6140" name="T33"/>
              <a:gd fmla="*/ 1810029 w 5831" name="T34"/>
              <a:gd fmla="*/ 1140208 h 6140" name="T35"/>
              <a:gd fmla="*/ 1808167 w 5831" name="T36"/>
              <a:gd fmla="*/ 1196985 h 6140" name="T37"/>
              <a:gd fmla="*/ 1805373 w 5831" name="T38"/>
              <a:gd fmla="*/ 1254073 h 6140" name="T39"/>
              <a:gd fmla="*/ 1801027 w 5831" name="T40"/>
              <a:gd fmla="*/ 1310541 h 6140" name="T41"/>
              <a:gd fmla="*/ 1795129 w 5831" name="T42"/>
              <a:gd fmla="*/ 1367629 h 6140" name="T43"/>
              <a:gd fmla="*/ 1787679 w 5831" name="T44"/>
              <a:gd fmla="*/ 1424406 h 6140" name="T45"/>
              <a:gd fmla="*/ 1778677 w 5831" name="T46"/>
              <a:gd fmla="*/ 1481184 h 6140" name="T47"/>
              <a:gd fmla="*/ 1768433 w 5831" name="T48"/>
              <a:gd fmla="*/ 1538272 h 6140" name="T49"/>
              <a:gd fmla="*/ 1543072 w 5831" name="T50"/>
              <a:gd fmla="*/ 1905000 h 6140" name="T51"/>
              <a:gd fmla="*/ 273475 w 5831" name="T52"/>
              <a:gd fmla="*/ 1905000 h 6140" name="T53"/>
              <a:gd fmla="*/ 53081 w 5831" name="T54"/>
              <a:gd fmla="*/ 1538272 h 6140" name="T55"/>
              <a:gd fmla="*/ 46562 w 5831" name="T56"/>
              <a:gd fmla="*/ 1510038 h 6140" name="T57"/>
              <a:gd fmla="*/ 35077 w 5831" name="T58"/>
              <a:gd fmla="*/ 1454191 h 6140" name="T59"/>
              <a:gd fmla="*/ 25144 w 5831" name="T60"/>
              <a:gd fmla="*/ 1398034 h 6140" name="T61"/>
              <a:gd fmla="*/ 16762 w 5831" name="T62"/>
              <a:gd fmla="*/ 1341877 h 6140" name="T63"/>
              <a:gd fmla="*/ 10244 w 5831" name="T64"/>
              <a:gd fmla="*/ 1285410 h 6140" name="T65"/>
              <a:gd fmla="*/ 5277 w 5831" name="T66"/>
              <a:gd fmla="*/ 1228632 h 6140" name="T67"/>
              <a:gd fmla="*/ 1862 w 5831" name="T68"/>
              <a:gd fmla="*/ 1172475 h 6140" name="T69"/>
              <a:gd fmla="*/ 310 w 5831" name="T70"/>
              <a:gd fmla="*/ 1115697 h 6140" name="T71"/>
              <a:gd fmla="*/ 310 w 5831" name="T72"/>
              <a:gd fmla="*/ 1058609 h 6140" name="T73"/>
              <a:gd fmla="*/ 1862 w 5831" name="T74"/>
              <a:gd fmla="*/ 1001831 h 6140" name="T75"/>
              <a:gd fmla="*/ 4967 w 5831" name="T76"/>
              <a:gd fmla="*/ 944433 h 6140" name="T77"/>
              <a:gd fmla="*/ 9933 w 5831" name="T78"/>
              <a:gd fmla="*/ 887345 h 6140" name="T79"/>
              <a:gd fmla="*/ 16762 w 5831" name="T80"/>
              <a:gd fmla="*/ 829947 h 6140" name="T81"/>
              <a:gd fmla="*/ 25144 w 5831" name="T82"/>
              <a:gd fmla="*/ 772549 h 6140" name="T83"/>
              <a:gd fmla="*/ 34766 w 5831" name="T84"/>
              <a:gd fmla="*/ 715151 h 6140" name="T85"/>
              <a:gd fmla="*/ 46562 w 5831" name="T86"/>
              <a:gd fmla="*/ 657442 h 6140" name="T87"/>
              <a:gd fmla="*/ 53081 w 5831" name="T88"/>
              <a:gd fmla="*/ 628278 h 6140" name="T89"/>
              <a:gd fmla="*/ 398262 w 5831" name="T90"/>
              <a:gd fmla="*/ 1356459 h 6140" name="T91"/>
              <a:gd fmla="*/ 1418596 w 5831" name="T92"/>
              <a:gd fmla="*/ 1780896 h 6140" name="T93"/>
              <a:gd fmla="*/ 1418596 w 5831" name="T94"/>
              <a:gd fmla="*/ 1356459 h 6140" name="T95"/>
              <a:gd fmla="*/ 1424804 w 5831" name="T96"/>
              <a:gd fmla="*/ 882691 h 6140" name="T97"/>
              <a:gd fmla="*/ 1176472 w 5831" name="T98"/>
              <a:gd fmla="*/ 124104 h 6140" name="T99"/>
              <a:gd fmla="*/ 398262 w 5831" name="T100"/>
              <a:gd fmla="*/ 882691 h 6140" name="T101"/>
              <a:gd fmla="*/ 1395625 w 5831" name="T102"/>
              <a:gd fmla="*/ 1030065 h 6140" name="T103"/>
              <a:gd fmla="*/ 1457087 w 5831" name="T104"/>
              <a:gd fmla="*/ 1113525 h 6140" name="T105"/>
              <a:gd fmla="*/ 1595532 w 5831" name="T106"/>
              <a:gd fmla="*/ 1113525 h 6140" name="T107"/>
              <a:gd fmla="*/ 1543072 w 5831" name="T108"/>
              <a:gd fmla="*/ 1030065 h 6140" name="T109"/>
              <a:gd fmla="*/ 1395625 w 5831" name="T110"/>
              <a:gd fmla="*/ 1030065 h 6140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b" l="0" r="r" t="0"/>
            <a:pathLst>
              <a:path h="6140" w="5831">
                <a:moveTo>
                  <a:pt x="171" y="2025"/>
                </a:moveTo>
                <a:lnTo>
                  <a:pt x="709" y="2025"/>
                </a:lnTo>
                <a:lnTo>
                  <a:pt x="709" y="2845"/>
                </a:lnTo>
                <a:lnTo>
                  <a:pt x="881" y="2845"/>
                </a:lnTo>
                <a:lnTo>
                  <a:pt x="881" y="138"/>
                </a:lnTo>
                <a:lnTo>
                  <a:pt x="881" y="0"/>
                </a:lnTo>
                <a:lnTo>
                  <a:pt x="1021" y="0"/>
                </a:lnTo>
                <a:lnTo>
                  <a:pt x="3822" y="0"/>
                </a:lnTo>
                <a:lnTo>
                  <a:pt x="3855" y="0"/>
                </a:lnTo>
                <a:lnTo>
                  <a:pt x="3886" y="16"/>
                </a:lnTo>
                <a:lnTo>
                  <a:pt x="4896" y="535"/>
                </a:lnTo>
                <a:lnTo>
                  <a:pt x="4971" y="573"/>
                </a:lnTo>
                <a:lnTo>
                  <a:pt x="4971" y="658"/>
                </a:lnTo>
                <a:lnTo>
                  <a:pt x="4971" y="2845"/>
                </a:lnTo>
                <a:lnTo>
                  <a:pt x="5140" y="2845"/>
                </a:lnTo>
                <a:lnTo>
                  <a:pt x="5140" y="2025"/>
                </a:lnTo>
                <a:lnTo>
                  <a:pt x="5697" y="2025"/>
                </a:lnTo>
                <a:lnTo>
                  <a:pt x="5712" y="2117"/>
                </a:lnTo>
                <a:lnTo>
                  <a:pt x="5726" y="2209"/>
                </a:lnTo>
                <a:lnTo>
                  <a:pt x="5739" y="2301"/>
                </a:lnTo>
                <a:lnTo>
                  <a:pt x="5752" y="2392"/>
                </a:lnTo>
                <a:lnTo>
                  <a:pt x="5764" y="2483"/>
                </a:lnTo>
                <a:lnTo>
                  <a:pt x="5774" y="2576"/>
                </a:lnTo>
                <a:lnTo>
                  <a:pt x="5784" y="2667"/>
                </a:lnTo>
                <a:lnTo>
                  <a:pt x="5793" y="2759"/>
                </a:lnTo>
                <a:lnTo>
                  <a:pt x="5802" y="2850"/>
                </a:lnTo>
                <a:lnTo>
                  <a:pt x="5809" y="2942"/>
                </a:lnTo>
                <a:lnTo>
                  <a:pt x="5815" y="3034"/>
                </a:lnTo>
                <a:lnTo>
                  <a:pt x="5820" y="3125"/>
                </a:lnTo>
                <a:lnTo>
                  <a:pt x="5824" y="3217"/>
                </a:lnTo>
                <a:lnTo>
                  <a:pt x="5827" y="3308"/>
                </a:lnTo>
                <a:lnTo>
                  <a:pt x="5830" y="3400"/>
                </a:lnTo>
                <a:lnTo>
                  <a:pt x="5831" y="3492"/>
                </a:lnTo>
                <a:lnTo>
                  <a:pt x="5831" y="3584"/>
                </a:lnTo>
                <a:lnTo>
                  <a:pt x="5831" y="3675"/>
                </a:lnTo>
                <a:lnTo>
                  <a:pt x="5829" y="3766"/>
                </a:lnTo>
                <a:lnTo>
                  <a:pt x="5825" y="3858"/>
                </a:lnTo>
                <a:lnTo>
                  <a:pt x="5821" y="3950"/>
                </a:lnTo>
                <a:lnTo>
                  <a:pt x="5816" y="4042"/>
                </a:lnTo>
                <a:lnTo>
                  <a:pt x="5810" y="4133"/>
                </a:lnTo>
                <a:lnTo>
                  <a:pt x="5802" y="4224"/>
                </a:lnTo>
                <a:lnTo>
                  <a:pt x="5793" y="4316"/>
                </a:lnTo>
                <a:lnTo>
                  <a:pt x="5783" y="4408"/>
                </a:lnTo>
                <a:lnTo>
                  <a:pt x="5772" y="4500"/>
                </a:lnTo>
                <a:lnTo>
                  <a:pt x="5759" y="4591"/>
                </a:lnTo>
                <a:lnTo>
                  <a:pt x="5745" y="4682"/>
                </a:lnTo>
                <a:lnTo>
                  <a:pt x="5730" y="4774"/>
                </a:lnTo>
                <a:lnTo>
                  <a:pt x="5714" y="4866"/>
                </a:lnTo>
                <a:lnTo>
                  <a:pt x="5697" y="4958"/>
                </a:lnTo>
                <a:lnTo>
                  <a:pt x="4971" y="4958"/>
                </a:lnTo>
                <a:lnTo>
                  <a:pt x="4971" y="6140"/>
                </a:lnTo>
                <a:lnTo>
                  <a:pt x="881" y="6140"/>
                </a:lnTo>
                <a:lnTo>
                  <a:pt x="881" y="4958"/>
                </a:lnTo>
                <a:lnTo>
                  <a:pt x="171" y="4958"/>
                </a:lnTo>
                <a:lnTo>
                  <a:pt x="150" y="4867"/>
                </a:lnTo>
                <a:lnTo>
                  <a:pt x="131" y="4777"/>
                </a:lnTo>
                <a:lnTo>
                  <a:pt x="113" y="4687"/>
                </a:lnTo>
                <a:lnTo>
                  <a:pt x="97" y="4597"/>
                </a:lnTo>
                <a:lnTo>
                  <a:pt x="81" y="4506"/>
                </a:lnTo>
                <a:lnTo>
                  <a:pt x="68" y="4415"/>
                </a:lnTo>
                <a:lnTo>
                  <a:pt x="54" y="4325"/>
                </a:lnTo>
                <a:lnTo>
                  <a:pt x="43" y="4233"/>
                </a:lnTo>
                <a:lnTo>
                  <a:pt x="33" y="4143"/>
                </a:lnTo>
                <a:lnTo>
                  <a:pt x="24" y="4052"/>
                </a:lnTo>
                <a:lnTo>
                  <a:pt x="17" y="3960"/>
                </a:lnTo>
                <a:lnTo>
                  <a:pt x="11" y="3870"/>
                </a:lnTo>
                <a:lnTo>
                  <a:pt x="6" y="3779"/>
                </a:lnTo>
                <a:lnTo>
                  <a:pt x="3" y="3687"/>
                </a:lnTo>
                <a:lnTo>
                  <a:pt x="1" y="3596"/>
                </a:lnTo>
                <a:lnTo>
                  <a:pt x="0" y="3504"/>
                </a:lnTo>
                <a:lnTo>
                  <a:pt x="1" y="3412"/>
                </a:lnTo>
                <a:lnTo>
                  <a:pt x="3" y="3320"/>
                </a:lnTo>
                <a:lnTo>
                  <a:pt x="6" y="3229"/>
                </a:lnTo>
                <a:lnTo>
                  <a:pt x="11" y="3137"/>
                </a:lnTo>
                <a:lnTo>
                  <a:pt x="16" y="3044"/>
                </a:lnTo>
                <a:lnTo>
                  <a:pt x="24" y="2953"/>
                </a:lnTo>
                <a:lnTo>
                  <a:pt x="32" y="2860"/>
                </a:lnTo>
                <a:lnTo>
                  <a:pt x="42" y="2768"/>
                </a:lnTo>
                <a:lnTo>
                  <a:pt x="54" y="2675"/>
                </a:lnTo>
                <a:lnTo>
                  <a:pt x="66" y="2583"/>
                </a:lnTo>
                <a:lnTo>
                  <a:pt x="81" y="2490"/>
                </a:lnTo>
                <a:lnTo>
                  <a:pt x="95" y="2398"/>
                </a:lnTo>
                <a:lnTo>
                  <a:pt x="112" y="2305"/>
                </a:lnTo>
                <a:lnTo>
                  <a:pt x="131" y="2212"/>
                </a:lnTo>
                <a:lnTo>
                  <a:pt x="150" y="2119"/>
                </a:lnTo>
                <a:lnTo>
                  <a:pt x="171" y="2025"/>
                </a:lnTo>
                <a:close/>
                <a:moveTo>
                  <a:pt x="4570" y="4372"/>
                </a:moveTo>
                <a:lnTo>
                  <a:pt x="1283" y="4372"/>
                </a:lnTo>
                <a:lnTo>
                  <a:pt x="1283" y="5740"/>
                </a:lnTo>
                <a:lnTo>
                  <a:pt x="4570" y="5740"/>
                </a:lnTo>
                <a:lnTo>
                  <a:pt x="4570" y="4372"/>
                </a:lnTo>
                <a:close/>
                <a:moveTo>
                  <a:pt x="1283" y="2845"/>
                </a:moveTo>
                <a:lnTo>
                  <a:pt x="4590" y="2845"/>
                </a:lnTo>
                <a:lnTo>
                  <a:pt x="4590" y="845"/>
                </a:lnTo>
                <a:lnTo>
                  <a:pt x="3790" y="400"/>
                </a:lnTo>
                <a:lnTo>
                  <a:pt x="1283" y="400"/>
                </a:lnTo>
                <a:lnTo>
                  <a:pt x="1283" y="2845"/>
                </a:lnTo>
                <a:close/>
                <a:moveTo>
                  <a:pt x="4496" y="3320"/>
                </a:moveTo>
                <a:lnTo>
                  <a:pt x="4496" y="3589"/>
                </a:lnTo>
                <a:lnTo>
                  <a:pt x="4694" y="3589"/>
                </a:lnTo>
                <a:lnTo>
                  <a:pt x="4971" y="3589"/>
                </a:lnTo>
                <a:lnTo>
                  <a:pt x="5140" y="3589"/>
                </a:lnTo>
                <a:lnTo>
                  <a:pt x="5140" y="3320"/>
                </a:lnTo>
                <a:lnTo>
                  <a:pt x="4971" y="3320"/>
                </a:lnTo>
                <a:lnTo>
                  <a:pt x="4694" y="3320"/>
                </a:lnTo>
                <a:lnTo>
                  <a:pt x="4496" y="33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51" name="KSO_Shape"/>
          <p:cNvSpPr/>
          <p:nvPr/>
        </p:nvSpPr>
        <p:spPr bwMode="auto">
          <a:xfrm>
            <a:off x="4335913" y="3414153"/>
            <a:ext cx="1027382" cy="763687"/>
          </a:xfrm>
          <a:custGeom>
            <a:gdLst>
              <a:gd fmla="*/ 2147483646 w 257" name="T0"/>
              <a:gd fmla="*/ 2147483646 h 191" name="T1"/>
              <a:gd fmla="*/ 2147483646 w 257" name="T2"/>
              <a:gd fmla="*/ 2147483646 h 191" name="T3"/>
              <a:gd fmla="*/ 2147483646 w 257" name="T4"/>
              <a:gd fmla="*/ 2147483646 h 191" name="T5"/>
              <a:gd fmla="*/ 2147483646 w 257" name="T6"/>
              <a:gd fmla="*/ 2147483646 h 191" name="T7"/>
              <a:gd fmla="*/ 2147483646 w 257" name="T8"/>
              <a:gd fmla="*/ 2147483646 h 191" name="T9"/>
              <a:gd fmla="*/ 2147483646 w 257" name="T10"/>
              <a:gd fmla="*/ 2147483646 h 191" name="T11"/>
              <a:gd fmla="*/ 2147483646 w 257" name="T12"/>
              <a:gd fmla="*/ 2147483646 h 191" name="T13"/>
              <a:gd fmla="*/ 2147483646 w 257" name="T14"/>
              <a:gd fmla="*/ 2147483646 h 191" name="T15"/>
              <a:gd fmla="*/ 2147483646 w 257" name="T16"/>
              <a:gd fmla="*/ 2147483646 h 191" name="T17"/>
              <a:gd fmla="*/ 2147483646 w 257" name="T18"/>
              <a:gd fmla="*/ 2147483646 h 191" name="T19"/>
              <a:gd fmla="*/ 2147483646 w 257" name="T20"/>
              <a:gd fmla="*/ 2147483646 h 191" name="T21"/>
              <a:gd fmla="*/ 2147483646 w 257" name="T22"/>
              <a:gd fmla="*/ 2147483646 h 191" name="T23"/>
              <a:gd fmla="*/ 2147483646 w 257" name="T24"/>
              <a:gd fmla="*/ 2147483646 h 191" name="T25"/>
              <a:gd fmla="*/ 2147483646 w 257" name="T26"/>
              <a:gd fmla="*/ 2147483646 h 191" name="T27"/>
              <a:gd fmla="*/ 2147483646 w 257" name="T28"/>
              <a:gd fmla="*/ 2147483646 h 191" name="T29"/>
              <a:gd fmla="*/ 2147483646 w 257" name="T30"/>
              <a:gd fmla="*/ 2147483646 h 191" name="T31"/>
              <a:gd fmla="*/ 2147483646 w 257" name="T32"/>
              <a:gd fmla="*/ 2147483646 h 191" name="T33"/>
              <a:gd fmla="*/ 2147483646 w 257" name="T34"/>
              <a:gd fmla="*/ 2147483646 h 191" name="T35"/>
              <a:gd fmla="*/ 2147483646 w 257" name="T36"/>
              <a:gd fmla="*/ 2147483646 h 191" name="T37"/>
              <a:gd fmla="*/ 2147483646 w 257" name="T38"/>
              <a:gd fmla="*/ 2147483646 h 191" name="T39"/>
              <a:gd fmla="*/ 2147483646 w 257" name="T40"/>
              <a:gd fmla="*/ 2147483646 h 191" name="T41"/>
              <a:gd fmla="*/ 2147483646 w 257" name="T42"/>
              <a:gd fmla="*/ 2147483646 h 191" name="T43"/>
              <a:gd fmla="*/ 2147483646 w 257" name="T44"/>
              <a:gd fmla="*/ 2147483646 h 191" name="T45"/>
              <a:gd fmla="*/ 2147483646 w 257" name="T46"/>
              <a:gd fmla="*/ 2147483646 h 191" name="T47"/>
              <a:gd fmla="*/ 2147483646 w 257" name="T48"/>
              <a:gd fmla="*/ 2147483646 h 191" name="T49"/>
              <a:gd fmla="*/ 2147483646 w 257" name="T50"/>
              <a:gd fmla="*/ 2147483646 h 191" name="T51"/>
              <a:gd fmla="*/ 2147483646 w 257" name="T52"/>
              <a:gd fmla="*/ 2147483646 h 191" name="T53"/>
              <a:gd fmla="*/ 2147483646 w 257" name="T54"/>
              <a:gd fmla="*/ 2147483646 h 191" name="T55"/>
              <a:gd fmla="*/ 2147483646 w 257" name="T56"/>
              <a:gd fmla="*/ 2147483646 h 191" name="T57"/>
              <a:gd fmla="*/ 2147483646 w 257" name="T58"/>
              <a:gd fmla="*/ 2147483646 h 191" name="T59"/>
              <a:gd fmla="*/ 2147483646 w 257" name="T60"/>
              <a:gd fmla="*/ 2147483646 h 191" name="T61"/>
              <a:gd fmla="*/ 2147483646 w 257" name="T62"/>
              <a:gd fmla="*/ 2147483646 h 191" name="T63"/>
              <a:gd fmla="*/ 2147483646 w 257" name="T64"/>
              <a:gd fmla="*/ 2147483646 h 191" name="T65"/>
              <a:gd fmla="*/ 2147483646 w 257" name="T66"/>
              <a:gd fmla="*/ 2147483646 h 191" name="T67"/>
              <a:gd fmla="*/ 2147483646 w 257" name="T68"/>
              <a:gd fmla="*/ 2147483646 h 191" name="T69"/>
              <a:gd fmla="*/ 2147483646 w 257" name="T70"/>
              <a:gd fmla="*/ 2147483646 h 191" name="T71"/>
              <a:gd fmla="*/ 2147483646 w 257" name="T72"/>
              <a:gd fmla="*/ 2147483646 h 191" name="T73"/>
              <a:gd fmla="*/ 2147483646 w 257" name="T74"/>
              <a:gd fmla="*/ 2147483646 h 191" name="T75"/>
              <a:gd fmla="*/ 2147483646 w 257" name="T76"/>
              <a:gd fmla="*/ 2147483646 h 191" name="T77"/>
              <a:gd fmla="*/ 2147483646 w 257" name="T78"/>
              <a:gd fmla="*/ 2147483646 h 191" name="T79"/>
              <a:gd fmla="*/ 2147483646 w 257" name="T80"/>
              <a:gd fmla="*/ 2147483646 h 191" name="T81"/>
              <a:gd fmla="*/ 2147483646 w 257" name="T82"/>
              <a:gd fmla="*/ 2147483646 h 191" name="T83"/>
              <a:gd fmla="*/ 2147483646 w 257" name="T84"/>
              <a:gd fmla="*/ 2147483646 h 191" name="T85"/>
              <a:gd fmla="*/ 2147483646 w 257" name="T86"/>
              <a:gd fmla="*/ 2147483646 h 191" name="T87"/>
              <a:gd fmla="*/ 2147483646 w 257" name="T88"/>
              <a:gd fmla="*/ 2147483646 h 191" name="T89"/>
              <a:gd fmla="*/ 2147483646 w 257" name="T90"/>
              <a:gd fmla="*/ 2147483646 h 191" name="T91"/>
              <a:gd fmla="*/ 2147483646 w 257" name="T92"/>
              <a:gd fmla="*/ 2147483646 h 191" name="T93"/>
              <a:gd fmla="*/ 2147483646 w 257" name="T94"/>
              <a:gd fmla="*/ 2147483646 h 191" name="T95"/>
              <a:gd fmla="*/ 2147483646 w 257" name="T96"/>
              <a:gd fmla="*/ 2147483646 h 191" name="T97"/>
              <a:gd fmla="*/ 2147483646 w 257" name="T98"/>
              <a:gd fmla="*/ 2147483646 h 191" name="T99"/>
              <a:gd fmla="*/ 0 60000 65536" name="T100"/>
              <a:gd fmla="*/ 0 60000 65536" name="T101"/>
              <a:gd fmla="*/ 0 60000 65536" name="T102"/>
              <a:gd fmla="*/ 0 60000 65536" name="T103"/>
              <a:gd fmla="*/ 0 60000 65536" name="T104"/>
              <a:gd fmla="*/ 0 60000 65536" name="T105"/>
              <a:gd fmla="*/ 0 60000 65536" name="T106"/>
              <a:gd fmla="*/ 0 60000 65536" name="T107"/>
              <a:gd fmla="*/ 0 60000 65536" name="T108"/>
              <a:gd fmla="*/ 0 60000 65536" name="T109"/>
              <a:gd fmla="*/ 0 60000 65536" name="T110"/>
              <a:gd fmla="*/ 0 60000 65536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</a:gdLst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b="b" l="0" r="r" t="0"/>
            <a:pathLst>
              <a:path h="191" w="257">
                <a:moveTo>
                  <a:pt x="33" y="125"/>
                </a:moveTo>
                <a:cubicBezTo>
                  <a:pt x="55" y="125"/>
                  <a:pt x="55" y="125"/>
                  <a:pt x="55" y="125"/>
                </a:cubicBezTo>
                <a:cubicBezTo>
                  <a:pt x="55" y="122"/>
                  <a:pt x="55" y="122"/>
                  <a:pt x="55" y="122"/>
                </a:cubicBezTo>
                <a:cubicBezTo>
                  <a:pt x="45" y="122"/>
                  <a:pt x="45" y="122"/>
                  <a:pt x="45" y="122"/>
                </a:cubicBezTo>
                <a:cubicBezTo>
                  <a:pt x="41" y="122"/>
                  <a:pt x="37" y="120"/>
                  <a:pt x="34" y="118"/>
                </a:cubicBezTo>
                <a:cubicBezTo>
                  <a:pt x="32" y="115"/>
                  <a:pt x="30" y="111"/>
                  <a:pt x="30" y="107"/>
                </a:cubicBezTo>
                <a:cubicBezTo>
                  <a:pt x="30" y="15"/>
                  <a:pt x="30" y="15"/>
                  <a:pt x="30" y="15"/>
                </a:cubicBezTo>
                <a:cubicBezTo>
                  <a:pt x="30" y="11"/>
                  <a:pt x="32" y="7"/>
                  <a:pt x="34" y="5"/>
                </a:cubicBezTo>
                <a:cubicBezTo>
                  <a:pt x="34" y="5"/>
                  <a:pt x="34" y="5"/>
                  <a:pt x="34" y="5"/>
                </a:cubicBezTo>
                <a:cubicBezTo>
                  <a:pt x="37" y="2"/>
                  <a:pt x="41" y="0"/>
                  <a:pt x="45" y="0"/>
                </a:cubicBezTo>
                <a:cubicBezTo>
                  <a:pt x="209" y="0"/>
                  <a:pt x="209" y="0"/>
                  <a:pt x="209" y="0"/>
                </a:cubicBezTo>
                <a:cubicBezTo>
                  <a:pt x="213" y="0"/>
                  <a:pt x="217" y="2"/>
                  <a:pt x="220" y="5"/>
                </a:cubicBezTo>
                <a:cubicBezTo>
                  <a:pt x="220" y="5"/>
                  <a:pt x="220" y="5"/>
                  <a:pt x="220" y="5"/>
                </a:cubicBezTo>
                <a:cubicBezTo>
                  <a:pt x="222" y="7"/>
                  <a:pt x="224" y="11"/>
                  <a:pt x="224" y="15"/>
                </a:cubicBezTo>
                <a:cubicBezTo>
                  <a:pt x="224" y="107"/>
                  <a:pt x="224" y="107"/>
                  <a:pt x="224" y="107"/>
                </a:cubicBezTo>
                <a:cubicBezTo>
                  <a:pt x="224" y="111"/>
                  <a:pt x="222" y="115"/>
                  <a:pt x="220" y="118"/>
                </a:cubicBezTo>
                <a:cubicBezTo>
                  <a:pt x="217" y="120"/>
                  <a:pt x="213" y="122"/>
                  <a:pt x="209" y="122"/>
                </a:cubicBezTo>
                <a:cubicBezTo>
                  <a:pt x="198" y="122"/>
                  <a:pt x="198" y="122"/>
                  <a:pt x="198" y="122"/>
                </a:cubicBezTo>
                <a:cubicBezTo>
                  <a:pt x="198" y="125"/>
                  <a:pt x="198" y="125"/>
                  <a:pt x="198" y="125"/>
                </a:cubicBezTo>
                <a:cubicBezTo>
                  <a:pt x="221" y="125"/>
                  <a:pt x="221" y="125"/>
                  <a:pt x="221" y="125"/>
                </a:cubicBezTo>
                <a:cubicBezTo>
                  <a:pt x="257" y="173"/>
                  <a:pt x="257" y="173"/>
                  <a:pt x="257" y="173"/>
                </a:cubicBezTo>
                <a:cubicBezTo>
                  <a:pt x="256" y="173"/>
                  <a:pt x="256" y="173"/>
                  <a:pt x="256" y="173"/>
                </a:cubicBezTo>
                <a:cubicBezTo>
                  <a:pt x="248" y="191"/>
                  <a:pt x="248" y="191"/>
                  <a:pt x="248" y="191"/>
                </a:cubicBezTo>
                <a:cubicBezTo>
                  <a:pt x="9" y="191"/>
                  <a:pt x="9" y="191"/>
                  <a:pt x="9" y="191"/>
                </a:cubicBezTo>
                <a:cubicBezTo>
                  <a:pt x="0" y="173"/>
                  <a:pt x="0" y="173"/>
                  <a:pt x="0" y="173"/>
                </a:cubicBezTo>
                <a:cubicBezTo>
                  <a:pt x="33" y="125"/>
                  <a:pt x="33" y="125"/>
                  <a:pt x="33" y="125"/>
                </a:cubicBezTo>
                <a:close/>
                <a:moveTo>
                  <a:pt x="77" y="125"/>
                </a:moveTo>
                <a:cubicBezTo>
                  <a:pt x="176" y="125"/>
                  <a:pt x="176" y="125"/>
                  <a:pt x="176" y="125"/>
                </a:cubicBezTo>
                <a:cubicBezTo>
                  <a:pt x="176" y="122"/>
                  <a:pt x="176" y="122"/>
                  <a:pt x="176" y="122"/>
                </a:cubicBezTo>
                <a:cubicBezTo>
                  <a:pt x="77" y="122"/>
                  <a:pt x="77" y="122"/>
                  <a:pt x="77" y="122"/>
                </a:cubicBezTo>
                <a:cubicBezTo>
                  <a:pt x="77" y="125"/>
                  <a:pt x="77" y="125"/>
                  <a:pt x="77" y="125"/>
                </a:cubicBezTo>
                <a:close/>
                <a:moveTo>
                  <a:pt x="209" y="15"/>
                </a:moveTo>
                <a:cubicBezTo>
                  <a:pt x="45" y="15"/>
                  <a:pt x="45" y="15"/>
                  <a:pt x="45" y="15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07"/>
                  <a:pt x="45" y="107"/>
                  <a:pt x="45" y="107"/>
                </a:cubicBezTo>
                <a:cubicBezTo>
                  <a:pt x="45" y="107"/>
                  <a:pt x="45" y="107"/>
                  <a:pt x="45" y="107"/>
                </a:cubicBezTo>
                <a:cubicBezTo>
                  <a:pt x="45" y="107"/>
                  <a:pt x="45" y="107"/>
                  <a:pt x="45" y="107"/>
                </a:cubicBezTo>
                <a:cubicBezTo>
                  <a:pt x="209" y="107"/>
                  <a:pt x="209" y="107"/>
                  <a:pt x="209" y="107"/>
                </a:cubicBezTo>
                <a:cubicBezTo>
                  <a:pt x="209" y="107"/>
                  <a:pt x="209" y="107"/>
                  <a:pt x="209" y="107"/>
                </a:cubicBezTo>
                <a:cubicBezTo>
                  <a:pt x="209" y="107"/>
                  <a:pt x="210" y="107"/>
                  <a:pt x="210" y="107"/>
                </a:cubicBezTo>
                <a:cubicBezTo>
                  <a:pt x="210" y="15"/>
                  <a:pt x="210" y="15"/>
                  <a:pt x="210" y="15"/>
                </a:cubicBezTo>
                <a:cubicBezTo>
                  <a:pt x="210" y="15"/>
                  <a:pt x="210" y="15"/>
                  <a:pt x="209" y="15"/>
                </a:cubicBezTo>
                <a:cubicBezTo>
                  <a:pt x="209" y="15"/>
                  <a:pt x="209" y="15"/>
                  <a:pt x="209" y="15"/>
                </a:cubicBezTo>
                <a:cubicBezTo>
                  <a:pt x="209" y="15"/>
                  <a:pt x="209" y="15"/>
                  <a:pt x="209" y="15"/>
                </a:cubicBezTo>
                <a:close/>
                <a:moveTo>
                  <a:pt x="39" y="155"/>
                </a:moveTo>
                <a:cubicBezTo>
                  <a:pt x="37" y="158"/>
                  <a:pt x="35" y="160"/>
                  <a:pt x="34" y="163"/>
                </a:cubicBezTo>
                <a:cubicBezTo>
                  <a:pt x="42" y="163"/>
                  <a:pt x="51" y="163"/>
                  <a:pt x="60" y="163"/>
                </a:cubicBezTo>
                <a:cubicBezTo>
                  <a:pt x="61" y="160"/>
                  <a:pt x="62" y="158"/>
                  <a:pt x="63" y="155"/>
                </a:cubicBezTo>
                <a:cubicBezTo>
                  <a:pt x="55" y="155"/>
                  <a:pt x="47" y="155"/>
                  <a:pt x="39" y="155"/>
                </a:cubicBezTo>
                <a:close/>
                <a:moveTo>
                  <a:pt x="51" y="135"/>
                </a:moveTo>
                <a:cubicBezTo>
                  <a:pt x="50" y="137"/>
                  <a:pt x="49" y="139"/>
                  <a:pt x="48" y="141"/>
                </a:cubicBezTo>
                <a:cubicBezTo>
                  <a:pt x="57" y="141"/>
                  <a:pt x="66" y="141"/>
                  <a:pt x="75" y="141"/>
                </a:cubicBezTo>
                <a:cubicBezTo>
                  <a:pt x="76" y="139"/>
                  <a:pt x="77" y="137"/>
                  <a:pt x="78" y="135"/>
                </a:cubicBezTo>
                <a:cubicBezTo>
                  <a:pt x="69" y="135"/>
                  <a:pt x="60" y="135"/>
                  <a:pt x="51" y="135"/>
                </a:cubicBezTo>
                <a:close/>
                <a:moveTo>
                  <a:pt x="192" y="135"/>
                </a:moveTo>
                <a:cubicBezTo>
                  <a:pt x="193" y="137"/>
                  <a:pt x="194" y="139"/>
                  <a:pt x="195" y="141"/>
                </a:cubicBezTo>
                <a:cubicBezTo>
                  <a:pt x="201" y="141"/>
                  <a:pt x="207" y="141"/>
                  <a:pt x="213" y="141"/>
                </a:cubicBezTo>
                <a:cubicBezTo>
                  <a:pt x="212" y="139"/>
                  <a:pt x="210" y="137"/>
                  <a:pt x="209" y="135"/>
                </a:cubicBezTo>
                <a:cubicBezTo>
                  <a:pt x="204" y="135"/>
                  <a:pt x="198" y="135"/>
                  <a:pt x="192" y="135"/>
                </a:cubicBezTo>
                <a:close/>
                <a:moveTo>
                  <a:pt x="171" y="135"/>
                </a:moveTo>
                <a:cubicBezTo>
                  <a:pt x="171" y="137"/>
                  <a:pt x="172" y="139"/>
                  <a:pt x="173" y="141"/>
                </a:cubicBezTo>
                <a:cubicBezTo>
                  <a:pt x="179" y="141"/>
                  <a:pt x="184" y="141"/>
                  <a:pt x="190" y="141"/>
                </a:cubicBezTo>
                <a:cubicBezTo>
                  <a:pt x="189" y="139"/>
                  <a:pt x="188" y="137"/>
                  <a:pt x="187" y="135"/>
                </a:cubicBezTo>
                <a:cubicBezTo>
                  <a:pt x="182" y="135"/>
                  <a:pt x="176" y="135"/>
                  <a:pt x="171" y="135"/>
                </a:cubicBezTo>
                <a:close/>
                <a:moveTo>
                  <a:pt x="149" y="135"/>
                </a:moveTo>
                <a:cubicBezTo>
                  <a:pt x="149" y="137"/>
                  <a:pt x="149" y="139"/>
                  <a:pt x="150" y="141"/>
                </a:cubicBezTo>
                <a:cubicBezTo>
                  <a:pt x="155" y="141"/>
                  <a:pt x="161" y="141"/>
                  <a:pt x="167" y="141"/>
                </a:cubicBezTo>
                <a:cubicBezTo>
                  <a:pt x="167" y="139"/>
                  <a:pt x="166" y="137"/>
                  <a:pt x="165" y="135"/>
                </a:cubicBezTo>
                <a:cubicBezTo>
                  <a:pt x="160" y="135"/>
                  <a:pt x="154" y="135"/>
                  <a:pt x="149" y="135"/>
                </a:cubicBezTo>
                <a:close/>
                <a:moveTo>
                  <a:pt x="127" y="135"/>
                </a:moveTo>
                <a:cubicBezTo>
                  <a:pt x="127" y="137"/>
                  <a:pt x="127" y="139"/>
                  <a:pt x="127" y="141"/>
                </a:cubicBezTo>
                <a:cubicBezTo>
                  <a:pt x="133" y="141"/>
                  <a:pt x="139" y="141"/>
                  <a:pt x="144" y="141"/>
                </a:cubicBezTo>
                <a:cubicBezTo>
                  <a:pt x="144" y="139"/>
                  <a:pt x="144" y="137"/>
                  <a:pt x="144" y="135"/>
                </a:cubicBezTo>
                <a:cubicBezTo>
                  <a:pt x="138" y="135"/>
                  <a:pt x="133" y="135"/>
                  <a:pt x="127" y="135"/>
                </a:cubicBezTo>
                <a:close/>
                <a:moveTo>
                  <a:pt x="105" y="135"/>
                </a:moveTo>
                <a:cubicBezTo>
                  <a:pt x="105" y="137"/>
                  <a:pt x="104" y="139"/>
                  <a:pt x="104" y="141"/>
                </a:cubicBezTo>
                <a:cubicBezTo>
                  <a:pt x="110" y="141"/>
                  <a:pt x="115" y="141"/>
                  <a:pt x="121" y="141"/>
                </a:cubicBezTo>
                <a:cubicBezTo>
                  <a:pt x="121" y="139"/>
                  <a:pt x="122" y="137"/>
                  <a:pt x="122" y="135"/>
                </a:cubicBezTo>
                <a:cubicBezTo>
                  <a:pt x="116" y="135"/>
                  <a:pt x="111" y="135"/>
                  <a:pt x="105" y="135"/>
                </a:cubicBezTo>
                <a:close/>
                <a:moveTo>
                  <a:pt x="83" y="135"/>
                </a:moveTo>
                <a:cubicBezTo>
                  <a:pt x="83" y="137"/>
                  <a:pt x="82" y="139"/>
                  <a:pt x="81" y="141"/>
                </a:cubicBezTo>
                <a:cubicBezTo>
                  <a:pt x="87" y="141"/>
                  <a:pt x="93" y="141"/>
                  <a:pt x="99" y="141"/>
                </a:cubicBezTo>
                <a:cubicBezTo>
                  <a:pt x="99" y="139"/>
                  <a:pt x="100" y="137"/>
                  <a:pt x="100" y="135"/>
                </a:cubicBezTo>
                <a:cubicBezTo>
                  <a:pt x="94" y="135"/>
                  <a:pt x="89" y="135"/>
                  <a:pt x="83" y="135"/>
                </a:cubicBezTo>
                <a:close/>
                <a:moveTo>
                  <a:pt x="187" y="144"/>
                </a:moveTo>
                <a:cubicBezTo>
                  <a:pt x="188" y="146"/>
                  <a:pt x="189" y="149"/>
                  <a:pt x="190" y="151"/>
                </a:cubicBezTo>
                <a:cubicBezTo>
                  <a:pt x="200" y="151"/>
                  <a:pt x="209" y="151"/>
                  <a:pt x="219" y="151"/>
                </a:cubicBezTo>
                <a:cubicBezTo>
                  <a:pt x="218" y="149"/>
                  <a:pt x="216" y="146"/>
                  <a:pt x="215" y="144"/>
                </a:cubicBezTo>
                <a:cubicBezTo>
                  <a:pt x="205" y="144"/>
                  <a:pt x="196" y="144"/>
                  <a:pt x="187" y="144"/>
                </a:cubicBezTo>
                <a:close/>
                <a:moveTo>
                  <a:pt x="163" y="144"/>
                </a:moveTo>
                <a:cubicBezTo>
                  <a:pt x="163" y="146"/>
                  <a:pt x="164" y="149"/>
                  <a:pt x="165" y="151"/>
                </a:cubicBezTo>
                <a:cubicBezTo>
                  <a:pt x="171" y="151"/>
                  <a:pt x="177" y="151"/>
                  <a:pt x="183" y="151"/>
                </a:cubicBezTo>
                <a:cubicBezTo>
                  <a:pt x="183" y="149"/>
                  <a:pt x="182" y="146"/>
                  <a:pt x="181" y="144"/>
                </a:cubicBezTo>
                <a:cubicBezTo>
                  <a:pt x="175" y="144"/>
                  <a:pt x="169" y="144"/>
                  <a:pt x="163" y="144"/>
                </a:cubicBezTo>
                <a:close/>
                <a:moveTo>
                  <a:pt x="139" y="144"/>
                </a:moveTo>
                <a:cubicBezTo>
                  <a:pt x="140" y="146"/>
                  <a:pt x="140" y="149"/>
                  <a:pt x="140" y="151"/>
                </a:cubicBezTo>
                <a:cubicBezTo>
                  <a:pt x="146" y="151"/>
                  <a:pt x="153" y="151"/>
                  <a:pt x="159" y="151"/>
                </a:cubicBezTo>
                <a:cubicBezTo>
                  <a:pt x="158" y="149"/>
                  <a:pt x="158" y="146"/>
                  <a:pt x="157" y="144"/>
                </a:cubicBezTo>
                <a:cubicBezTo>
                  <a:pt x="151" y="144"/>
                  <a:pt x="145" y="144"/>
                  <a:pt x="139" y="144"/>
                </a:cubicBezTo>
                <a:close/>
                <a:moveTo>
                  <a:pt x="116" y="144"/>
                </a:moveTo>
                <a:cubicBezTo>
                  <a:pt x="116" y="146"/>
                  <a:pt x="115" y="149"/>
                  <a:pt x="115" y="151"/>
                </a:cubicBezTo>
                <a:cubicBezTo>
                  <a:pt x="121" y="151"/>
                  <a:pt x="128" y="151"/>
                  <a:pt x="134" y="151"/>
                </a:cubicBezTo>
                <a:cubicBezTo>
                  <a:pt x="134" y="149"/>
                  <a:pt x="134" y="146"/>
                  <a:pt x="134" y="144"/>
                </a:cubicBezTo>
                <a:cubicBezTo>
                  <a:pt x="128" y="144"/>
                  <a:pt x="122" y="144"/>
                  <a:pt x="116" y="144"/>
                </a:cubicBezTo>
                <a:close/>
                <a:moveTo>
                  <a:pt x="92" y="144"/>
                </a:moveTo>
                <a:cubicBezTo>
                  <a:pt x="92" y="146"/>
                  <a:pt x="91" y="149"/>
                  <a:pt x="91" y="151"/>
                </a:cubicBezTo>
                <a:cubicBezTo>
                  <a:pt x="97" y="151"/>
                  <a:pt x="103" y="151"/>
                  <a:pt x="109" y="151"/>
                </a:cubicBezTo>
                <a:cubicBezTo>
                  <a:pt x="110" y="149"/>
                  <a:pt x="110" y="146"/>
                  <a:pt x="110" y="144"/>
                </a:cubicBezTo>
                <a:cubicBezTo>
                  <a:pt x="104" y="144"/>
                  <a:pt x="98" y="144"/>
                  <a:pt x="92" y="144"/>
                </a:cubicBezTo>
                <a:close/>
                <a:moveTo>
                  <a:pt x="69" y="144"/>
                </a:moveTo>
                <a:cubicBezTo>
                  <a:pt x="68" y="146"/>
                  <a:pt x="67" y="149"/>
                  <a:pt x="66" y="151"/>
                </a:cubicBezTo>
                <a:cubicBezTo>
                  <a:pt x="72" y="151"/>
                  <a:pt x="78" y="151"/>
                  <a:pt x="84" y="151"/>
                </a:cubicBezTo>
                <a:cubicBezTo>
                  <a:pt x="85" y="149"/>
                  <a:pt x="86" y="146"/>
                  <a:pt x="87" y="144"/>
                </a:cubicBezTo>
                <a:cubicBezTo>
                  <a:pt x="81" y="144"/>
                  <a:pt x="75" y="144"/>
                  <a:pt x="69" y="144"/>
                </a:cubicBezTo>
                <a:close/>
                <a:moveTo>
                  <a:pt x="45" y="144"/>
                </a:moveTo>
                <a:cubicBezTo>
                  <a:pt x="44" y="146"/>
                  <a:pt x="43" y="149"/>
                  <a:pt x="41" y="151"/>
                </a:cubicBezTo>
                <a:cubicBezTo>
                  <a:pt x="47" y="151"/>
                  <a:pt x="54" y="151"/>
                  <a:pt x="60" y="151"/>
                </a:cubicBezTo>
                <a:cubicBezTo>
                  <a:pt x="61" y="149"/>
                  <a:pt x="62" y="146"/>
                  <a:pt x="63" y="144"/>
                </a:cubicBezTo>
                <a:cubicBezTo>
                  <a:pt x="57" y="144"/>
                  <a:pt x="51" y="144"/>
                  <a:pt x="45" y="144"/>
                </a:cubicBezTo>
                <a:close/>
                <a:moveTo>
                  <a:pt x="197" y="155"/>
                </a:moveTo>
                <a:cubicBezTo>
                  <a:pt x="198" y="158"/>
                  <a:pt x="199" y="160"/>
                  <a:pt x="201" y="163"/>
                </a:cubicBezTo>
                <a:cubicBezTo>
                  <a:pt x="209" y="163"/>
                  <a:pt x="218" y="163"/>
                  <a:pt x="227" y="163"/>
                </a:cubicBezTo>
                <a:cubicBezTo>
                  <a:pt x="225" y="160"/>
                  <a:pt x="223" y="158"/>
                  <a:pt x="222" y="155"/>
                </a:cubicBezTo>
                <a:cubicBezTo>
                  <a:pt x="213" y="155"/>
                  <a:pt x="205" y="155"/>
                  <a:pt x="197" y="155"/>
                </a:cubicBezTo>
                <a:close/>
                <a:moveTo>
                  <a:pt x="171" y="155"/>
                </a:moveTo>
                <a:cubicBezTo>
                  <a:pt x="172" y="158"/>
                  <a:pt x="173" y="160"/>
                  <a:pt x="174" y="163"/>
                </a:cubicBezTo>
                <a:cubicBezTo>
                  <a:pt x="180" y="163"/>
                  <a:pt x="187" y="163"/>
                  <a:pt x="194" y="163"/>
                </a:cubicBezTo>
                <a:cubicBezTo>
                  <a:pt x="193" y="160"/>
                  <a:pt x="192" y="158"/>
                  <a:pt x="191" y="155"/>
                </a:cubicBezTo>
                <a:cubicBezTo>
                  <a:pt x="184" y="155"/>
                  <a:pt x="178" y="155"/>
                  <a:pt x="171" y="155"/>
                </a:cubicBezTo>
                <a:close/>
                <a:moveTo>
                  <a:pt x="146" y="155"/>
                </a:moveTo>
                <a:cubicBezTo>
                  <a:pt x="146" y="158"/>
                  <a:pt x="147" y="160"/>
                  <a:pt x="147" y="163"/>
                </a:cubicBezTo>
                <a:cubicBezTo>
                  <a:pt x="154" y="163"/>
                  <a:pt x="161" y="163"/>
                  <a:pt x="168" y="163"/>
                </a:cubicBezTo>
                <a:cubicBezTo>
                  <a:pt x="167" y="160"/>
                  <a:pt x="166" y="158"/>
                  <a:pt x="165" y="155"/>
                </a:cubicBezTo>
                <a:cubicBezTo>
                  <a:pt x="159" y="155"/>
                  <a:pt x="153" y="155"/>
                  <a:pt x="146" y="155"/>
                </a:cubicBezTo>
                <a:close/>
                <a:moveTo>
                  <a:pt x="121" y="155"/>
                </a:moveTo>
                <a:cubicBezTo>
                  <a:pt x="121" y="158"/>
                  <a:pt x="121" y="160"/>
                  <a:pt x="120" y="163"/>
                </a:cubicBezTo>
                <a:cubicBezTo>
                  <a:pt x="127" y="163"/>
                  <a:pt x="134" y="163"/>
                  <a:pt x="141" y="163"/>
                </a:cubicBezTo>
                <a:cubicBezTo>
                  <a:pt x="141" y="160"/>
                  <a:pt x="141" y="158"/>
                  <a:pt x="140" y="155"/>
                </a:cubicBezTo>
                <a:cubicBezTo>
                  <a:pt x="134" y="155"/>
                  <a:pt x="127" y="155"/>
                  <a:pt x="121" y="155"/>
                </a:cubicBezTo>
                <a:close/>
                <a:moveTo>
                  <a:pt x="95" y="155"/>
                </a:moveTo>
                <a:cubicBezTo>
                  <a:pt x="95" y="158"/>
                  <a:pt x="94" y="160"/>
                  <a:pt x="93" y="163"/>
                </a:cubicBezTo>
                <a:cubicBezTo>
                  <a:pt x="100" y="163"/>
                  <a:pt x="107" y="163"/>
                  <a:pt x="114" y="163"/>
                </a:cubicBezTo>
                <a:cubicBezTo>
                  <a:pt x="114" y="160"/>
                  <a:pt x="114" y="158"/>
                  <a:pt x="115" y="155"/>
                </a:cubicBezTo>
                <a:cubicBezTo>
                  <a:pt x="108" y="155"/>
                  <a:pt x="102" y="155"/>
                  <a:pt x="95" y="155"/>
                </a:cubicBezTo>
                <a:close/>
                <a:moveTo>
                  <a:pt x="70" y="155"/>
                </a:moveTo>
                <a:cubicBezTo>
                  <a:pt x="69" y="158"/>
                  <a:pt x="68" y="160"/>
                  <a:pt x="67" y="163"/>
                </a:cubicBezTo>
                <a:cubicBezTo>
                  <a:pt x="74" y="163"/>
                  <a:pt x="81" y="163"/>
                  <a:pt x="87" y="163"/>
                </a:cubicBezTo>
                <a:cubicBezTo>
                  <a:pt x="88" y="160"/>
                  <a:pt x="89" y="158"/>
                  <a:pt x="90" y="155"/>
                </a:cubicBezTo>
                <a:cubicBezTo>
                  <a:pt x="83" y="155"/>
                  <a:pt x="77" y="155"/>
                  <a:pt x="70" y="1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 bIns="540000" lIns="68580" rIns="68580" tIns="34290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52" name="KSO_Shape"/>
          <p:cNvSpPr/>
          <p:nvPr/>
        </p:nvSpPr>
        <p:spPr bwMode="auto">
          <a:xfrm>
            <a:off x="9189818" y="3406575"/>
            <a:ext cx="1286782" cy="782792"/>
          </a:xfrm>
          <a:custGeom>
            <a:gdLst>
              <a:gd fmla="*/ 2147483646 w 6731" name="T0"/>
              <a:gd fmla="*/ 2147483646 h 4095" name="T1"/>
              <a:gd fmla="*/ 2147483646 w 6731" name="T2"/>
              <a:gd fmla="*/ 2147483646 h 4095" name="T3"/>
              <a:gd fmla="*/ 2147483646 w 6731" name="T4"/>
              <a:gd fmla="*/ 2147483646 h 4095" name="T5"/>
              <a:gd fmla="*/ 2147483646 w 6731" name="T6"/>
              <a:gd fmla="*/ 2147483646 h 4095" name="T7"/>
              <a:gd fmla="*/ 2147483646 w 6731" name="T8"/>
              <a:gd fmla="*/ 2147483646 h 4095" name="T9"/>
              <a:gd fmla="*/ 2147483646 w 6731" name="T10"/>
              <a:gd fmla="*/ 2147483646 h 4095" name="T11"/>
              <a:gd fmla="*/ 2147483646 w 6731" name="T12"/>
              <a:gd fmla="*/ 2147483646 h 4095" name="T13"/>
              <a:gd fmla="*/ 2147483646 w 6731" name="T14"/>
              <a:gd fmla="*/ 2147483646 h 4095" name="T15"/>
              <a:gd fmla="*/ 2147483646 w 6731" name="T16"/>
              <a:gd fmla="*/ 2147483646 h 4095" name="T17"/>
              <a:gd fmla="*/ 2147483646 w 6731" name="T18"/>
              <a:gd fmla="*/ 2147483646 h 4095" name="T19"/>
              <a:gd fmla="*/ 2147483646 w 6731" name="T20"/>
              <a:gd fmla="*/ 2147483646 h 4095" name="T21"/>
              <a:gd fmla="*/ 2147483646 w 6731" name="T22"/>
              <a:gd fmla="*/ 2147483646 h 4095" name="T23"/>
              <a:gd fmla="*/ 2147483646 w 6731" name="T24"/>
              <a:gd fmla="*/ 2147483646 h 4095" name="T25"/>
              <a:gd fmla="*/ 2147483646 w 6731" name="T26"/>
              <a:gd fmla="*/ 2147483646 h 4095" name="T27"/>
              <a:gd fmla="*/ 2147483646 w 6731" name="T28"/>
              <a:gd fmla="*/ 2147483646 h 4095" name="T29"/>
              <a:gd fmla="*/ 2147483646 w 6731" name="T30"/>
              <a:gd fmla="*/ 2147483646 h 4095" name="T31"/>
              <a:gd fmla="*/ 2147483646 w 6731" name="T32"/>
              <a:gd fmla="*/ 2147483646 h 4095" name="T33"/>
              <a:gd fmla="*/ 2147483646 w 6731" name="T34"/>
              <a:gd fmla="*/ 2147483646 h 4095" name="T35"/>
              <a:gd fmla="*/ 2147483646 w 6731" name="T36"/>
              <a:gd fmla="*/ 2147483646 h 4095" name="T37"/>
              <a:gd fmla="*/ 2147483646 w 6731" name="T38"/>
              <a:gd fmla="*/ 2147483646 h 4095" name="T39"/>
              <a:gd fmla="*/ 2147483646 w 6731" name="T40"/>
              <a:gd fmla="*/ 2147483646 h 4095" name="T41"/>
              <a:gd fmla="*/ 2147483646 w 6731" name="T42"/>
              <a:gd fmla="*/ 2147483646 h 4095" name="T43"/>
              <a:gd fmla="*/ 2147483646 w 6731" name="T44"/>
              <a:gd fmla="*/ 2147483646 h 4095" name="T45"/>
              <a:gd fmla="*/ 2147483646 w 6731" name="T46"/>
              <a:gd fmla="*/ 2147483646 h 4095" name="T47"/>
              <a:gd fmla="*/ 2147483646 w 6731" name="T48"/>
              <a:gd fmla="*/ 2147483646 h 4095" name="T49"/>
              <a:gd fmla="*/ 2147483646 w 6731" name="T50"/>
              <a:gd fmla="*/ 2147483646 h 4095" name="T51"/>
              <a:gd fmla="*/ 2147483646 w 6731" name="T52"/>
              <a:gd fmla="*/ 2147483646 h 4095" name="T53"/>
              <a:gd fmla="*/ 2147483646 w 6731" name="T54"/>
              <a:gd fmla="*/ 2147483646 h 4095" name="T55"/>
              <a:gd fmla="*/ 2147483646 w 6731" name="T56"/>
              <a:gd fmla="*/ 2147483646 h 4095" name="T57"/>
              <a:gd fmla="*/ 2147483646 w 6731" name="T58"/>
              <a:gd fmla="*/ 2147483646 h 4095" name="T59"/>
              <a:gd fmla="*/ 2147483646 w 6731" name="T60"/>
              <a:gd fmla="*/ 2147483646 h 4095" name="T61"/>
              <a:gd fmla="*/ 2147483646 w 6731" name="T62"/>
              <a:gd fmla="*/ 2147483646 h 4095" name="T63"/>
              <a:gd fmla="*/ 2147483646 w 6731" name="T64"/>
              <a:gd fmla="*/ 2147483646 h 4095" name="T65"/>
              <a:gd fmla="*/ 2147483646 w 6731" name="T66"/>
              <a:gd fmla="*/ 2147483646 h 4095" name="T67"/>
              <a:gd fmla="*/ 2147483646 w 6731" name="T68"/>
              <a:gd fmla="*/ 2147483646 h 4095" name="T69"/>
              <a:gd fmla="*/ 2147483646 w 6731" name="T70"/>
              <a:gd fmla="*/ 2147483646 h 4095" name="T71"/>
              <a:gd fmla="*/ 2147483646 w 6731" name="T72"/>
              <a:gd fmla="*/ 2147483646 h 4095" name="T73"/>
              <a:gd fmla="*/ 2147483646 w 6731" name="T74"/>
              <a:gd fmla="*/ 2147483646 h 4095" name="T75"/>
              <a:gd fmla="*/ 2147483646 w 6731" name="T76"/>
              <a:gd fmla="*/ 2147483646 h 4095" name="T77"/>
              <a:gd fmla="*/ 2147483646 w 6731" name="T78"/>
              <a:gd fmla="*/ 2147483646 h 4095" name="T79"/>
              <a:gd fmla="*/ 2147483646 w 6731" name="T80"/>
              <a:gd fmla="*/ 2147483646 h 4095" name="T81"/>
              <a:gd fmla="*/ 2147483646 w 6731" name="T82"/>
              <a:gd fmla="*/ 2147483646 h 4095" name="T83"/>
              <a:gd fmla="*/ 2147483646 w 6731" name="T84"/>
              <a:gd fmla="*/ 2147483646 h 4095" name="T85"/>
              <a:gd fmla="*/ 2147483646 w 6731" name="T86"/>
              <a:gd fmla="*/ 2147483646 h 4095" name="T87"/>
              <a:gd fmla="*/ 2147483646 w 6731" name="T88"/>
              <a:gd fmla="*/ 2147483646 h 4095" name="T89"/>
              <a:gd fmla="*/ 2147483646 w 6731" name="T90"/>
              <a:gd fmla="*/ 2147483646 h 4095" name="T91"/>
              <a:gd fmla="*/ 2147483646 w 6731" name="T92"/>
              <a:gd fmla="*/ 2147483646 h 4095" name="T93"/>
              <a:gd fmla="*/ 2147483646 w 6731" name="T94"/>
              <a:gd fmla="*/ 2147483646 h 4095" name="T95"/>
              <a:gd fmla="*/ 2147483646 w 6731" name="T96"/>
              <a:gd fmla="*/ 2147483646 h 4095" name="T97"/>
              <a:gd fmla="*/ 2147483646 w 6731" name="T98"/>
              <a:gd fmla="*/ 2147483646 h 4095" name="T99"/>
              <a:gd fmla="*/ 2147483646 w 6731" name="T100"/>
              <a:gd fmla="*/ 2147483646 h 4095" name="T101"/>
              <a:gd fmla="*/ 2147483646 w 6731" name="T102"/>
              <a:gd fmla="*/ 2147483646 h 4095" name="T103"/>
              <a:gd fmla="*/ 2147483646 w 6731" name="T104"/>
              <a:gd fmla="*/ 2147483646 h 4095" name="T105"/>
              <a:gd fmla="*/ 2147483646 w 6731" name="T106"/>
              <a:gd fmla="*/ 2147483646 h 4095" name="T107"/>
              <a:gd fmla="*/ 2147483646 w 6731" name="T108"/>
              <a:gd fmla="*/ 2147483646 h 4095" name="T109"/>
              <a:gd fmla="*/ 2147483646 w 6731" name="T110"/>
              <a:gd fmla="*/ 2147483646 h 4095" name="T111"/>
              <a:gd fmla="*/ 2147483646 w 6731" name="T112"/>
              <a:gd fmla="*/ 2147483646 h 4095" name="T113"/>
              <a:gd fmla="*/ 2147483646 w 6731" name="T114"/>
              <a:gd fmla="*/ 2147483646 h 4095" name="T115"/>
              <a:gd fmla="*/ 2147483646 w 6731" name="T116"/>
              <a:gd fmla="*/ 2147483646 h 4095" name="T117"/>
              <a:gd fmla="*/ 2147483646 w 6731" name="T118"/>
              <a:gd fmla="*/ 2147483646 h 4095" name="T119"/>
              <a:gd fmla="*/ 2147483646 w 6731" name="T120"/>
              <a:gd fmla="*/ 2147483646 h 4095" name="T121"/>
              <a:gd fmla="*/ 2147483646 w 6731" name="T122"/>
              <a:gd fmla="*/ 2147483646 h 4095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b" l="0" r="r" t="0"/>
            <a:pathLst>
              <a:path h="4095" w="6731">
                <a:moveTo>
                  <a:pt x="0" y="0"/>
                </a:moveTo>
                <a:lnTo>
                  <a:pt x="1625" y="0"/>
                </a:lnTo>
                <a:lnTo>
                  <a:pt x="1625" y="4095"/>
                </a:lnTo>
                <a:lnTo>
                  <a:pt x="0" y="4095"/>
                </a:lnTo>
                <a:lnTo>
                  <a:pt x="0" y="0"/>
                </a:lnTo>
                <a:close/>
                <a:moveTo>
                  <a:pt x="1868" y="4095"/>
                </a:moveTo>
                <a:lnTo>
                  <a:pt x="4851" y="4095"/>
                </a:lnTo>
                <a:lnTo>
                  <a:pt x="4851" y="3023"/>
                </a:lnTo>
                <a:lnTo>
                  <a:pt x="1868" y="3023"/>
                </a:lnTo>
                <a:lnTo>
                  <a:pt x="1868" y="4095"/>
                </a:lnTo>
                <a:close/>
                <a:moveTo>
                  <a:pt x="1868" y="2790"/>
                </a:moveTo>
                <a:lnTo>
                  <a:pt x="4851" y="2790"/>
                </a:lnTo>
                <a:lnTo>
                  <a:pt x="4851" y="1718"/>
                </a:lnTo>
                <a:lnTo>
                  <a:pt x="1868" y="1718"/>
                </a:lnTo>
                <a:lnTo>
                  <a:pt x="1868" y="2790"/>
                </a:lnTo>
                <a:close/>
                <a:moveTo>
                  <a:pt x="2508" y="3288"/>
                </a:moveTo>
                <a:lnTo>
                  <a:pt x="4054" y="3288"/>
                </a:lnTo>
                <a:lnTo>
                  <a:pt x="4054" y="3563"/>
                </a:lnTo>
                <a:lnTo>
                  <a:pt x="2508" y="3563"/>
                </a:lnTo>
                <a:lnTo>
                  <a:pt x="2508" y="3288"/>
                </a:lnTo>
                <a:close/>
                <a:moveTo>
                  <a:pt x="2180" y="1962"/>
                </a:moveTo>
                <a:lnTo>
                  <a:pt x="3224" y="1962"/>
                </a:lnTo>
                <a:lnTo>
                  <a:pt x="3224" y="2571"/>
                </a:lnTo>
                <a:lnTo>
                  <a:pt x="2180" y="2571"/>
                </a:lnTo>
                <a:lnTo>
                  <a:pt x="2180" y="1962"/>
                </a:lnTo>
                <a:close/>
                <a:moveTo>
                  <a:pt x="3647" y="1942"/>
                </a:moveTo>
                <a:lnTo>
                  <a:pt x="3647" y="1942"/>
                </a:lnTo>
                <a:lnTo>
                  <a:pt x="3666" y="1943"/>
                </a:lnTo>
                <a:lnTo>
                  <a:pt x="3687" y="1947"/>
                </a:lnTo>
                <a:lnTo>
                  <a:pt x="3706" y="1951"/>
                </a:lnTo>
                <a:lnTo>
                  <a:pt x="3724" y="1958"/>
                </a:lnTo>
                <a:lnTo>
                  <a:pt x="3742" y="1966"/>
                </a:lnTo>
                <a:lnTo>
                  <a:pt x="3758" y="1977"/>
                </a:lnTo>
                <a:lnTo>
                  <a:pt x="3774" y="1988"/>
                </a:lnTo>
                <a:lnTo>
                  <a:pt x="3788" y="2001"/>
                </a:lnTo>
                <a:lnTo>
                  <a:pt x="3801" y="2015"/>
                </a:lnTo>
                <a:lnTo>
                  <a:pt x="3813" y="2030"/>
                </a:lnTo>
                <a:lnTo>
                  <a:pt x="3823" y="2048"/>
                </a:lnTo>
                <a:lnTo>
                  <a:pt x="3831" y="2065"/>
                </a:lnTo>
                <a:lnTo>
                  <a:pt x="3838" y="2084"/>
                </a:lnTo>
                <a:lnTo>
                  <a:pt x="3843" y="2102"/>
                </a:lnTo>
                <a:lnTo>
                  <a:pt x="3846" y="2122"/>
                </a:lnTo>
                <a:lnTo>
                  <a:pt x="3847" y="2143"/>
                </a:lnTo>
                <a:lnTo>
                  <a:pt x="3846" y="2164"/>
                </a:lnTo>
                <a:lnTo>
                  <a:pt x="3843" y="2184"/>
                </a:lnTo>
                <a:lnTo>
                  <a:pt x="3838" y="2202"/>
                </a:lnTo>
                <a:lnTo>
                  <a:pt x="3831" y="2221"/>
                </a:lnTo>
                <a:lnTo>
                  <a:pt x="3823" y="2239"/>
                </a:lnTo>
                <a:lnTo>
                  <a:pt x="3813" y="2256"/>
                </a:lnTo>
                <a:lnTo>
                  <a:pt x="3801" y="2271"/>
                </a:lnTo>
                <a:lnTo>
                  <a:pt x="3788" y="2285"/>
                </a:lnTo>
                <a:lnTo>
                  <a:pt x="3774" y="2299"/>
                </a:lnTo>
                <a:lnTo>
                  <a:pt x="3758" y="2310"/>
                </a:lnTo>
                <a:lnTo>
                  <a:pt x="3742" y="2319"/>
                </a:lnTo>
                <a:lnTo>
                  <a:pt x="3724" y="2328"/>
                </a:lnTo>
                <a:lnTo>
                  <a:pt x="3706" y="2334"/>
                </a:lnTo>
                <a:lnTo>
                  <a:pt x="3687" y="2340"/>
                </a:lnTo>
                <a:lnTo>
                  <a:pt x="3666" y="2343"/>
                </a:lnTo>
                <a:lnTo>
                  <a:pt x="3647" y="2344"/>
                </a:lnTo>
                <a:lnTo>
                  <a:pt x="3626" y="2343"/>
                </a:lnTo>
                <a:lnTo>
                  <a:pt x="3606" y="2340"/>
                </a:lnTo>
                <a:lnTo>
                  <a:pt x="3586" y="2334"/>
                </a:lnTo>
                <a:lnTo>
                  <a:pt x="3568" y="2328"/>
                </a:lnTo>
                <a:lnTo>
                  <a:pt x="3550" y="2319"/>
                </a:lnTo>
                <a:lnTo>
                  <a:pt x="3534" y="2310"/>
                </a:lnTo>
                <a:lnTo>
                  <a:pt x="3519" y="2299"/>
                </a:lnTo>
                <a:lnTo>
                  <a:pt x="3504" y="2285"/>
                </a:lnTo>
                <a:lnTo>
                  <a:pt x="3491" y="2271"/>
                </a:lnTo>
                <a:lnTo>
                  <a:pt x="3479" y="2256"/>
                </a:lnTo>
                <a:lnTo>
                  <a:pt x="3469" y="2239"/>
                </a:lnTo>
                <a:lnTo>
                  <a:pt x="3461" y="2221"/>
                </a:lnTo>
                <a:lnTo>
                  <a:pt x="3454" y="2202"/>
                </a:lnTo>
                <a:lnTo>
                  <a:pt x="3449" y="2184"/>
                </a:lnTo>
                <a:lnTo>
                  <a:pt x="3446" y="2164"/>
                </a:lnTo>
                <a:lnTo>
                  <a:pt x="3446" y="2143"/>
                </a:lnTo>
                <a:lnTo>
                  <a:pt x="3446" y="2122"/>
                </a:lnTo>
                <a:lnTo>
                  <a:pt x="3449" y="2102"/>
                </a:lnTo>
                <a:lnTo>
                  <a:pt x="3454" y="2084"/>
                </a:lnTo>
                <a:lnTo>
                  <a:pt x="3461" y="2065"/>
                </a:lnTo>
                <a:lnTo>
                  <a:pt x="3469" y="2048"/>
                </a:lnTo>
                <a:lnTo>
                  <a:pt x="3479" y="2030"/>
                </a:lnTo>
                <a:lnTo>
                  <a:pt x="3491" y="2015"/>
                </a:lnTo>
                <a:lnTo>
                  <a:pt x="3504" y="2001"/>
                </a:lnTo>
                <a:lnTo>
                  <a:pt x="3519" y="1988"/>
                </a:lnTo>
                <a:lnTo>
                  <a:pt x="3534" y="1977"/>
                </a:lnTo>
                <a:lnTo>
                  <a:pt x="3550" y="1966"/>
                </a:lnTo>
                <a:lnTo>
                  <a:pt x="3568" y="1958"/>
                </a:lnTo>
                <a:lnTo>
                  <a:pt x="3586" y="1951"/>
                </a:lnTo>
                <a:lnTo>
                  <a:pt x="3606" y="1947"/>
                </a:lnTo>
                <a:lnTo>
                  <a:pt x="3626" y="1943"/>
                </a:lnTo>
                <a:lnTo>
                  <a:pt x="3647" y="1942"/>
                </a:lnTo>
                <a:close/>
                <a:moveTo>
                  <a:pt x="4235" y="1942"/>
                </a:moveTo>
                <a:lnTo>
                  <a:pt x="4235" y="1942"/>
                </a:lnTo>
                <a:lnTo>
                  <a:pt x="4256" y="1943"/>
                </a:lnTo>
                <a:lnTo>
                  <a:pt x="4276" y="1947"/>
                </a:lnTo>
                <a:lnTo>
                  <a:pt x="4296" y="1951"/>
                </a:lnTo>
                <a:lnTo>
                  <a:pt x="4313" y="1958"/>
                </a:lnTo>
                <a:lnTo>
                  <a:pt x="4332" y="1966"/>
                </a:lnTo>
                <a:lnTo>
                  <a:pt x="4348" y="1977"/>
                </a:lnTo>
                <a:lnTo>
                  <a:pt x="4363" y="1988"/>
                </a:lnTo>
                <a:lnTo>
                  <a:pt x="4377" y="2001"/>
                </a:lnTo>
                <a:lnTo>
                  <a:pt x="4391" y="2015"/>
                </a:lnTo>
                <a:lnTo>
                  <a:pt x="4402" y="2030"/>
                </a:lnTo>
                <a:lnTo>
                  <a:pt x="4412" y="2048"/>
                </a:lnTo>
                <a:lnTo>
                  <a:pt x="4421" y="2065"/>
                </a:lnTo>
                <a:lnTo>
                  <a:pt x="4427" y="2084"/>
                </a:lnTo>
                <a:lnTo>
                  <a:pt x="4433" y="2102"/>
                </a:lnTo>
                <a:lnTo>
                  <a:pt x="4435" y="2122"/>
                </a:lnTo>
                <a:lnTo>
                  <a:pt x="4436" y="2143"/>
                </a:lnTo>
                <a:lnTo>
                  <a:pt x="4435" y="2164"/>
                </a:lnTo>
                <a:lnTo>
                  <a:pt x="4433" y="2184"/>
                </a:lnTo>
                <a:lnTo>
                  <a:pt x="4427" y="2202"/>
                </a:lnTo>
                <a:lnTo>
                  <a:pt x="4421" y="2221"/>
                </a:lnTo>
                <a:lnTo>
                  <a:pt x="4412" y="2239"/>
                </a:lnTo>
                <a:lnTo>
                  <a:pt x="4402" y="2256"/>
                </a:lnTo>
                <a:lnTo>
                  <a:pt x="4391" y="2271"/>
                </a:lnTo>
                <a:lnTo>
                  <a:pt x="4377" y="2285"/>
                </a:lnTo>
                <a:lnTo>
                  <a:pt x="4363" y="2299"/>
                </a:lnTo>
                <a:lnTo>
                  <a:pt x="4348" y="2310"/>
                </a:lnTo>
                <a:lnTo>
                  <a:pt x="4332" y="2319"/>
                </a:lnTo>
                <a:lnTo>
                  <a:pt x="4313" y="2328"/>
                </a:lnTo>
                <a:lnTo>
                  <a:pt x="4296" y="2334"/>
                </a:lnTo>
                <a:lnTo>
                  <a:pt x="4276" y="2340"/>
                </a:lnTo>
                <a:lnTo>
                  <a:pt x="4256" y="2343"/>
                </a:lnTo>
                <a:lnTo>
                  <a:pt x="4235" y="2344"/>
                </a:lnTo>
                <a:lnTo>
                  <a:pt x="4214" y="2343"/>
                </a:lnTo>
                <a:lnTo>
                  <a:pt x="4195" y="2340"/>
                </a:lnTo>
                <a:lnTo>
                  <a:pt x="4176" y="2334"/>
                </a:lnTo>
                <a:lnTo>
                  <a:pt x="4157" y="2328"/>
                </a:lnTo>
                <a:lnTo>
                  <a:pt x="4140" y="2319"/>
                </a:lnTo>
                <a:lnTo>
                  <a:pt x="4123" y="2310"/>
                </a:lnTo>
                <a:lnTo>
                  <a:pt x="4108" y="2299"/>
                </a:lnTo>
                <a:lnTo>
                  <a:pt x="4094" y="2285"/>
                </a:lnTo>
                <a:lnTo>
                  <a:pt x="4081" y="2271"/>
                </a:lnTo>
                <a:lnTo>
                  <a:pt x="4069" y="2256"/>
                </a:lnTo>
                <a:lnTo>
                  <a:pt x="4059" y="2239"/>
                </a:lnTo>
                <a:lnTo>
                  <a:pt x="4051" y="2221"/>
                </a:lnTo>
                <a:lnTo>
                  <a:pt x="4044" y="2202"/>
                </a:lnTo>
                <a:lnTo>
                  <a:pt x="4039" y="2184"/>
                </a:lnTo>
                <a:lnTo>
                  <a:pt x="4036" y="2164"/>
                </a:lnTo>
                <a:lnTo>
                  <a:pt x="4034" y="2143"/>
                </a:lnTo>
                <a:lnTo>
                  <a:pt x="4036" y="2122"/>
                </a:lnTo>
                <a:lnTo>
                  <a:pt x="4039" y="2102"/>
                </a:lnTo>
                <a:lnTo>
                  <a:pt x="4044" y="2084"/>
                </a:lnTo>
                <a:lnTo>
                  <a:pt x="4051" y="2065"/>
                </a:lnTo>
                <a:lnTo>
                  <a:pt x="4059" y="2048"/>
                </a:lnTo>
                <a:lnTo>
                  <a:pt x="4069" y="2030"/>
                </a:lnTo>
                <a:lnTo>
                  <a:pt x="4081" y="2015"/>
                </a:lnTo>
                <a:lnTo>
                  <a:pt x="4094" y="2001"/>
                </a:lnTo>
                <a:lnTo>
                  <a:pt x="4108" y="1988"/>
                </a:lnTo>
                <a:lnTo>
                  <a:pt x="4123" y="1977"/>
                </a:lnTo>
                <a:lnTo>
                  <a:pt x="4140" y="1966"/>
                </a:lnTo>
                <a:lnTo>
                  <a:pt x="4157" y="1958"/>
                </a:lnTo>
                <a:lnTo>
                  <a:pt x="4176" y="1951"/>
                </a:lnTo>
                <a:lnTo>
                  <a:pt x="4195" y="1947"/>
                </a:lnTo>
                <a:lnTo>
                  <a:pt x="4214" y="1943"/>
                </a:lnTo>
                <a:lnTo>
                  <a:pt x="4235" y="1942"/>
                </a:lnTo>
                <a:close/>
                <a:moveTo>
                  <a:pt x="4168" y="3284"/>
                </a:moveTo>
                <a:lnTo>
                  <a:pt x="4453" y="3284"/>
                </a:lnTo>
                <a:lnTo>
                  <a:pt x="4453" y="3412"/>
                </a:lnTo>
                <a:lnTo>
                  <a:pt x="4168" y="3412"/>
                </a:lnTo>
                <a:lnTo>
                  <a:pt x="4168" y="3284"/>
                </a:lnTo>
                <a:close/>
                <a:moveTo>
                  <a:pt x="2154" y="3797"/>
                </a:moveTo>
                <a:lnTo>
                  <a:pt x="2438" y="3797"/>
                </a:lnTo>
                <a:lnTo>
                  <a:pt x="2438" y="3924"/>
                </a:lnTo>
                <a:lnTo>
                  <a:pt x="2154" y="3924"/>
                </a:lnTo>
                <a:lnTo>
                  <a:pt x="2154" y="3797"/>
                </a:lnTo>
                <a:close/>
                <a:moveTo>
                  <a:pt x="2531" y="3797"/>
                </a:moveTo>
                <a:lnTo>
                  <a:pt x="2815" y="3797"/>
                </a:lnTo>
                <a:lnTo>
                  <a:pt x="2815" y="3924"/>
                </a:lnTo>
                <a:lnTo>
                  <a:pt x="2531" y="3924"/>
                </a:lnTo>
                <a:lnTo>
                  <a:pt x="2531" y="3797"/>
                </a:lnTo>
                <a:close/>
                <a:moveTo>
                  <a:pt x="2930" y="3797"/>
                </a:moveTo>
                <a:lnTo>
                  <a:pt x="3215" y="3797"/>
                </a:lnTo>
                <a:lnTo>
                  <a:pt x="3215" y="3924"/>
                </a:lnTo>
                <a:lnTo>
                  <a:pt x="2930" y="3924"/>
                </a:lnTo>
                <a:lnTo>
                  <a:pt x="2930" y="3797"/>
                </a:lnTo>
                <a:close/>
                <a:moveTo>
                  <a:pt x="3308" y="3797"/>
                </a:moveTo>
                <a:lnTo>
                  <a:pt x="3593" y="3797"/>
                </a:lnTo>
                <a:lnTo>
                  <a:pt x="3593" y="3924"/>
                </a:lnTo>
                <a:lnTo>
                  <a:pt x="3308" y="3924"/>
                </a:lnTo>
                <a:lnTo>
                  <a:pt x="3308" y="3797"/>
                </a:lnTo>
                <a:close/>
                <a:moveTo>
                  <a:pt x="3691" y="3797"/>
                </a:moveTo>
                <a:lnTo>
                  <a:pt x="3976" y="3797"/>
                </a:lnTo>
                <a:lnTo>
                  <a:pt x="3976" y="3924"/>
                </a:lnTo>
                <a:lnTo>
                  <a:pt x="3691" y="3924"/>
                </a:lnTo>
                <a:lnTo>
                  <a:pt x="3691" y="3797"/>
                </a:lnTo>
                <a:close/>
                <a:moveTo>
                  <a:pt x="4069" y="3797"/>
                </a:moveTo>
                <a:lnTo>
                  <a:pt x="4354" y="3797"/>
                </a:lnTo>
                <a:lnTo>
                  <a:pt x="4354" y="3924"/>
                </a:lnTo>
                <a:lnTo>
                  <a:pt x="4069" y="3924"/>
                </a:lnTo>
                <a:lnTo>
                  <a:pt x="4069" y="3797"/>
                </a:lnTo>
                <a:close/>
                <a:moveTo>
                  <a:pt x="5107" y="0"/>
                </a:moveTo>
                <a:lnTo>
                  <a:pt x="6731" y="0"/>
                </a:lnTo>
                <a:lnTo>
                  <a:pt x="6731" y="4095"/>
                </a:lnTo>
                <a:lnTo>
                  <a:pt x="5107" y="4095"/>
                </a:lnTo>
                <a:lnTo>
                  <a:pt x="5107" y="0"/>
                </a:lnTo>
                <a:close/>
                <a:moveTo>
                  <a:pt x="5913" y="378"/>
                </a:moveTo>
                <a:lnTo>
                  <a:pt x="5913" y="378"/>
                </a:lnTo>
                <a:lnTo>
                  <a:pt x="5897" y="378"/>
                </a:lnTo>
                <a:lnTo>
                  <a:pt x="5880" y="379"/>
                </a:lnTo>
                <a:lnTo>
                  <a:pt x="5864" y="382"/>
                </a:lnTo>
                <a:lnTo>
                  <a:pt x="5849" y="384"/>
                </a:lnTo>
                <a:lnTo>
                  <a:pt x="5834" y="387"/>
                </a:lnTo>
                <a:lnTo>
                  <a:pt x="5819" y="392"/>
                </a:lnTo>
                <a:lnTo>
                  <a:pt x="5804" y="397"/>
                </a:lnTo>
                <a:lnTo>
                  <a:pt x="5790" y="402"/>
                </a:lnTo>
                <a:lnTo>
                  <a:pt x="5775" y="409"/>
                </a:lnTo>
                <a:lnTo>
                  <a:pt x="5762" y="416"/>
                </a:lnTo>
                <a:lnTo>
                  <a:pt x="5748" y="423"/>
                </a:lnTo>
                <a:lnTo>
                  <a:pt x="5735" y="431"/>
                </a:lnTo>
                <a:lnTo>
                  <a:pt x="5722" y="441"/>
                </a:lnTo>
                <a:lnTo>
                  <a:pt x="5711" y="450"/>
                </a:lnTo>
                <a:lnTo>
                  <a:pt x="5699" y="461"/>
                </a:lnTo>
                <a:lnTo>
                  <a:pt x="5689" y="471"/>
                </a:lnTo>
                <a:lnTo>
                  <a:pt x="5678" y="481"/>
                </a:lnTo>
                <a:lnTo>
                  <a:pt x="5668" y="493"/>
                </a:lnTo>
                <a:lnTo>
                  <a:pt x="5659" y="506"/>
                </a:lnTo>
                <a:lnTo>
                  <a:pt x="5649" y="517"/>
                </a:lnTo>
                <a:lnTo>
                  <a:pt x="5641" y="530"/>
                </a:lnTo>
                <a:lnTo>
                  <a:pt x="5633" y="544"/>
                </a:lnTo>
                <a:lnTo>
                  <a:pt x="5626" y="558"/>
                </a:lnTo>
                <a:lnTo>
                  <a:pt x="5620" y="572"/>
                </a:lnTo>
                <a:lnTo>
                  <a:pt x="5614" y="586"/>
                </a:lnTo>
                <a:lnTo>
                  <a:pt x="5610" y="601"/>
                </a:lnTo>
                <a:lnTo>
                  <a:pt x="5605" y="616"/>
                </a:lnTo>
                <a:lnTo>
                  <a:pt x="5602" y="631"/>
                </a:lnTo>
                <a:lnTo>
                  <a:pt x="5598" y="647"/>
                </a:lnTo>
                <a:lnTo>
                  <a:pt x="5597" y="663"/>
                </a:lnTo>
                <a:lnTo>
                  <a:pt x="5596" y="679"/>
                </a:lnTo>
                <a:lnTo>
                  <a:pt x="5595" y="695"/>
                </a:lnTo>
                <a:lnTo>
                  <a:pt x="5596" y="711"/>
                </a:lnTo>
                <a:lnTo>
                  <a:pt x="5597" y="728"/>
                </a:lnTo>
                <a:lnTo>
                  <a:pt x="5598" y="744"/>
                </a:lnTo>
                <a:lnTo>
                  <a:pt x="5602" y="760"/>
                </a:lnTo>
                <a:lnTo>
                  <a:pt x="5605" y="775"/>
                </a:lnTo>
                <a:lnTo>
                  <a:pt x="5610" y="790"/>
                </a:lnTo>
                <a:lnTo>
                  <a:pt x="5614" y="804"/>
                </a:lnTo>
                <a:lnTo>
                  <a:pt x="5620" y="819"/>
                </a:lnTo>
                <a:lnTo>
                  <a:pt x="5626" y="833"/>
                </a:lnTo>
                <a:lnTo>
                  <a:pt x="5633" y="847"/>
                </a:lnTo>
                <a:lnTo>
                  <a:pt x="5641" y="860"/>
                </a:lnTo>
                <a:lnTo>
                  <a:pt x="5649" y="873"/>
                </a:lnTo>
                <a:lnTo>
                  <a:pt x="5659" y="885"/>
                </a:lnTo>
                <a:lnTo>
                  <a:pt x="5668" y="897"/>
                </a:lnTo>
                <a:lnTo>
                  <a:pt x="5678" y="909"/>
                </a:lnTo>
                <a:lnTo>
                  <a:pt x="5689" y="920"/>
                </a:lnTo>
                <a:lnTo>
                  <a:pt x="5699" y="931"/>
                </a:lnTo>
                <a:lnTo>
                  <a:pt x="5711" y="941"/>
                </a:lnTo>
                <a:lnTo>
                  <a:pt x="5722" y="950"/>
                </a:lnTo>
                <a:lnTo>
                  <a:pt x="5735" y="959"/>
                </a:lnTo>
                <a:lnTo>
                  <a:pt x="5748" y="967"/>
                </a:lnTo>
                <a:lnTo>
                  <a:pt x="5762" y="975"/>
                </a:lnTo>
                <a:lnTo>
                  <a:pt x="5775" y="982"/>
                </a:lnTo>
                <a:lnTo>
                  <a:pt x="5790" y="989"/>
                </a:lnTo>
                <a:lnTo>
                  <a:pt x="5804" y="993"/>
                </a:lnTo>
                <a:lnTo>
                  <a:pt x="5819" y="999"/>
                </a:lnTo>
                <a:lnTo>
                  <a:pt x="5834" y="1003"/>
                </a:lnTo>
                <a:lnTo>
                  <a:pt x="5849" y="1006"/>
                </a:lnTo>
                <a:lnTo>
                  <a:pt x="5864" y="1010"/>
                </a:lnTo>
                <a:lnTo>
                  <a:pt x="5880" y="1012"/>
                </a:lnTo>
                <a:lnTo>
                  <a:pt x="5897" y="1013"/>
                </a:lnTo>
                <a:lnTo>
                  <a:pt x="5913" y="1013"/>
                </a:lnTo>
                <a:lnTo>
                  <a:pt x="5929" y="1013"/>
                </a:lnTo>
                <a:lnTo>
                  <a:pt x="5945" y="1012"/>
                </a:lnTo>
                <a:lnTo>
                  <a:pt x="5962" y="1010"/>
                </a:lnTo>
                <a:lnTo>
                  <a:pt x="5977" y="1006"/>
                </a:lnTo>
                <a:lnTo>
                  <a:pt x="5993" y="1003"/>
                </a:lnTo>
                <a:lnTo>
                  <a:pt x="6008" y="999"/>
                </a:lnTo>
                <a:lnTo>
                  <a:pt x="6022" y="993"/>
                </a:lnTo>
                <a:lnTo>
                  <a:pt x="6037" y="989"/>
                </a:lnTo>
                <a:lnTo>
                  <a:pt x="6051" y="982"/>
                </a:lnTo>
                <a:lnTo>
                  <a:pt x="6065" y="975"/>
                </a:lnTo>
                <a:lnTo>
                  <a:pt x="6078" y="967"/>
                </a:lnTo>
                <a:lnTo>
                  <a:pt x="6090" y="959"/>
                </a:lnTo>
                <a:lnTo>
                  <a:pt x="6103" y="950"/>
                </a:lnTo>
                <a:lnTo>
                  <a:pt x="6115" y="941"/>
                </a:lnTo>
                <a:lnTo>
                  <a:pt x="6126" y="931"/>
                </a:lnTo>
                <a:lnTo>
                  <a:pt x="6138" y="920"/>
                </a:lnTo>
                <a:lnTo>
                  <a:pt x="6148" y="909"/>
                </a:lnTo>
                <a:lnTo>
                  <a:pt x="6158" y="897"/>
                </a:lnTo>
                <a:lnTo>
                  <a:pt x="6167" y="885"/>
                </a:lnTo>
                <a:lnTo>
                  <a:pt x="6176" y="873"/>
                </a:lnTo>
                <a:lnTo>
                  <a:pt x="6184" y="860"/>
                </a:lnTo>
                <a:lnTo>
                  <a:pt x="6193" y="847"/>
                </a:lnTo>
                <a:lnTo>
                  <a:pt x="6200" y="833"/>
                </a:lnTo>
                <a:lnTo>
                  <a:pt x="6205" y="819"/>
                </a:lnTo>
                <a:lnTo>
                  <a:pt x="6211" y="804"/>
                </a:lnTo>
                <a:lnTo>
                  <a:pt x="6217" y="790"/>
                </a:lnTo>
                <a:lnTo>
                  <a:pt x="6220" y="775"/>
                </a:lnTo>
                <a:lnTo>
                  <a:pt x="6224" y="760"/>
                </a:lnTo>
                <a:lnTo>
                  <a:pt x="6227" y="744"/>
                </a:lnTo>
                <a:lnTo>
                  <a:pt x="6229" y="728"/>
                </a:lnTo>
                <a:lnTo>
                  <a:pt x="6231" y="711"/>
                </a:lnTo>
                <a:lnTo>
                  <a:pt x="6231" y="695"/>
                </a:lnTo>
                <a:lnTo>
                  <a:pt x="6231" y="679"/>
                </a:lnTo>
                <a:lnTo>
                  <a:pt x="6229" y="663"/>
                </a:lnTo>
                <a:lnTo>
                  <a:pt x="6227" y="647"/>
                </a:lnTo>
                <a:lnTo>
                  <a:pt x="6224" y="631"/>
                </a:lnTo>
                <a:lnTo>
                  <a:pt x="6220" y="616"/>
                </a:lnTo>
                <a:lnTo>
                  <a:pt x="6217" y="601"/>
                </a:lnTo>
                <a:lnTo>
                  <a:pt x="6211" y="586"/>
                </a:lnTo>
                <a:lnTo>
                  <a:pt x="6205" y="572"/>
                </a:lnTo>
                <a:lnTo>
                  <a:pt x="6200" y="558"/>
                </a:lnTo>
                <a:lnTo>
                  <a:pt x="6193" y="544"/>
                </a:lnTo>
                <a:lnTo>
                  <a:pt x="6184" y="530"/>
                </a:lnTo>
                <a:lnTo>
                  <a:pt x="6176" y="517"/>
                </a:lnTo>
                <a:lnTo>
                  <a:pt x="6167" y="506"/>
                </a:lnTo>
                <a:lnTo>
                  <a:pt x="6158" y="493"/>
                </a:lnTo>
                <a:lnTo>
                  <a:pt x="6148" y="481"/>
                </a:lnTo>
                <a:lnTo>
                  <a:pt x="6138" y="471"/>
                </a:lnTo>
                <a:lnTo>
                  <a:pt x="6126" y="461"/>
                </a:lnTo>
                <a:lnTo>
                  <a:pt x="6115" y="450"/>
                </a:lnTo>
                <a:lnTo>
                  <a:pt x="6103" y="441"/>
                </a:lnTo>
                <a:lnTo>
                  <a:pt x="6090" y="431"/>
                </a:lnTo>
                <a:lnTo>
                  <a:pt x="6078" y="423"/>
                </a:lnTo>
                <a:lnTo>
                  <a:pt x="6065" y="416"/>
                </a:lnTo>
                <a:lnTo>
                  <a:pt x="6051" y="409"/>
                </a:lnTo>
                <a:lnTo>
                  <a:pt x="6037" y="402"/>
                </a:lnTo>
                <a:lnTo>
                  <a:pt x="6022" y="397"/>
                </a:lnTo>
                <a:lnTo>
                  <a:pt x="6008" y="392"/>
                </a:lnTo>
                <a:lnTo>
                  <a:pt x="5993" y="387"/>
                </a:lnTo>
                <a:lnTo>
                  <a:pt x="5977" y="384"/>
                </a:lnTo>
                <a:lnTo>
                  <a:pt x="5962" y="382"/>
                </a:lnTo>
                <a:lnTo>
                  <a:pt x="5945" y="379"/>
                </a:lnTo>
                <a:lnTo>
                  <a:pt x="5929" y="378"/>
                </a:lnTo>
                <a:lnTo>
                  <a:pt x="5913" y="378"/>
                </a:lnTo>
                <a:close/>
                <a:moveTo>
                  <a:pt x="5920" y="1222"/>
                </a:moveTo>
                <a:lnTo>
                  <a:pt x="5920" y="1222"/>
                </a:lnTo>
                <a:lnTo>
                  <a:pt x="5887" y="1223"/>
                </a:lnTo>
                <a:lnTo>
                  <a:pt x="5855" y="1226"/>
                </a:lnTo>
                <a:lnTo>
                  <a:pt x="5822" y="1229"/>
                </a:lnTo>
                <a:lnTo>
                  <a:pt x="5791" y="1235"/>
                </a:lnTo>
                <a:lnTo>
                  <a:pt x="5761" y="1242"/>
                </a:lnTo>
                <a:lnTo>
                  <a:pt x="5731" y="1251"/>
                </a:lnTo>
                <a:lnTo>
                  <a:pt x="5700" y="1260"/>
                </a:lnTo>
                <a:lnTo>
                  <a:pt x="5672" y="1272"/>
                </a:lnTo>
                <a:lnTo>
                  <a:pt x="5643" y="1285"/>
                </a:lnTo>
                <a:lnTo>
                  <a:pt x="5617" y="1299"/>
                </a:lnTo>
                <a:lnTo>
                  <a:pt x="5590" y="1314"/>
                </a:lnTo>
                <a:lnTo>
                  <a:pt x="5565" y="1330"/>
                </a:lnTo>
                <a:lnTo>
                  <a:pt x="5539" y="1349"/>
                </a:lnTo>
                <a:lnTo>
                  <a:pt x="5515" y="1367"/>
                </a:lnTo>
                <a:lnTo>
                  <a:pt x="5493" y="1387"/>
                </a:lnTo>
                <a:lnTo>
                  <a:pt x="5470" y="1408"/>
                </a:lnTo>
                <a:lnTo>
                  <a:pt x="5448" y="1430"/>
                </a:lnTo>
                <a:lnTo>
                  <a:pt x="5429" y="1453"/>
                </a:lnTo>
                <a:lnTo>
                  <a:pt x="5410" y="1478"/>
                </a:lnTo>
                <a:lnTo>
                  <a:pt x="5393" y="1502"/>
                </a:lnTo>
                <a:lnTo>
                  <a:pt x="5375" y="1529"/>
                </a:lnTo>
                <a:lnTo>
                  <a:pt x="5360" y="1555"/>
                </a:lnTo>
                <a:lnTo>
                  <a:pt x="5346" y="1582"/>
                </a:lnTo>
                <a:lnTo>
                  <a:pt x="5333" y="1610"/>
                </a:lnTo>
                <a:lnTo>
                  <a:pt x="5322" y="1639"/>
                </a:lnTo>
                <a:lnTo>
                  <a:pt x="5313" y="1669"/>
                </a:lnTo>
                <a:lnTo>
                  <a:pt x="5303" y="1699"/>
                </a:lnTo>
                <a:lnTo>
                  <a:pt x="5296" y="1730"/>
                </a:lnTo>
                <a:lnTo>
                  <a:pt x="5291" y="1761"/>
                </a:lnTo>
                <a:lnTo>
                  <a:pt x="5287" y="1792"/>
                </a:lnTo>
                <a:lnTo>
                  <a:pt x="5285" y="1825"/>
                </a:lnTo>
                <a:lnTo>
                  <a:pt x="5284" y="1857"/>
                </a:lnTo>
                <a:lnTo>
                  <a:pt x="5285" y="1891"/>
                </a:lnTo>
                <a:lnTo>
                  <a:pt x="5287" y="1922"/>
                </a:lnTo>
                <a:lnTo>
                  <a:pt x="5291" y="1955"/>
                </a:lnTo>
                <a:lnTo>
                  <a:pt x="5296" y="1986"/>
                </a:lnTo>
                <a:lnTo>
                  <a:pt x="5303" y="2016"/>
                </a:lnTo>
                <a:lnTo>
                  <a:pt x="5313" y="2047"/>
                </a:lnTo>
                <a:lnTo>
                  <a:pt x="5322" y="2077"/>
                </a:lnTo>
                <a:lnTo>
                  <a:pt x="5333" y="2106"/>
                </a:lnTo>
                <a:lnTo>
                  <a:pt x="5346" y="2134"/>
                </a:lnTo>
                <a:lnTo>
                  <a:pt x="5360" y="2160"/>
                </a:lnTo>
                <a:lnTo>
                  <a:pt x="5375" y="2187"/>
                </a:lnTo>
                <a:lnTo>
                  <a:pt x="5393" y="2214"/>
                </a:lnTo>
                <a:lnTo>
                  <a:pt x="5410" y="2238"/>
                </a:lnTo>
                <a:lnTo>
                  <a:pt x="5429" y="2263"/>
                </a:lnTo>
                <a:lnTo>
                  <a:pt x="5448" y="2286"/>
                </a:lnTo>
                <a:lnTo>
                  <a:pt x="5470" y="2308"/>
                </a:lnTo>
                <a:lnTo>
                  <a:pt x="5493" y="2329"/>
                </a:lnTo>
                <a:lnTo>
                  <a:pt x="5515" y="2348"/>
                </a:lnTo>
                <a:lnTo>
                  <a:pt x="5539" y="2367"/>
                </a:lnTo>
                <a:lnTo>
                  <a:pt x="5565" y="2384"/>
                </a:lnTo>
                <a:lnTo>
                  <a:pt x="5590" y="2402"/>
                </a:lnTo>
                <a:lnTo>
                  <a:pt x="5617" y="2417"/>
                </a:lnTo>
                <a:lnTo>
                  <a:pt x="5643" y="2431"/>
                </a:lnTo>
                <a:lnTo>
                  <a:pt x="5672" y="2444"/>
                </a:lnTo>
                <a:lnTo>
                  <a:pt x="5700" y="2455"/>
                </a:lnTo>
                <a:lnTo>
                  <a:pt x="5731" y="2465"/>
                </a:lnTo>
                <a:lnTo>
                  <a:pt x="5761" y="2474"/>
                </a:lnTo>
                <a:lnTo>
                  <a:pt x="5791" y="2481"/>
                </a:lnTo>
                <a:lnTo>
                  <a:pt x="5822" y="2487"/>
                </a:lnTo>
                <a:lnTo>
                  <a:pt x="5855" y="2490"/>
                </a:lnTo>
                <a:lnTo>
                  <a:pt x="5887" y="2492"/>
                </a:lnTo>
                <a:lnTo>
                  <a:pt x="5920" y="2494"/>
                </a:lnTo>
                <a:lnTo>
                  <a:pt x="5952" y="2492"/>
                </a:lnTo>
                <a:lnTo>
                  <a:pt x="5985" y="2490"/>
                </a:lnTo>
                <a:lnTo>
                  <a:pt x="6016" y="2487"/>
                </a:lnTo>
                <a:lnTo>
                  <a:pt x="6047" y="2481"/>
                </a:lnTo>
                <a:lnTo>
                  <a:pt x="6079" y="2474"/>
                </a:lnTo>
                <a:lnTo>
                  <a:pt x="6109" y="2465"/>
                </a:lnTo>
                <a:lnTo>
                  <a:pt x="6138" y="2455"/>
                </a:lnTo>
                <a:lnTo>
                  <a:pt x="6167" y="2444"/>
                </a:lnTo>
                <a:lnTo>
                  <a:pt x="6195" y="2431"/>
                </a:lnTo>
                <a:lnTo>
                  <a:pt x="6223" y="2417"/>
                </a:lnTo>
                <a:lnTo>
                  <a:pt x="6249" y="2402"/>
                </a:lnTo>
                <a:lnTo>
                  <a:pt x="6275" y="2384"/>
                </a:lnTo>
                <a:lnTo>
                  <a:pt x="6299" y="2367"/>
                </a:lnTo>
                <a:lnTo>
                  <a:pt x="6324" y="2348"/>
                </a:lnTo>
                <a:lnTo>
                  <a:pt x="6347" y="2329"/>
                </a:lnTo>
                <a:lnTo>
                  <a:pt x="6369" y="2308"/>
                </a:lnTo>
                <a:lnTo>
                  <a:pt x="6390" y="2286"/>
                </a:lnTo>
                <a:lnTo>
                  <a:pt x="6410" y="2263"/>
                </a:lnTo>
                <a:lnTo>
                  <a:pt x="6428" y="2238"/>
                </a:lnTo>
                <a:lnTo>
                  <a:pt x="6447" y="2214"/>
                </a:lnTo>
                <a:lnTo>
                  <a:pt x="6463" y="2187"/>
                </a:lnTo>
                <a:lnTo>
                  <a:pt x="6478" y="2160"/>
                </a:lnTo>
                <a:lnTo>
                  <a:pt x="6492" y="2134"/>
                </a:lnTo>
                <a:lnTo>
                  <a:pt x="6505" y="2106"/>
                </a:lnTo>
                <a:lnTo>
                  <a:pt x="6516" y="2077"/>
                </a:lnTo>
                <a:lnTo>
                  <a:pt x="6527" y="2047"/>
                </a:lnTo>
                <a:lnTo>
                  <a:pt x="6535" y="2016"/>
                </a:lnTo>
                <a:lnTo>
                  <a:pt x="6542" y="1986"/>
                </a:lnTo>
                <a:lnTo>
                  <a:pt x="6548" y="1955"/>
                </a:lnTo>
                <a:lnTo>
                  <a:pt x="6551" y="1922"/>
                </a:lnTo>
                <a:lnTo>
                  <a:pt x="6555" y="1891"/>
                </a:lnTo>
                <a:lnTo>
                  <a:pt x="6555" y="1857"/>
                </a:lnTo>
                <a:lnTo>
                  <a:pt x="6555" y="1825"/>
                </a:lnTo>
                <a:lnTo>
                  <a:pt x="6551" y="1792"/>
                </a:lnTo>
                <a:lnTo>
                  <a:pt x="6548" y="1761"/>
                </a:lnTo>
                <a:lnTo>
                  <a:pt x="6542" y="1730"/>
                </a:lnTo>
                <a:lnTo>
                  <a:pt x="6535" y="1699"/>
                </a:lnTo>
                <a:lnTo>
                  <a:pt x="6527" y="1669"/>
                </a:lnTo>
                <a:lnTo>
                  <a:pt x="6516" y="1639"/>
                </a:lnTo>
                <a:lnTo>
                  <a:pt x="6505" y="1610"/>
                </a:lnTo>
                <a:lnTo>
                  <a:pt x="6492" y="1582"/>
                </a:lnTo>
                <a:lnTo>
                  <a:pt x="6478" y="1555"/>
                </a:lnTo>
                <a:lnTo>
                  <a:pt x="6463" y="1529"/>
                </a:lnTo>
                <a:lnTo>
                  <a:pt x="6447" y="1502"/>
                </a:lnTo>
                <a:lnTo>
                  <a:pt x="6428" y="1478"/>
                </a:lnTo>
                <a:lnTo>
                  <a:pt x="6410" y="1453"/>
                </a:lnTo>
                <a:lnTo>
                  <a:pt x="6390" y="1430"/>
                </a:lnTo>
                <a:lnTo>
                  <a:pt x="6369" y="1408"/>
                </a:lnTo>
                <a:lnTo>
                  <a:pt x="6347" y="1387"/>
                </a:lnTo>
                <a:lnTo>
                  <a:pt x="6324" y="1367"/>
                </a:lnTo>
                <a:lnTo>
                  <a:pt x="6299" y="1349"/>
                </a:lnTo>
                <a:lnTo>
                  <a:pt x="6275" y="1330"/>
                </a:lnTo>
                <a:lnTo>
                  <a:pt x="6249" y="1314"/>
                </a:lnTo>
                <a:lnTo>
                  <a:pt x="6223" y="1299"/>
                </a:lnTo>
                <a:lnTo>
                  <a:pt x="6195" y="1285"/>
                </a:lnTo>
                <a:lnTo>
                  <a:pt x="6167" y="1272"/>
                </a:lnTo>
                <a:lnTo>
                  <a:pt x="6138" y="1260"/>
                </a:lnTo>
                <a:lnTo>
                  <a:pt x="6109" y="1251"/>
                </a:lnTo>
                <a:lnTo>
                  <a:pt x="6079" y="1242"/>
                </a:lnTo>
                <a:lnTo>
                  <a:pt x="6047" y="1235"/>
                </a:lnTo>
                <a:lnTo>
                  <a:pt x="6016" y="1229"/>
                </a:lnTo>
                <a:lnTo>
                  <a:pt x="5985" y="1226"/>
                </a:lnTo>
                <a:lnTo>
                  <a:pt x="5952" y="1223"/>
                </a:lnTo>
                <a:lnTo>
                  <a:pt x="5920" y="1222"/>
                </a:lnTo>
                <a:close/>
                <a:moveTo>
                  <a:pt x="6131" y="1646"/>
                </a:moveTo>
                <a:lnTo>
                  <a:pt x="6131" y="1646"/>
                </a:lnTo>
                <a:lnTo>
                  <a:pt x="6110" y="1627"/>
                </a:lnTo>
                <a:lnTo>
                  <a:pt x="6087" y="1610"/>
                </a:lnTo>
                <a:lnTo>
                  <a:pt x="6074" y="1602"/>
                </a:lnTo>
                <a:lnTo>
                  <a:pt x="6063" y="1595"/>
                </a:lnTo>
                <a:lnTo>
                  <a:pt x="6049" y="1588"/>
                </a:lnTo>
                <a:lnTo>
                  <a:pt x="6036" y="1582"/>
                </a:lnTo>
                <a:lnTo>
                  <a:pt x="6022" y="1576"/>
                </a:lnTo>
                <a:lnTo>
                  <a:pt x="6008" y="1572"/>
                </a:lnTo>
                <a:lnTo>
                  <a:pt x="5994" y="1568"/>
                </a:lnTo>
                <a:lnTo>
                  <a:pt x="5980" y="1565"/>
                </a:lnTo>
                <a:lnTo>
                  <a:pt x="5965" y="1562"/>
                </a:lnTo>
                <a:lnTo>
                  <a:pt x="5950" y="1560"/>
                </a:lnTo>
                <a:lnTo>
                  <a:pt x="5935" y="1559"/>
                </a:lnTo>
                <a:lnTo>
                  <a:pt x="5920" y="1559"/>
                </a:lnTo>
                <a:lnTo>
                  <a:pt x="5904" y="1559"/>
                </a:lnTo>
                <a:lnTo>
                  <a:pt x="5888" y="1560"/>
                </a:lnTo>
                <a:lnTo>
                  <a:pt x="5873" y="1562"/>
                </a:lnTo>
                <a:lnTo>
                  <a:pt x="5859" y="1565"/>
                </a:lnTo>
                <a:lnTo>
                  <a:pt x="5844" y="1568"/>
                </a:lnTo>
                <a:lnTo>
                  <a:pt x="5830" y="1572"/>
                </a:lnTo>
                <a:lnTo>
                  <a:pt x="5816" y="1576"/>
                </a:lnTo>
                <a:lnTo>
                  <a:pt x="5803" y="1582"/>
                </a:lnTo>
                <a:lnTo>
                  <a:pt x="5790" y="1588"/>
                </a:lnTo>
                <a:lnTo>
                  <a:pt x="5777" y="1595"/>
                </a:lnTo>
                <a:lnTo>
                  <a:pt x="5764" y="1602"/>
                </a:lnTo>
                <a:lnTo>
                  <a:pt x="5753" y="1610"/>
                </a:lnTo>
                <a:lnTo>
                  <a:pt x="5729" y="1627"/>
                </a:lnTo>
                <a:lnTo>
                  <a:pt x="5708" y="1646"/>
                </a:lnTo>
                <a:lnTo>
                  <a:pt x="5689" y="1667"/>
                </a:lnTo>
                <a:lnTo>
                  <a:pt x="5671" y="1690"/>
                </a:lnTo>
                <a:lnTo>
                  <a:pt x="5663" y="1703"/>
                </a:lnTo>
                <a:lnTo>
                  <a:pt x="5656" y="1716"/>
                </a:lnTo>
                <a:lnTo>
                  <a:pt x="5649" y="1728"/>
                </a:lnTo>
                <a:lnTo>
                  <a:pt x="5643" y="1741"/>
                </a:lnTo>
                <a:lnTo>
                  <a:pt x="5639" y="1755"/>
                </a:lnTo>
                <a:lnTo>
                  <a:pt x="5634" y="1769"/>
                </a:lnTo>
                <a:lnTo>
                  <a:pt x="5630" y="1783"/>
                </a:lnTo>
                <a:lnTo>
                  <a:pt x="5626" y="1797"/>
                </a:lnTo>
                <a:lnTo>
                  <a:pt x="5624" y="1812"/>
                </a:lnTo>
                <a:lnTo>
                  <a:pt x="5621" y="1827"/>
                </a:lnTo>
                <a:lnTo>
                  <a:pt x="5620" y="1842"/>
                </a:lnTo>
                <a:lnTo>
                  <a:pt x="5620" y="1857"/>
                </a:lnTo>
                <a:lnTo>
                  <a:pt x="5620" y="1874"/>
                </a:lnTo>
                <a:lnTo>
                  <a:pt x="5621" y="1889"/>
                </a:lnTo>
                <a:lnTo>
                  <a:pt x="5624" y="1904"/>
                </a:lnTo>
                <a:lnTo>
                  <a:pt x="5626" y="1918"/>
                </a:lnTo>
                <a:lnTo>
                  <a:pt x="5630" y="1933"/>
                </a:lnTo>
                <a:lnTo>
                  <a:pt x="5634" y="1947"/>
                </a:lnTo>
                <a:lnTo>
                  <a:pt x="5639" y="1961"/>
                </a:lnTo>
                <a:lnTo>
                  <a:pt x="5643" y="1975"/>
                </a:lnTo>
                <a:lnTo>
                  <a:pt x="5649" y="1987"/>
                </a:lnTo>
                <a:lnTo>
                  <a:pt x="5656" y="2000"/>
                </a:lnTo>
                <a:lnTo>
                  <a:pt x="5663" y="2013"/>
                </a:lnTo>
                <a:lnTo>
                  <a:pt x="5671" y="2026"/>
                </a:lnTo>
                <a:lnTo>
                  <a:pt x="5689" y="2048"/>
                </a:lnTo>
                <a:lnTo>
                  <a:pt x="5708" y="2070"/>
                </a:lnTo>
                <a:lnTo>
                  <a:pt x="5729" y="2088"/>
                </a:lnTo>
                <a:lnTo>
                  <a:pt x="5753" y="2106"/>
                </a:lnTo>
                <a:lnTo>
                  <a:pt x="5764" y="2114"/>
                </a:lnTo>
                <a:lnTo>
                  <a:pt x="5777" y="2121"/>
                </a:lnTo>
                <a:lnTo>
                  <a:pt x="5790" y="2128"/>
                </a:lnTo>
                <a:lnTo>
                  <a:pt x="5803" y="2134"/>
                </a:lnTo>
                <a:lnTo>
                  <a:pt x="5816" y="2138"/>
                </a:lnTo>
                <a:lnTo>
                  <a:pt x="5830" y="2144"/>
                </a:lnTo>
                <a:lnTo>
                  <a:pt x="5844" y="2148"/>
                </a:lnTo>
                <a:lnTo>
                  <a:pt x="5859" y="2151"/>
                </a:lnTo>
                <a:lnTo>
                  <a:pt x="5873" y="2153"/>
                </a:lnTo>
                <a:lnTo>
                  <a:pt x="5888" y="2156"/>
                </a:lnTo>
                <a:lnTo>
                  <a:pt x="5904" y="2157"/>
                </a:lnTo>
                <a:lnTo>
                  <a:pt x="5920" y="2157"/>
                </a:lnTo>
                <a:lnTo>
                  <a:pt x="5935" y="2157"/>
                </a:lnTo>
                <a:lnTo>
                  <a:pt x="5950" y="2156"/>
                </a:lnTo>
                <a:lnTo>
                  <a:pt x="5965" y="2153"/>
                </a:lnTo>
                <a:lnTo>
                  <a:pt x="5980" y="2151"/>
                </a:lnTo>
                <a:lnTo>
                  <a:pt x="5994" y="2148"/>
                </a:lnTo>
                <a:lnTo>
                  <a:pt x="6008" y="2144"/>
                </a:lnTo>
                <a:lnTo>
                  <a:pt x="6022" y="2138"/>
                </a:lnTo>
                <a:lnTo>
                  <a:pt x="6036" y="2134"/>
                </a:lnTo>
                <a:lnTo>
                  <a:pt x="6049" y="2128"/>
                </a:lnTo>
                <a:lnTo>
                  <a:pt x="6063" y="2121"/>
                </a:lnTo>
                <a:lnTo>
                  <a:pt x="6074" y="2114"/>
                </a:lnTo>
                <a:lnTo>
                  <a:pt x="6087" y="2106"/>
                </a:lnTo>
                <a:lnTo>
                  <a:pt x="6110" y="2088"/>
                </a:lnTo>
                <a:lnTo>
                  <a:pt x="6131" y="2070"/>
                </a:lnTo>
                <a:lnTo>
                  <a:pt x="6151" y="2048"/>
                </a:lnTo>
                <a:lnTo>
                  <a:pt x="6167" y="2026"/>
                </a:lnTo>
                <a:lnTo>
                  <a:pt x="6175" y="2013"/>
                </a:lnTo>
                <a:lnTo>
                  <a:pt x="6182" y="2000"/>
                </a:lnTo>
                <a:lnTo>
                  <a:pt x="6189" y="1987"/>
                </a:lnTo>
                <a:lnTo>
                  <a:pt x="6195" y="1975"/>
                </a:lnTo>
                <a:lnTo>
                  <a:pt x="6201" y="1961"/>
                </a:lnTo>
                <a:lnTo>
                  <a:pt x="6205" y="1947"/>
                </a:lnTo>
                <a:lnTo>
                  <a:pt x="6209" y="1933"/>
                </a:lnTo>
                <a:lnTo>
                  <a:pt x="6212" y="1918"/>
                </a:lnTo>
                <a:lnTo>
                  <a:pt x="6215" y="1904"/>
                </a:lnTo>
                <a:lnTo>
                  <a:pt x="6217" y="1889"/>
                </a:lnTo>
                <a:lnTo>
                  <a:pt x="6218" y="1874"/>
                </a:lnTo>
                <a:lnTo>
                  <a:pt x="6218" y="1857"/>
                </a:lnTo>
                <a:lnTo>
                  <a:pt x="6218" y="1842"/>
                </a:lnTo>
                <a:lnTo>
                  <a:pt x="6217" y="1827"/>
                </a:lnTo>
                <a:lnTo>
                  <a:pt x="6215" y="1812"/>
                </a:lnTo>
                <a:lnTo>
                  <a:pt x="6212" y="1797"/>
                </a:lnTo>
                <a:lnTo>
                  <a:pt x="6209" y="1783"/>
                </a:lnTo>
                <a:lnTo>
                  <a:pt x="6205" y="1769"/>
                </a:lnTo>
                <a:lnTo>
                  <a:pt x="6201" y="1755"/>
                </a:lnTo>
                <a:lnTo>
                  <a:pt x="6195" y="1741"/>
                </a:lnTo>
                <a:lnTo>
                  <a:pt x="6189" y="1728"/>
                </a:lnTo>
                <a:lnTo>
                  <a:pt x="6182" y="1716"/>
                </a:lnTo>
                <a:lnTo>
                  <a:pt x="6175" y="1703"/>
                </a:lnTo>
                <a:lnTo>
                  <a:pt x="6167" y="1690"/>
                </a:lnTo>
                <a:lnTo>
                  <a:pt x="6151" y="1667"/>
                </a:lnTo>
                <a:lnTo>
                  <a:pt x="6131" y="1646"/>
                </a:lnTo>
                <a:close/>
                <a:moveTo>
                  <a:pt x="5920" y="2625"/>
                </a:moveTo>
                <a:lnTo>
                  <a:pt x="5920" y="2625"/>
                </a:lnTo>
                <a:lnTo>
                  <a:pt x="5887" y="2625"/>
                </a:lnTo>
                <a:lnTo>
                  <a:pt x="5855" y="2628"/>
                </a:lnTo>
                <a:lnTo>
                  <a:pt x="5822" y="2632"/>
                </a:lnTo>
                <a:lnTo>
                  <a:pt x="5791" y="2638"/>
                </a:lnTo>
                <a:lnTo>
                  <a:pt x="5761" y="2645"/>
                </a:lnTo>
                <a:lnTo>
                  <a:pt x="5731" y="2653"/>
                </a:lnTo>
                <a:lnTo>
                  <a:pt x="5700" y="2663"/>
                </a:lnTo>
                <a:lnTo>
                  <a:pt x="5672" y="2675"/>
                </a:lnTo>
                <a:lnTo>
                  <a:pt x="5643" y="2687"/>
                </a:lnTo>
                <a:lnTo>
                  <a:pt x="5617" y="2701"/>
                </a:lnTo>
                <a:lnTo>
                  <a:pt x="5590" y="2716"/>
                </a:lnTo>
                <a:lnTo>
                  <a:pt x="5565" y="2733"/>
                </a:lnTo>
                <a:lnTo>
                  <a:pt x="5539" y="2751"/>
                </a:lnTo>
                <a:lnTo>
                  <a:pt x="5515" y="2770"/>
                </a:lnTo>
                <a:lnTo>
                  <a:pt x="5493" y="2790"/>
                </a:lnTo>
                <a:lnTo>
                  <a:pt x="5470" y="2811"/>
                </a:lnTo>
                <a:lnTo>
                  <a:pt x="5448" y="2833"/>
                </a:lnTo>
                <a:lnTo>
                  <a:pt x="5429" y="2856"/>
                </a:lnTo>
                <a:lnTo>
                  <a:pt x="5410" y="2880"/>
                </a:lnTo>
                <a:lnTo>
                  <a:pt x="5393" y="2905"/>
                </a:lnTo>
                <a:lnTo>
                  <a:pt x="5375" y="2930"/>
                </a:lnTo>
                <a:lnTo>
                  <a:pt x="5360" y="2957"/>
                </a:lnTo>
                <a:lnTo>
                  <a:pt x="5346" y="2985"/>
                </a:lnTo>
                <a:lnTo>
                  <a:pt x="5333" y="3013"/>
                </a:lnTo>
                <a:lnTo>
                  <a:pt x="5322" y="3042"/>
                </a:lnTo>
                <a:lnTo>
                  <a:pt x="5313" y="3071"/>
                </a:lnTo>
                <a:lnTo>
                  <a:pt x="5303" y="3101"/>
                </a:lnTo>
                <a:lnTo>
                  <a:pt x="5296" y="3132"/>
                </a:lnTo>
                <a:lnTo>
                  <a:pt x="5291" y="3164"/>
                </a:lnTo>
                <a:lnTo>
                  <a:pt x="5287" y="3195"/>
                </a:lnTo>
                <a:lnTo>
                  <a:pt x="5285" y="3227"/>
                </a:lnTo>
                <a:lnTo>
                  <a:pt x="5284" y="3260"/>
                </a:lnTo>
                <a:lnTo>
                  <a:pt x="5285" y="3292"/>
                </a:lnTo>
                <a:lnTo>
                  <a:pt x="5287" y="3325"/>
                </a:lnTo>
                <a:lnTo>
                  <a:pt x="5291" y="3357"/>
                </a:lnTo>
                <a:lnTo>
                  <a:pt x="5296" y="3389"/>
                </a:lnTo>
                <a:lnTo>
                  <a:pt x="5303" y="3419"/>
                </a:lnTo>
                <a:lnTo>
                  <a:pt x="5313" y="3449"/>
                </a:lnTo>
                <a:lnTo>
                  <a:pt x="5322" y="3478"/>
                </a:lnTo>
                <a:lnTo>
                  <a:pt x="5333" y="3507"/>
                </a:lnTo>
                <a:lnTo>
                  <a:pt x="5346" y="3536"/>
                </a:lnTo>
                <a:lnTo>
                  <a:pt x="5360" y="3563"/>
                </a:lnTo>
                <a:lnTo>
                  <a:pt x="5375" y="3590"/>
                </a:lnTo>
                <a:lnTo>
                  <a:pt x="5393" y="3615"/>
                </a:lnTo>
                <a:lnTo>
                  <a:pt x="5410" y="3641"/>
                </a:lnTo>
                <a:lnTo>
                  <a:pt x="5429" y="3664"/>
                </a:lnTo>
                <a:lnTo>
                  <a:pt x="5448" y="3687"/>
                </a:lnTo>
                <a:lnTo>
                  <a:pt x="5470" y="3709"/>
                </a:lnTo>
                <a:lnTo>
                  <a:pt x="5493" y="3731"/>
                </a:lnTo>
                <a:lnTo>
                  <a:pt x="5515" y="3751"/>
                </a:lnTo>
                <a:lnTo>
                  <a:pt x="5539" y="3770"/>
                </a:lnTo>
                <a:lnTo>
                  <a:pt x="5565" y="3787"/>
                </a:lnTo>
                <a:lnTo>
                  <a:pt x="5590" y="3803"/>
                </a:lnTo>
                <a:lnTo>
                  <a:pt x="5617" y="3820"/>
                </a:lnTo>
                <a:lnTo>
                  <a:pt x="5643" y="3833"/>
                </a:lnTo>
                <a:lnTo>
                  <a:pt x="5672" y="3846"/>
                </a:lnTo>
                <a:lnTo>
                  <a:pt x="5700" y="3857"/>
                </a:lnTo>
                <a:lnTo>
                  <a:pt x="5731" y="3867"/>
                </a:lnTo>
                <a:lnTo>
                  <a:pt x="5761" y="3875"/>
                </a:lnTo>
                <a:lnTo>
                  <a:pt x="5791" y="3883"/>
                </a:lnTo>
                <a:lnTo>
                  <a:pt x="5822" y="3888"/>
                </a:lnTo>
                <a:lnTo>
                  <a:pt x="5855" y="3893"/>
                </a:lnTo>
                <a:lnTo>
                  <a:pt x="5887" y="3895"/>
                </a:lnTo>
                <a:lnTo>
                  <a:pt x="5920" y="3896"/>
                </a:lnTo>
                <a:lnTo>
                  <a:pt x="5952" y="3895"/>
                </a:lnTo>
                <a:lnTo>
                  <a:pt x="5985" y="3893"/>
                </a:lnTo>
                <a:lnTo>
                  <a:pt x="6016" y="3888"/>
                </a:lnTo>
                <a:lnTo>
                  <a:pt x="6047" y="3883"/>
                </a:lnTo>
                <a:lnTo>
                  <a:pt x="6079" y="3875"/>
                </a:lnTo>
                <a:lnTo>
                  <a:pt x="6109" y="3867"/>
                </a:lnTo>
                <a:lnTo>
                  <a:pt x="6138" y="3857"/>
                </a:lnTo>
                <a:lnTo>
                  <a:pt x="6167" y="3846"/>
                </a:lnTo>
                <a:lnTo>
                  <a:pt x="6195" y="3833"/>
                </a:lnTo>
                <a:lnTo>
                  <a:pt x="6223" y="3820"/>
                </a:lnTo>
                <a:lnTo>
                  <a:pt x="6249" y="3803"/>
                </a:lnTo>
                <a:lnTo>
                  <a:pt x="6275" y="3787"/>
                </a:lnTo>
                <a:lnTo>
                  <a:pt x="6299" y="3770"/>
                </a:lnTo>
                <a:lnTo>
                  <a:pt x="6324" y="3751"/>
                </a:lnTo>
                <a:lnTo>
                  <a:pt x="6347" y="3731"/>
                </a:lnTo>
                <a:lnTo>
                  <a:pt x="6369" y="3709"/>
                </a:lnTo>
                <a:lnTo>
                  <a:pt x="6390" y="3687"/>
                </a:lnTo>
                <a:lnTo>
                  <a:pt x="6410" y="3664"/>
                </a:lnTo>
                <a:lnTo>
                  <a:pt x="6428" y="3641"/>
                </a:lnTo>
                <a:lnTo>
                  <a:pt x="6447" y="3615"/>
                </a:lnTo>
                <a:lnTo>
                  <a:pt x="6463" y="3590"/>
                </a:lnTo>
                <a:lnTo>
                  <a:pt x="6478" y="3563"/>
                </a:lnTo>
                <a:lnTo>
                  <a:pt x="6492" y="3536"/>
                </a:lnTo>
                <a:lnTo>
                  <a:pt x="6505" y="3507"/>
                </a:lnTo>
                <a:lnTo>
                  <a:pt x="6516" y="3478"/>
                </a:lnTo>
                <a:lnTo>
                  <a:pt x="6527" y="3449"/>
                </a:lnTo>
                <a:lnTo>
                  <a:pt x="6535" y="3419"/>
                </a:lnTo>
                <a:lnTo>
                  <a:pt x="6542" y="3389"/>
                </a:lnTo>
                <a:lnTo>
                  <a:pt x="6548" y="3357"/>
                </a:lnTo>
                <a:lnTo>
                  <a:pt x="6551" y="3325"/>
                </a:lnTo>
                <a:lnTo>
                  <a:pt x="6555" y="3292"/>
                </a:lnTo>
                <a:lnTo>
                  <a:pt x="6555" y="3260"/>
                </a:lnTo>
                <a:lnTo>
                  <a:pt x="6555" y="3227"/>
                </a:lnTo>
                <a:lnTo>
                  <a:pt x="6551" y="3195"/>
                </a:lnTo>
                <a:lnTo>
                  <a:pt x="6548" y="3164"/>
                </a:lnTo>
                <a:lnTo>
                  <a:pt x="6542" y="3132"/>
                </a:lnTo>
                <a:lnTo>
                  <a:pt x="6535" y="3101"/>
                </a:lnTo>
                <a:lnTo>
                  <a:pt x="6527" y="3071"/>
                </a:lnTo>
                <a:lnTo>
                  <a:pt x="6516" y="3042"/>
                </a:lnTo>
                <a:lnTo>
                  <a:pt x="6505" y="3013"/>
                </a:lnTo>
                <a:lnTo>
                  <a:pt x="6492" y="2985"/>
                </a:lnTo>
                <a:lnTo>
                  <a:pt x="6478" y="2957"/>
                </a:lnTo>
                <a:lnTo>
                  <a:pt x="6463" y="2930"/>
                </a:lnTo>
                <a:lnTo>
                  <a:pt x="6447" y="2905"/>
                </a:lnTo>
                <a:lnTo>
                  <a:pt x="6428" y="2880"/>
                </a:lnTo>
                <a:lnTo>
                  <a:pt x="6410" y="2856"/>
                </a:lnTo>
                <a:lnTo>
                  <a:pt x="6390" y="2833"/>
                </a:lnTo>
                <a:lnTo>
                  <a:pt x="6369" y="2811"/>
                </a:lnTo>
                <a:lnTo>
                  <a:pt x="6347" y="2790"/>
                </a:lnTo>
                <a:lnTo>
                  <a:pt x="6324" y="2770"/>
                </a:lnTo>
                <a:lnTo>
                  <a:pt x="6299" y="2751"/>
                </a:lnTo>
                <a:lnTo>
                  <a:pt x="6275" y="2733"/>
                </a:lnTo>
                <a:lnTo>
                  <a:pt x="6249" y="2716"/>
                </a:lnTo>
                <a:lnTo>
                  <a:pt x="6223" y="2701"/>
                </a:lnTo>
                <a:lnTo>
                  <a:pt x="6195" y="2687"/>
                </a:lnTo>
                <a:lnTo>
                  <a:pt x="6167" y="2675"/>
                </a:lnTo>
                <a:lnTo>
                  <a:pt x="6138" y="2663"/>
                </a:lnTo>
                <a:lnTo>
                  <a:pt x="6109" y="2653"/>
                </a:lnTo>
                <a:lnTo>
                  <a:pt x="6079" y="2645"/>
                </a:lnTo>
                <a:lnTo>
                  <a:pt x="6047" y="2638"/>
                </a:lnTo>
                <a:lnTo>
                  <a:pt x="6016" y="2632"/>
                </a:lnTo>
                <a:lnTo>
                  <a:pt x="5985" y="2628"/>
                </a:lnTo>
                <a:lnTo>
                  <a:pt x="5952" y="2625"/>
                </a:lnTo>
                <a:lnTo>
                  <a:pt x="5920" y="2625"/>
                </a:lnTo>
                <a:close/>
                <a:moveTo>
                  <a:pt x="6131" y="3049"/>
                </a:moveTo>
                <a:lnTo>
                  <a:pt x="6131" y="3049"/>
                </a:lnTo>
                <a:lnTo>
                  <a:pt x="6110" y="3029"/>
                </a:lnTo>
                <a:lnTo>
                  <a:pt x="6087" y="3013"/>
                </a:lnTo>
                <a:lnTo>
                  <a:pt x="6074" y="3004"/>
                </a:lnTo>
                <a:lnTo>
                  <a:pt x="6063" y="2997"/>
                </a:lnTo>
                <a:lnTo>
                  <a:pt x="6049" y="2991"/>
                </a:lnTo>
                <a:lnTo>
                  <a:pt x="6036" y="2985"/>
                </a:lnTo>
                <a:lnTo>
                  <a:pt x="6022" y="2979"/>
                </a:lnTo>
                <a:lnTo>
                  <a:pt x="6008" y="2974"/>
                </a:lnTo>
                <a:lnTo>
                  <a:pt x="5994" y="2971"/>
                </a:lnTo>
                <a:lnTo>
                  <a:pt x="5980" y="2967"/>
                </a:lnTo>
                <a:lnTo>
                  <a:pt x="5965" y="2964"/>
                </a:lnTo>
                <a:lnTo>
                  <a:pt x="5950" y="2963"/>
                </a:lnTo>
                <a:lnTo>
                  <a:pt x="5935" y="2961"/>
                </a:lnTo>
                <a:lnTo>
                  <a:pt x="5920" y="2961"/>
                </a:lnTo>
                <a:lnTo>
                  <a:pt x="5904" y="2961"/>
                </a:lnTo>
                <a:lnTo>
                  <a:pt x="5888" y="2963"/>
                </a:lnTo>
                <a:lnTo>
                  <a:pt x="5873" y="2964"/>
                </a:lnTo>
                <a:lnTo>
                  <a:pt x="5859" y="2967"/>
                </a:lnTo>
                <a:lnTo>
                  <a:pt x="5844" y="2971"/>
                </a:lnTo>
                <a:lnTo>
                  <a:pt x="5830" y="2974"/>
                </a:lnTo>
                <a:lnTo>
                  <a:pt x="5816" y="2979"/>
                </a:lnTo>
                <a:lnTo>
                  <a:pt x="5803" y="2985"/>
                </a:lnTo>
                <a:lnTo>
                  <a:pt x="5790" y="2991"/>
                </a:lnTo>
                <a:lnTo>
                  <a:pt x="5777" y="2997"/>
                </a:lnTo>
                <a:lnTo>
                  <a:pt x="5764" y="3004"/>
                </a:lnTo>
                <a:lnTo>
                  <a:pt x="5753" y="3013"/>
                </a:lnTo>
                <a:lnTo>
                  <a:pt x="5729" y="3029"/>
                </a:lnTo>
                <a:lnTo>
                  <a:pt x="5708" y="3049"/>
                </a:lnTo>
                <a:lnTo>
                  <a:pt x="5689" y="3069"/>
                </a:lnTo>
                <a:lnTo>
                  <a:pt x="5671" y="3093"/>
                </a:lnTo>
                <a:lnTo>
                  <a:pt x="5663" y="3105"/>
                </a:lnTo>
                <a:lnTo>
                  <a:pt x="5656" y="3117"/>
                </a:lnTo>
                <a:lnTo>
                  <a:pt x="5649" y="3130"/>
                </a:lnTo>
                <a:lnTo>
                  <a:pt x="5643" y="3144"/>
                </a:lnTo>
                <a:lnTo>
                  <a:pt x="5639" y="3158"/>
                </a:lnTo>
                <a:lnTo>
                  <a:pt x="5634" y="3172"/>
                </a:lnTo>
                <a:lnTo>
                  <a:pt x="5630" y="3186"/>
                </a:lnTo>
                <a:lnTo>
                  <a:pt x="5626" y="3200"/>
                </a:lnTo>
                <a:lnTo>
                  <a:pt x="5624" y="3215"/>
                </a:lnTo>
                <a:lnTo>
                  <a:pt x="5621" y="3230"/>
                </a:lnTo>
                <a:lnTo>
                  <a:pt x="5620" y="3245"/>
                </a:lnTo>
                <a:lnTo>
                  <a:pt x="5620" y="3260"/>
                </a:lnTo>
                <a:lnTo>
                  <a:pt x="5620" y="3275"/>
                </a:lnTo>
                <a:lnTo>
                  <a:pt x="5621" y="3291"/>
                </a:lnTo>
                <a:lnTo>
                  <a:pt x="5624" y="3305"/>
                </a:lnTo>
                <a:lnTo>
                  <a:pt x="5626" y="3320"/>
                </a:lnTo>
                <a:lnTo>
                  <a:pt x="5630" y="3335"/>
                </a:lnTo>
                <a:lnTo>
                  <a:pt x="5634" y="3349"/>
                </a:lnTo>
                <a:lnTo>
                  <a:pt x="5639" y="3363"/>
                </a:lnTo>
                <a:lnTo>
                  <a:pt x="5643" y="3377"/>
                </a:lnTo>
                <a:lnTo>
                  <a:pt x="5649" y="3390"/>
                </a:lnTo>
                <a:lnTo>
                  <a:pt x="5656" y="3403"/>
                </a:lnTo>
                <a:lnTo>
                  <a:pt x="5663" y="3415"/>
                </a:lnTo>
                <a:lnTo>
                  <a:pt x="5671" y="3427"/>
                </a:lnTo>
                <a:lnTo>
                  <a:pt x="5689" y="3450"/>
                </a:lnTo>
                <a:lnTo>
                  <a:pt x="5708" y="3471"/>
                </a:lnTo>
                <a:lnTo>
                  <a:pt x="5729" y="3491"/>
                </a:lnTo>
                <a:lnTo>
                  <a:pt x="5753" y="3508"/>
                </a:lnTo>
                <a:lnTo>
                  <a:pt x="5764" y="3516"/>
                </a:lnTo>
                <a:lnTo>
                  <a:pt x="5777" y="3523"/>
                </a:lnTo>
                <a:lnTo>
                  <a:pt x="5790" y="3529"/>
                </a:lnTo>
                <a:lnTo>
                  <a:pt x="5803" y="3536"/>
                </a:lnTo>
                <a:lnTo>
                  <a:pt x="5816" y="3541"/>
                </a:lnTo>
                <a:lnTo>
                  <a:pt x="5830" y="3546"/>
                </a:lnTo>
                <a:lnTo>
                  <a:pt x="5844" y="3550"/>
                </a:lnTo>
                <a:lnTo>
                  <a:pt x="5859" y="3554"/>
                </a:lnTo>
                <a:lnTo>
                  <a:pt x="5873" y="3556"/>
                </a:lnTo>
                <a:lnTo>
                  <a:pt x="5888" y="3558"/>
                </a:lnTo>
                <a:lnTo>
                  <a:pt x="5904" y="3559"/>
                </a:lnTo>
                <a:lnTo>
                  <a:pt x="5920" y="3559"/>
                </a:lnTo>
                <a:lnTo>
                  <a:pt x="5935" y="3559"/>
                </a:lnTo>
                <a:lnTo>
                  <a:pt x="5950" y="3558"/>
                </a:lnTo>
                <a:lnTo>
                  <a:pt x="5965" y="3556"/>
                </a:lnTo>
                <a:lnTo>
                  <a:pt x="5980" y="3554"/>
                </a:lnTo>
                <a:lnTo>
                  <a:pt x="5994" y="3550"/>
                </a:lnTo>
                <a:lnTo>
                  <a:pt x="6008" y="3546"/>
                </a:lnTo>
                <a:lnTo>
                  <a:pt x="6022" y="3541"/>
                </a:lnTo>
                <a:lnTo>
                  <a:pt x="6036" y="3536"/>
                </a:lnTo>
                <a:lnTo>
                  <a:pt x="6049" y="3529"/>
                </a:lnTo>
                <a:lnTo>
                  <a:pt x="6063" y="3523"/>
                </a:lnTo>
                <a:lnTo>
                  <a:pt x="6074" y="3516"/>
                </a:lnTo>
                <a:lnTo>
                  <a:pt x="6087" y="3508"/>
                </a:lnTo>
                <a:lnTo>
                  <a:pt x="6110" y="3491"/>
                </a:lnTo>
                <a:lnTo>
                  <a:pt x="6131" y="3471"/>
                </a:lnTo>
                <a:lnTo>
                  <a:pt x="6151" y="3450"/>
                </a:lnTo>
                <a:lnTo>
                  <a:pt x="6167" y="3427"/>
                </a:lnTo>
                <a:lnTo>
                  <a:pt x="6175" y="3415"/>
                </a:lnTo>
                <a:lnTo>
                  <a:pt x="6182" y="3403"/>
                </a:lnTo>
                <a:lnTo>
                  <a:pt x="6189" y="3390"/>
                </a:lnTo>
                <a:lnTo>
                  <a:pt x="6195" y="3377"/>
                </a:lnTo>
                <a:lnTo>
                  <a:pt x="6201" y="3363"/>
                </a:lnTo>
                <a:lnTo>
                  <a:pt x="6205" y="3349"/>
                </a:lnTo>
                <a:lnTo>
                  <a:pt x="6209" y="3335"/>
                </a:lnTo>
                <a:lnTo>
                  <a:pt x="6212" y="3320"/>
                </a:lnTo>
                <a:lnTo>
                  <a:pt x="6215" y="3305"/>
                </a:lnTo>
                <a:lnTo>
                  <a:pt x="6217" y="3291"/>
                </a:lnTo>
                <a:lnTo>
                  <a:pt x="6218" y="3275"/>
                </a:lnTo>
                <a:lnTo>
                  <a:pt x="6218" y="3260"/>
                </a:lnTo>
                <a:lnTo>
                  <a:pt x="6218" y="3245"/>
                </a:lnTo>
                <a:lnTo>
                  <a:pt x="6217" y="3230"/>
                </a:lnTo>
                <a:lnTo>
                  <a:pt x="6215" y="3215"/>
                </a:lnTo>
                <a:lnTo>
                  <a:pt x="6212" y="3200"/>
                </a:lnTo>
                <a:lnTo>
                  <a:pt x="6209" y="3186"/>
                </a:lnTo>
                <a:lnTo>
                  <a:pt x="6205" y="3172"/>
                </a:lnTo>
                <a:lnTo>
                  <a:pt x="6201" y="3158"/>
                </a:lnTo>
                <a:lnTo>
                  <a:pt x="6195" y="3144"/>
                </a:lnTo>
                <a:lnTo>
                  <a:pt x="6189" y="3130"/>
                </a:lnTo>
                <a:lnTo>
                  <a:pt x="6182" y="3117"/>
                </a:lnTo>
                <a:lnTo>
                  <a:pt x="6175" y="3105"/>
                </a:lnTo>
                <a:lnTo>
                  <a:pt x="6167" y="3093"/>
                </a:lnTo>
                <a:lnTo>
                  <a:pt x="6151" y="3069"/>
                </a:lnTo>
                <a:lnTo>
                  <a:pt x="6131" y="3049"/>
                </a:lnTo>
                <a:close/>
                <a:moveTo>
                  <a:pt x="6018" y="589"/>
                </a:moveTo>
                <a:lnTo>
                  <a:pt x="6018" y="589"/>
                </a:lnTo>
                <a:lnTo>
                  <a:pt x="6008" y="580"/>
                </a:lnTo>
                <a:lnTo>
                  <a:pt x="5996" y="571"/>
                </a:lnTo>
                <a:lnTo>
                  <a:pt x="5985" y="564"/>
                </a:lnTo>
                <a:lnTo>
                  <a:pt x="5971" y="558"/>
                </a:lnTo>
                <a:lnTo>
                  <a:pt x="5957" y="552"/>
                </a:lnTo>
                <a:lnTo>
                  <a:pt x="5943" y="549"/>
                </a:lnTo>
                <a:lnTo>
                  <a:pt x="5928" y="546"/>
                </a:lnTo>
                <a:lnTo>
                  <a:pt x="5913" y="545"/>
                </a:lnTo>
                <a:lnTo>
                  <a:pt x="5898" y="546"/>
                </a:lnTo>
                <a:lnTo>
                  <a:pt x="5883" y="549"/>
                </a:lnTo>
                <a:lnTo>
                  <a:pt x="5869" y="552"/>
                </a:lnTo>
                <a:lnTo>
                  <a:pt x="5855" y="558"/>
                </a:lnTo>
                <a:lnTo>
                  <a:pt x="5842" y="564"/>
                </a:lnTo>
                <a:lnTo>
                  <a:pt x="5829" y="571"/>
                </a:lnTo>
                <a:lnTo>
                  <a:pt x="5818" y="580"/>
                </a:lnTo>
                <a:lnTo>
                  <a:pt x="5807" y="589"/>
                </a:lnTo>
                <a:lnTo>
                  <a:pt x="5798" y="600"/>
                </a:lnTo>
                <a:lnTo>
                  <a:pt x="5789" y="611"/>
                </a:lnTo>
                <a:lnTo>
                  <a:pt x="5782" y="624"/>
                </a:lnTo>
                <a:lnTo>
                  <a:pt x="5775" y="637"/>
                </a:lnTo>
                <a:lnTo>
                  <a:pt x="5770" y="651"/>
                </a:lnTo>
                <a:lnTo>
                  <a:pt x="5767" y="665"/>
                </a:lnTo>
                <a:lnTo>
                  <a:pt x="5764" y="680"/>
                </a:lnTo>
                <a:lnTo>
                  <a:pt x="5763" y="695"/>
                </a:lnTo>
                <a:lnTo>
                  <a:pt x="5764" y="710"/>
                </a:lnTo>
                <a:lnTo>
                  <a:pt x="5767" y="725"/>
                </a:lnTo>
                <a:lnTo>
                  <a:pt x="5770" y="740"/>
                </a:lnTo>
                <a:lnTo>
                  <a:pt x="5775" y="753"/>
                </a:lnTo>
                <a:lnTo>
                  <a:pt x="5782" y="767"/>
                </a:lnTo>
                <a:lnTo>
                  <a:pt x="5789" y="779"/>
                </a:lnTo>
                <a:lnTo>
                  <a:pt x="5798" y="790"/>
                </a:lnTo>
                <a:lnTo>
                  <a:pt x="5807" y="801"/>
                </a:lnTo>
                <a:lnTo>
                  <a:pt x="5818" y="811"/>
                </a:lnTo>
                <a:lnTo>
                  <a:pt x="5829" y="819"/>
                </a:lnTo>
                <a:lnTo>
                  <a:pt x="5842" y="827"/>
                </a:lnTo>
                <a:lnTo>
                  <a:pt x="5855" y="833"/>
                </a:lnTo>
                <a:lnTo>
                  <a:pt x="5869" y="838"/>
                </a:lnTo>
                <a:lnTo>
                  <a:pt x="5883" y="843"/>
                </a:lnTo>
                <a:lnTo>
                  <a:pt x="5898" y="845"/>
                </a:lnTo>
                <a:lnTo>
                  <a:pt x="5913" y="845"/>
                </a:lnTo>
                <a:lnTo>
                  <a:pt x="5928" y="845"/>
                </a:lnTo>
                <a:lnTo>
                  <a:pt x="5943" y="843"/>
                </a:lnTo>
                <a:lnTo>
                  <a:pt x="5957" y="838"/>
                </a:lnTo>
                <a:lnTo>
                  <a:pt x="5971" y="833"/>
                </a:lnTo>
                <a:lnTo>
                  <a:pt x="5985" y="827"/>
                </a:lnTo>
                <a:lnTo>
                  <a:pt x="5996" y="819"/>
                </a:lnTo>
                <a:lnTo>
                  <a:pt x="6008" y="811"/>
                </a:lnTo>
                <a:lnTo>
                  <a:pt x="6018" y="801"/>
                </a:lnTo>
                <a:lnTo>
                  <a:pt x="6029" y="790"/>
                </a:lnTo>
                <a:lnTo>
                  <a:pt x="6037" y="779"/>
                </a:lnTo>
                <a:lnTo>
                  <a:pt x="6044" y="767"/>
                </a:lnTo>
                <a:lnTo>
                  <a:pt x="6051" y="753"/>
                </a:lnTo>
                <a:lnTo>
                  <a:pt x="6056" y="740"/>
                </a:lnTo>
                <a:lnTo>
                  <a:pt x="6059" y="725"/>
                </a:lnTo>
                <a:lnTo>
                  <a:pt x="6061" y="710"/>
                </a:lnTo>
                <a:lnTo>
                  <a:pt x="6063" y="695"/>
                </a:lnTo>
                <a:lnTo>
                  <a:pt x="6061" y="680"/>
                </a:lnTo>
                <a:lnTo>
                  <a:pt x="6059" y="665"/>
                </a:lnTo>
                <a:lnTo>
                  <a:pt x="6056" y="651"/>
                </a:lnTo>
                <a:lnTo>
                  <a:pt x="6051" y="637"/>
                </a:lnTo>
                <a:lnTo>
                  <a:pt x="6044" y="624"/>
                </a:lnTo>
                <a:lnTo>
                  <a:pt x="6037" y="611"/>
                </a:lnTo>
                <a:lnTo>
                  <a:pt x="6029" y="600"/>
                </a:lnTo>
                <a:lnTo>
                  <a:pt x="6018" y="589"/>
                </a:lnTo>
                <a:close/>
                <a:moveTo>
                  <a:pt x="807" y="378"/>
                </a:moveTo>
                <a:lnTo>
                  <a:pt x="807" y="378"/>
                </a:lnTo>
                <a:lnTo>
                  <a:pt x="791" y="378"/>
                </a:lnTo>
                <a:lnTo>
                  <a:pt x="774" y="379"/>
                </a:lnTo>
                <a:lnTo>
                  <a:pt x="758" y="382"/>
                </a:lnTo>
                <a:lnTo>
                  <a:pt x="742" y="384"/>
                </a:lnTo>
                <a:lnTo>
                  <a:pt x="727" y="387"/>
                </a:lnTo>
                <a:lnTo>
                  <a:pt x="712" y="392"/>
                </a:lnTo>
                <a:lnTo>
                  <a:pt x="697" y="397"/>
                </a:lnTo>
                <a:lnTo>
                  <a:pt x="683" y="402"/>
                </a:lnTo>
                <a:lnTo>
                  <a:pt x="669" y="409"/>
                </a:lnTo>
                <a:lnTo>
                  <a:pt x="655" y="416"/>
                </a:lnTo>
                <a:lnTo>
                  <a:pt x="642" y="423"/>
                </a:lnTo>
                <a:lnTo>
                  <a:pt x="629" y="431"/>
                </a:lnTo>
                <a:lnTo>
                  <a:pt x="617" y="441"/>
                </a:lnTo>
                <a:lnTo>
                  <a:pt x="604" y="450"/>
                </a:lnTo>
                <a:lnTo>
                  <a:pt x="593" y="461"/>
                </a:lnTo>
                <a:lnTo>
                  <a:pt x="582" y="471"/>
                </a:lnTo>
                <a:lnTo>
                  <a:pt x="571" y="481"/>
                </a:lnTo>
                <a:lnTo>
                  <a:pt x="561" y="493"/>
                </a:lnTo>
                <a:lnTo>
                  <a:pt x="552" y="506"/>
                </a:lnTo>
                <a:lnTo>
                  <a:pt x="543" y="517"/>
                </a:lnTo>
                <a:lnTo>
                  <a:pt x="534" y="530"/>
                </a:lnTo>
                <a:lnTo>
                  <a:pt x="527" y="544"/>
                </a:lnTo>
                <a:lnTo>
                  <a:pt x="520" y="558"/>
                </a:lnTo>
                <a:lnTo>
                  <a:pt x="513" y="572"/>
                </a:lnTo>
                <a:lnTo>
                  <a:pt x="507" y="586"/>
                </a:lnTo>
                <a:lnTo>
                  <a:pt x="503" y="601"/>
                </a:lnTo>
                <a:lnTo>
                  <a:pt x="498" y="616"/>
                </a:lnTo>
                <a:lnTo>
                  <a:pt x="495" y="631"/>
                </a:lnTo>
                <a:lnTo>
                  <a:pt x="492" y="647"/>
                </a:lnTo>
                <a:lnTo>
                  <a:pt x="490" y="663"/>
                </a:lnTo>
                <a:lnTo>
                  <a:pt x="489" y="679"/>
                </a:lnTo>
                <a:lnTo>
                  <a:pt x="489" y="695"/>
                </a:lnTo>
                <a:lnTo>
                  <a:pt x="489" y="711"/>
                </a:lnTo>
                <a:lnTo>
                  <a:pt x="490" y="728"/>
                </a:lnTo>
                <a:lnTo>
                  <a:pt x="492" y="744"/>
                </a:lnTo>
                <a:lnTo>
                  <a:pt x="495" y="760"/>
                </a:lnTo>
                <a:lnTo>
                  <a:pt x="498" y="775"/>
                </a:lnTo>
                <a:lnTo>
                  <a:pt x="503" y="790"/>
                </a:lnTo>
                <a:lnTo>
                  <a:pt x="507" y="804"/>
                </a:lnTo>
                <a:lnTo>
                  <a:pt x="513" y="819"/>
                </a:lnTo>
                <a:lnTo>
                  <a:pt x="520" y="833"/>
                </a:lnTo>
                <a:lnTo>
                  <a:pt x="527" y="847"/>
                </a:lnTo>
                <a:lnTo>
                  <a:pt x="534" y="860"/>
                </a:lnTo>
                <a:lnTo>
                  <a:pt x="543" y="873"/>
                </a:lnTo>
                <a:lnTo>
                  <a:pt x="552" y="885"/>
                </a:lnTo>
                <a:lnTo>
                  <a:pt x="561" y="897"/>
                </a:lnTo>
                <a:lnTo>
                  <a:pt x="571" y="909"/>
                </a:lnTo>
                <a:lnTo>
                  <a:pt x="582" y="920"/>
                </a:lnTo>
                <a:lnTo>
                  <a:pt x="593" y="931"/>
                </a:lnTo>
                <a:lnTo>
                  <a:pt x="604" y="941"/>
                </a:lnTo>
                <a:lnTo>
                  <a:pt x="617" y="950"/>
                </a:lnTo>
                <a:lnTo>
                  <a:pt x="629" y="959"/>
                </a:lnTo>
                <a:lnTo>
                  <a:pt x="642" y="967"/>
                </a:lnTo>
                <a:lnTo>
                  <a:pt x="655" y="975"/>
                </a:lnTo>
                <a:lnTo>
                  <a:pt x="669" y="982"/>
                </a:lnTo>
                <a:lnTo>
                  <a:pt x="683" y="989"/>
                </a:lnTo>
                <a:lnTo>
                  <a:pt x="697" y="993"/>
                </a:lnTo>
                <a:lnTo>
                  <a:pt x="712" y="999"/>
                </a:lnTo>
                <a:lnTo>
                  <a:pt x="727" y="1003"/>
                </a:lnTo>
                <a:lnTo>
                  <a:pt x="742" y="1006"/>
                </a:lnTo>
                <a:lnTo>
                  <a:pt x="758" y="1010"/>
                </a:lnTo>
                <a:lnTo>
                  <a:pt x="774" y="1012"/>
                </a:lnTo>
                <a:lnTo>
                  <a:pt x="791" y="1013"/>
                </a:lnTo>
                <a:lnTo>
                  <a:pt x="807" y="1013"/>
                </a:lnTo>
                <a:lnTo>
                  <a:pt x="823" y="1013"/>
                </a:lnTo>
                <a:lnTo>
                  <a:pt x="839" y="1012"/>
                </a:lnTo>
                <a:lnTo>
                  <a:pt x="855" y="1010"/>
                </a:lnTo>
                <a:lnTo>
                  <a:pt x="871" y="1006"/>
                </a:lnTo>
                <a:lnTo>
                  <a:pt x="886" y="1003"/>
                </a:lnTo>
                <a:lnTo>
                  <a:pt x="901" y="999"/>
                </a:lnTo>
                <a:lnTo>
                  <a:pt x="916" y="993"/>
                </a:lnTo>
                <a:lnTo>
                  <a:pt x="930" y="989"/>
                </a:lnTo>
                <a:lnTo>
                  <a:pt x="944" y="982"/>
                </a:lnTo>
                <a:lnTo>
                  <a:pt x="958" y="975"/>
                </a:lnTo>
                <a:lnTo>
                  <a:pt x="971" y="967"/>
                </a:lnTo>
                <a:lnTo>
                  <a:pt x="985" y="959"/>
                </a:lnTo>
                <a:lnTo>
                  <a:pt x="996" y="950"/>
                </a:lnTo>
                <a:lnTo>
                  <a:pt x="1009" y="941"/>
                </a:lnTo>
                <a:lnTo>
                  <a:pt x="1021" y="931"/>
                </a:lnTo>
                <a:lnTo>
                  <a:pt x="1031" y="920"/>
                </a:lnTo>
                <a:lnTo>
                  <a:pt x="1041" y="909"/>
                </a:lnTo>
                <a:lnTo>
                  <a:pt x="1052" y="897"/>
                </a:lnTo>
                <a:lnTo>
                  <a:pt x="1061" y="885"/>
                </a:lnTo>
                <a:lnTo>
                  <a:pt x="1071" y="873"/>
                </a:lnTo>
                <a:lnTo>
                  <a:pt x="1079" y="860"/>
                </a:lnTo>
                <a:lnTo>
                  <a:pt x="1086" y="847"/>
                </a:lnTo>
                <a:lnTo>
                  <a:pt x="1093" y="833"/>
                </a:lnTo>
                <a:lnTo>
                  <a:pt x="1100" y="819"/>
                </a:lnTo>
                <a:lnTo>
                  <a:pt x="1105" y="804"/>
                </a:lnTo>
                <a:lnTo>
                  <a:pt x="1110" y="790"/>
                </a:lnTo>
                <a:lnTo>
                  <a:pt x="1115" y="775"/>
                </a:lnTo>
                <a:lnTo>
                  <a:pt x="1118" y="760"/>
                </a:lnTo>
                <a:lnTo>
                  <a:pt x="1120" y="744"/>
                </a:lnTo>
                <a:lnTo>
                  <a:pt x="1123" y="728"/>
                </a:lnTo>
                <a:lnTo>
                  <a:pt x="1124" y="711"/>
                </a:lnTo>
                <a:lnTo>
                  <a:pt x="1124" y="695"/>
                </a:lnTo>
                <a:lnTo>
                  <a:pt x="1124" y="679"/>
                </a:lnTo>
                <a:lnTo>
                  <a:pt x="1123" y="663"/>
                </a:lnTo>
                <a:lnTo>
                  <a:pt x="1120" y="647"/>
                </a:lnTo>
                <a:lnTo>
                  <a:pt x="1118" y="631"/>
                </a:lnTo>
                <a:lnTo>
                  <a:pt x="1115" y="616"/>
                </a:lnTo>
                <a:lnTo>
                  <a:pt x="1110" y="601"/>
                </a:lnTo>
                <a:lnTo>
                  <a:pt x="1105" y="586"/>
                </a:lnTo>
                <a:lnTo>
                  <a:pt x="1100" y="572"/>
                </a:lnTo>
                <a:lnTo>
                  <a:pt x="1093" y="558"/>
                </a:lnTo>
                <a:lnTo>
                  <a:pt x="1086" y="544"/>
                </a:lnTo>
                <a:lnTo>
                  <a:pt x="1079" y="530"/>
                </a:lnTo>
                <a:lnTo>
                  <a:pt x="1071" y="517"/>
                </a:lnTo>
                <a:lnTo>
                  <a:pt x="1061" y="506"/>
                </a:lnTo>
                <a:lnTo>
                  <a:pt x="1052" y="493"/>
                </a:lnTo>
                <a:lnTo>
                  <a:pt x="1041" y="481"/>
                </a:lnTo>
                <a:lnTo>
                  <a:pt x="1031" y="471"/>
                </a:lnTo>
                <a:lnTo>
                  <a:pt x="1021" y="461"/>
                </a:lnTo>
                <a:lnTo>
                  <a:pt x="1009" y="450"/>
                </a:lnTo>
                <a:lnTo>
                  <a:pt x="996" y="441"/>
                </a:lnTo>
                <a:lnTo>
                  <a:pt x="985" y="431"/>
                </a:lnTo>
                <a:lnTo>
                  <a:pt x="971" y="423"/>
                </a:lnTo>
                <a:lnTo>
                  <a:pt x="958" y="416"/>
                </a:lnTo>
                <a:lnTo>
                  <a:pt x="944" y="409"/>
                </a:lnTo>
                <a:lnTo>
                  <a:pt x="930" y="402"/>
                </a:lnTo>
                <a:lnTo>
                  <a:pt x="916" y="397"/>
                </a:lnTo>
                <a:lnTo>
                  <a:pt x="901" y="392"/>
                </a:lnTo>
                <a:lnTo>
                  <a:pt x="886" y="387"/>
                </a:lnTo>
                <a:lnTo>
                  <a:pt x="871" y="384"/>
                </a:lnTo>
                <a:lnTo>
                  <a:pt x="855" y="382"/>
                </a:lnTo>
                <a:lnTo>
                  <a:pt x="839" y="379"/>
                </a:lnTo>
                <a:lnTo>
                  <a:pt x="823" y="378"/>
                </a:lnTo>
                <a:lnTo>
                  <a:pt x="807" y="378"/>
                </a:lnTo>
                <a:close/>
                <a:moveTo>
                  <a:pt x="813" y="1222"/>
                </a:moveTo>
                <a:lnTo>
                  <a:pt x="813" y="1222"/>
                </a:lnTo>
                <a:lnTo>
                  <a:pt x="780" y="1223"/>
                </a:lnTo>
                <a:lnTo>
                  <a:pt x="748" y="1226"/>
                </a:lnTo>
                <a:lnTo>
                  <a:pt x="716" y="1229"/>
                </a:lnTo>
                <a:lnTo>
                  <a:pt x="685" y="1235"/>
                </a:lnTo>
                <a:lnTo>
                  <a:pt x="654" y="1242"/>
                </a:lnTo>
                <a:lnTo>
                  <a:pt x="624" y="1251"/>
                </a:lnTo>
                <a:lnTo>
                  <a:pt x="595" y="1260"/>
                </a:lnTo>
                <a:lnTo>
                  <a:pt x="565" y="1272"/>
                </a:lnTo>
                <a:lnTo>
                  <a:pt x="538" y="1285"/>
                </a:lnTo>
                <a:lnTo>
                  <a:pt x="510" y="1299"/>
                </a:lnTo>
                <a:lnTo>
                  <a:pt x="483" y="1314"/>
                </a:lnTo>
                <a:lnTo>
                  <a:pt x="458" y="1330"/>
                </a:lnTo>
                <a:lnTo>
                  <a:pt x="433" y="1349"/>
                </a:lnTo>
                <a:lnTo>
                  <a:pt x="409" y="1367"/>
                </a:lnTo>
                <a:lnTo>
                  <a:pt x="386" y="1387"/>
                </a:lnTo>
                <a:lnTo>
                  <a:pt x="363" y="1408"/>
                </a:lnTo>
                <a:lnTo>
                  <a:pt x="343" y="1430"/>
                </a:lnTo>
                <a:lnTo>
                  <a:pt x="323" y="1453"/>
                </a:lnTo>
                <a:lnTo>
                  <a:pt x="303" y="1478"/>
                </a:lnTo>
                <a:lnTo>
                  <a:pt x="286" y="1502"/>
                </a:lnTo>
                <a:lnTo>
                  <a:pt x="269" y="1529"/>
                </a:lnTo>
                <a:lnTo>
                  <a:pt x="254" y="1555"/>
                </a:lnTo>
                <a:lnTo>
                  <a:pt x="240" y="1582"/>
                </a:lnTo>
                <a:lnTo>
                  <a:pt x="228" y="1610"/>
                </a:lnTo>
                <a:lnTo>
                  <a:pt x="216" y="1639"/>
                </a:lnTo>
                <a:lnTo>
                  <a:pt x="206" y="1669"/>
                </a:lnTo>
                <a:lnTo>
                  <a:pt x="197" y="1699"/>
                </a:lnTo>
                <a:lnTo>
                  <a:pt x="191" y="1730"/>
                </a:lnTo>
                <a:lnTo>
                  <a:pt x="185" y="1761"/>
                </a:lnTo>
                <a:lnTo>
                  <a:pt x="180" y="1792"/>
                </a:lnTo>
                <a:lnTo>
                  <a:pt x="178" y="1825"/>
                </a:lnTo>
                <a:lnTo>
                  <a:pt x="178" y="1857"/>
                </a:lnTo>
                <a:lnTo>
                  <a:pt x="178" y="1891"/>
                </a:lnTo>
                <a:lnTo>
                  <a:pt x="180" y="1922"/>
                </a:lnTo>
                <a:lnTo>
                  <a:pt x="185" y="1955"/>
                </a:lnTo>
                <a:lnTo>
                  <a:pt x="191" y="1986"/>
                </a:lnTo>
                <a:lnTo>
                  <a:pt x="197" y="2016"/>
                </a:lnTo>
                <a:lnTo>
                  <a:pt x="206" y="2047"/>
                </a:lnTo>
                <a:lnTo>
                  <a:pt x="216" y="2077"/>
                </a:lnTo>
                <a:lnTo>
                  <a:pt x="228" y="2106"/>
                </a:lnTo>
                <a:lnTo>
                  <a:pt x="240" y="2134"/>
                </a:lnTo>
                <a:lnTo>
                  <a:pt x="254" y="2160"/>
                </a:lnTo>
                <a:lnTo>
                  <a:pt x="269" y="2187"/>
                </a:lnTo>
                <a:lnTo>
                  <a:pt x="286" y="2214"/>
                </a:lnTo>
                <a:lnTo>
                  <a:pt x="303" y="2238"/>
                </a:lnTo>
                <a:lnTo>
                  <a:pt x="323" y="2263"/>
                </a:lnTo>
                <a:lnTo>
                  <a:pt x="343" y="2286"/>
                </a:lnTo>
                <a:lnTo>
                  <a:pt x="363" y="2308"/>
                </a:lnTo>
                <a:lnTo>
                  <a:pt x="386" y="2329"/>
                </a:lnTo>
                <a:lnTo>
                  <a:pt x="409" y="2348"/>
                </a:lnTo>
                <a:lnTo>
                  <a:pt x="433" y="2367"/>
                </a:lnTo>
                <a:lnTo>
                  <a:pt x="458" y="2384"/>
                </a:lnTo>
                <a:lnTo>
                  <a:pt x="483" y="2402"/>
                </a:lnTo>
                <a:lnTo>
                  <a:pt x="510" y="2417"/>
                </a:lnTo>
                <a:lnTo>
                  <a:pt x="538" y="2431"/>
                </a:lnTo>
                <a:lnTo>
                  <a:pt x="565" y="2444"/>
                </a:lnTo>
                <a:lnTo>
                  <a:pt x="595" y="2455"/>
                </a:lnTo>
                <a:lnTo>
                  <a:pt x="624" y="2465"/>
                </a:lnTo>
                <a:lnTo>
                  <a:pt x="654" y="2474"/>
                </a:lnTo>
                <a:lnTo>
                  <a:pt x="685" y="2481"/>
                </a:lnTo>
                <a:lnTo>
                  <a:pt x="716" y="2487"/>
                </a:lnTo>
                <a:lnTo>
                  <a:pt x="748" y="2490"/>
                </a:lnTo>
                <a:lnTo>
                  <a:pt x="780" y="2492"/>
                </a:lnTo>
                <a:lnTo>
                  <a:pt x="813" y="2494"/>
                </a:lnTo>
                <a:lnTo>
                  <a:pt x="845" y="2492"/>
                </a:lnTo>
                <a:lnTo>
                  <a:pt x="878" y="2490"/>
                </a:lnTo>
                <a:lnTo>
                  <a:pt x="910" y="2487"/>
                </a:lnTo>
                <a:lnTo>
                  <a:pt x="942" y="2481"/>
                </a:lnTo>
                <a:lnTo>
                  <a:pt x="972" y="2474"/>
                </a:lnTo>
                <a:lnTo>
                  <a:pt x="1002" y="2465"/>
                </a:lnTo>
                <a:lnTo>
                  <a:pt x="1031" y="2455"/>
                </a:lnTo>
                <a:lnTo>
                  <a:pt x="1060" y="2444"/>
                </a:lnTo>
                <a:lnTo>
                  <a:pt x="1089" y="2431"/>
                </a:lnTo>
                <a:lnTo>
                  <a:pt x="1116" y="2417"/>
                </a:lnTo>
                <a:lnTo>
                  <a:pt x="1142" y="2402"/>
                </a:lnTo>
                <a:lnTo>
                  <a:pt x="1168" y="2384"/>
                </a:lnTo>
                <a:lnTo>
                  <a:pt x="1194" y="2367"/>
                </a:lnTo>
                <a:lnTo>
                  <a:pt x="1217" y="2348"/>
                </a:lnTo>
                <a:lnTo>
                  <a:pt x="1240" y="2329"/>
                </a:lnTo>
                <a:lnTo>
                  <a:pt x="1262" y="2308"/>
                </a:lnTo>
                <a:lnTo>
                  <a:pt x="1283" y="2286"/>
                </a:lnTo>
                <a:lnTo>
                  <a:pt x="1304" y="2263"/>
                </a:lnTo>
                <a:lnTo>
                  <a:pt x="1322" y="2238"/>
                </a:lnTo>
                <a:lnTo>
                  <a:pt x="1340" y="2214"/>
                </a:lnTo>
                <a:lnTo>
                  <a:pt x="1356" y="2187"/>
                </a:lnTo>
                <a:lnTo>
                  <a:pt x="1372" y="2160"/>
                </a:lnTo>
                <a:lnTo>
                  <a:pt x="1386" y="2134"/>
                </a:lnTo>
                <a:lnTo>
                  <a:pt x="1399" y="2106"/>
                </a:lnTo>
                <a:lnTo>
                  <a:pt x="1410" y="2077"/>
                </a:lnTo>
                <a:lnTo>
                  <a:pt x="1420" y="2047"/>
                </a:lnTo>
                <a:lnTo>
                  <a:pt x="1428" y="2016"/>
                </a:lnTo>
                <a:lnTo>
                  <a:pt x="1436" y="1986"/>
                </a:lnTo>
                <a:lnTo>
                  <a:pt x="1441" y="1955"/>
                </a:lnTo>
                <a:lnTo>
                  <a:pt x="1445" y="1922"/>
                </a:lnTo>
                <a:lnTo>
                  <a:pt x="1448" y="1891"/>
                </a:lnTo>
                <a:lnTo>
                  <a:pt x="1449" y="1857"/>
                </a:lnTo>
                <a:lnTo>
                  <a:pt x="1448" y="1825"/>
                </a:lnTo>
                <a:lnTo>
                  <a:pt x="1445" y="1792"/>
                </a:lnTo>
                <a:lnTo>
                  <a:pt x="1441" y="1761"/>
                </a:lnTo>
                <a:lnTo>
                  <a:pt x="1436" y="1730"/>
                </a:lnTo>
                <a:lnTo>
                  <a:pt x="1428" y="1699"/>
                </a:lnTo>
                <a:lnTo>
                  <a:pt x="1420" y="1669"/>
                </a:lnTo>
                <a:lnTo>
                  <a:pt x="1410" y="1639"/>
                </a:lnTo>
                <a:lnTo>
                  <a:pt x="1399" y="1610"/>
                </a:lnTo>
                <a:lnTo>
                  <a:pt x="1386" y="1582"/>
                </a:lnTo>
                <a:lnTo>
                  <a:pt x="1372" y="1555"/>
                </a:lnTo>
                <a:lnTo>
                  <a:pt x="1356" y="1529"/>
                </a:lnTo>
                <a:lnTo>
                  <a:pt x="1340" y="1502"/>
                </a:lnTo>
                <a:lnTo>
                  <a:pt x="1322" y="1478"/>
                </a:lnTo>
                <a:lnTo>
                  <a:pt x="1304" y="1453"/>
                </a:lnTo>
                <a:lnTo>
                  <a:pt x="1283" y="1430"/>
                </a:lnTo>
                <a:lnTo>
                  <a:pt x="1262" y="1408"/>
                </a:lnTo>
                <a:lnTo>
                  <a:pt x="1240" y="1387"/>
                </a:lnTo>
                <a:lnTo>
                  <a:pt x="1217" y="1367"/>
                </a:lnTo>
                <a:lnTo>
                  <a:pt x="1194" y="1349"/>
                </a:lnTo>
                <a:lnTo>
                  <a:pt x="1168" y="1330"/>
                </a:lnTo>
                <a:lnTo>
                  <a:pt x="1142" y="1314"/>
                </a:lnTo>
                <a:lnTo>
                  <a:pt x="1116" y="1299"/>
                </a:lnTo>
                <a:lnTo>
                  <a:pt x="1089" y="1285"/>
                </a:lnTo>
                <a:lnTo>
                  <a:pt x="1060" y="1272"/>
                </a:lnTo>
                <a:lnTo>
                  <a:pt x="1031" y="1260"/>
                </a:lnTo>
                <a:lnTo>
                  <a:pt x="1002" y="1251"/>
                </a:lnTo>
                <a:lnTo>
                  <a:pt x="972" y="1242"/>
                </a:lnTo>
                <a:lnTo>
                  <a:pt x="942" y="1235"/>
                </a:lnTo>
                <a:lnTo>
                  <a:pt x="910" y="1229"/>
                </a:lnTo>
                <a:lnTo>
                  <a:pt x="878" y="1226"/>
                </a:lnTo>
                <a:lnTo>
                  <a:pt x="845" y="1223"/>
                </a:lnTo>
                <a:lnTo>
                  <a:pt x="813" y="1222"/>
                </a:lnTo>
                <a:close/>
                <a:moveTo>
                  <a:pt x="1024" y="1646"/>
                </a:moveTo>
                <a:lnTo>
                  <a:pt x="1024" y="1646"/>
                </a:lnTo>
                <a:lnTo>
                  <a:pt x="1003" y="1627"/>
                </a:lnTo>
                <a:lnTo>
                  <a:pt x="980" y="1610"/>
                </a:lnTo>
                <a:lnTo>
                  <a:pt x="968" y="1602"/>
                </a:lnTo>
                <a:lnTo>
                  <a:pt x="956" y="1595"/>
                </a:lnTo>
                <a:lnTo>
                  <a:pt x="943" y="1588"/>
                </a:lnTo>
                <a:lnTo>
                  <a:pt x="929" y="1582"/>
                </a:lnTo>
                <a:lnTo>
                  <a:pt x="916" y="1576"/>
                </a:lnTo>
                <a:lnTo>
                  <a:pt x="902" y="1572"/>
                </a:lnTo>
                <a:lnTo>
                  <a:pt x="888" y="1568"/>
                </a:lnTo>
                <a:lnTo>
                  <a:pt x="873" y="1565"/>
                </a:lnTo>
                <a:lnTo>
                  <a:pt x="858" y="1562"/>
                </a:lnTo>
                <a:lnTo>
                  <a:pt x="844" y="1560"/>
                </a:lnTo>
                <a:lnTo>
                  <a:pt x="828" y="1559"/>
                </a:lnTo>
                <a:lnTo>
                  <a:pt x="813" y="1559"/>
                </a:lnTo>
                <a:lnTo>
                  <a:pt x="798" y="1559"/>
                </a:lnTo>
                <a:lnTo>
                  <a:pt x="783" y="1560"/>
                </a:lnTo>
                <a:lnTo>
                  <a:pt x="768" y="1562"/>
                </a:lnTo>
                <a:lnTo>
                  <a:pt x="752" y="1565"/>
                </a:lnTo>
                <a:lnTo>
                  <a:pt x="738" y="1568"/>
                </a:lnTo>
                <a:lnTo>
                  <a:pt x="725" y="1572"/>
                </a:lnTo>
                <a:lnTo>
                  <a:pt x="711" y="1576"/>
                </a:lnTo>
                <a:lnTo>
                  <a:pt x="697" y="1582"/>
                </a:lnTo>
                <a:lnTo>
                  <a:pt x="683" y="1588"/>
                </a:lnTo>
                <a:lnTo>
                  <a:pt x="670" y="1595"/>
                </a:lnTo>
                <a:lnTo>
                  <a:pt x="658" y="1602"/>
                </a:lnTo>
                <a:lnTo>
                  <a:pt x="646" y="1610"/>
                </a:lnTo>
                <a:lnTo>
                  <a:pt x="622" y="1627"/>
                </a:lnTo>
                <a:lnTo>
                  <a:pt x="601" y="1646"/>
                </a:lnTo>
                <a:lnTo>
                  <a:pt x="582" y="1667"/>
                </a:lnTo>
                <a:lnTo>
                  <a:pt x="564" y="1690"/>
                </a:lnTo>
                <a:lnTo>
                  <a:pt x="557" y="1703"/>
                </a:lnTo>
                <a:lnTo>
                  <a:pt x="550" y="1716"/>
                </a:lnTo>
                <a:lnTo>
                  <a:pt x="543" y="1728"/>
                </a:lnTo>
                <a:lnTo>
                  <a:pt x="538" y="1741"/>
                </a:lnTo>
                <a:lnTo>
                  <a:pt x="532" y="1755"/>
                </a:lnTo>
                <a:lnTo>
                  <a:pt x="527" y="1769"/>
                </a:lnTo>
                <a:lnTo>
                  <a:pt x="524" y="1783"/>
                </a:lnTo>
                <a:lnTo>
                  <a:pt x="520" y="1797"/>
                </a:lnTo>
                <a:lnTo>
                  <a:pt x="517" y="1812"/>
                </a:lnTo>
                <a:lnTo>
                  <a:pt x="516" y="1827"/>
                </a:lnTo>
                <a:lnTo>
                  <a:pt x="514" y="1842"/>
                </a:lnTo>
                <a:lnTo>
                  <a:pt x="513" y="1857"/>
                </a:lnTo>
                <a:lnTo>
                  <a:pt x="514" y="1874"/>
                </a:lnTo>
                <a:lnTo>
                  <a:pt x="516" y="1889"/>
                </a:lnTo>
                <a:lnTo>
                  <a:pt x="517" y="1904"/>
                </a:lnTo>
                <a:lnTo>
                  <a:pt x="520" y="1918"/>
                </a:lnTo>
                <a:lnTo>
                  <a:pt x="524" y="1933"/>
                </a:lnTo>
                <a:lnTo>
                  <a:pt x="527" y="1947"/>
                </a:lnTo>
                <a:lnTo>
                  <a:pt x="532" y="1961"/>
                </a:lnTo>
                <a:lnTo>
                  <a:pt x="538" y="1975"/>
                </a:lnTo>
                <a:lnTo>
                  <a:pt x="543" y="1987"/>
                </a:lnTo>
                <a:lnTo>
                  <a:pt x="550" y="2000"/>
                </a:lnTo>
                <a:lnTo>
                  <a:pt x="557" y="2013"/>
                </a:lnTo>
                <a:lnTo>
                  <a:pt x="564" y="2026"/>
                </a:lnTo>
                <a:lnTo>
                  <a:pt x="582" y="2048"/>
                </a:lnTo>
                <a:lnTo>
                  <a:pt x="601" y="2070"/>
                </a:lnTo>
                <a:lnTo>
                  <a:pt x="622" y="2088"/>
                </a:lnTo>
                <a:lnTo>
                  <a:pt x="646" y="2106"/>
                </a:lnTo>
                <a:lnTo>
                  <a:pt x="670" y="2121"/>
                </a:lnTo>
                <a:lnTo>
                  <a:pt x="683" y="2128"/>
                </a:lnTo>
                <a:lnTo>
                  <a:pt x="697" y="2134"/>
                </a:lnTo>
                <a:lnTo>
                  <a:pt x="711" y="2138"/>
                </a:lnTo>
                <a:lnTo>
                  <a:pt x="725" y="2144"/>
                </a:lnTo>
                <a:lnTo>
                  <a:pt x="738" y="2148"/>
                </a:lnTo>
                <a:lnTo>
                  <a:pt x="752" y="2151"/>
                </a:lnTo>
                <a:lnTo>
                  <a:pt x="768" y="2153"/>
                </a:lnTo>
                <a:lnTo>
                  <a:pt x="783" y="2156"/>
                </a:lnTo>
                <a:lnTo>
                  <a:pt x="798" y="2157"/>
                </a:lnTo>
                <a:lnTo>
                  <a:pt x="813" y="2157"/>
                </a:lnTo>
                <a:lnTo>
                  <a:pt x="828" y="2157"/>
                </a:lnTo>
                <a:lnTo>
                  <a:pt x="844" y="2156"/>
                </a:lnTo>
                <a:lnTo>
                  <a:pt x="858" y="2153"/>
                </a:lnTo>
                <a:lnTo>
                  <a:pt x="873" y="2151"/>
                </a:lnTo>
                <a:lnTo>
                  <a:pt x="888" y="2148"/>
                </a:lnTo>
                <a:lnTo>
                  <a:pt x="902" y="2144"/>
                </a:lnTo>
                <a:lnTo>
                  <a:pt x="916" y="2138"/>
                </a:lnTo>
                <a:lnTo>
                  <a:pt x="929" y="2134"/>
                </a:lnTo>
                <a:lnTo>
                  <a:pt x="943" y="2128"/>
                </a:lnTo>
                <a:lnTo>
                  <a:pt x="956" y="2121"/>
                </a:lnTo>
                <a:lnTo>
                  <a:pt x="968" y="2114"/>
                </a:lnTo>
                <a:lnTo>
                  <a:pt x="980" y="2106"/>
                </a:lnTo>
                <a:lnTo>
                  <a:pt x="1003" y="2088"/>
                </a:lnTo>
                <a:lnTo>
                  <a:pt x="1024" y="2070"/>
                </a:lnTo>
                <a:lnTo>
                  <a:pt x="1044" y="2048"/>
                </a:lnTo>
                <a:lnTo>
                  <a:pt x="1061" y="2026"/>
                </a:lnTo>
                <a:lnTo>
                  <a:pt x="1068" y="2013"/>
                </a:lnTo>
                <a:lnTo>
                  <a:pt x="1076" y="2000"/>
                </a:lnTo>
                <a:lnTo>
                  <a:pt x="1082" y="1987"/>
                </a:lnTo>
                <a:lnTo>
                  <a:pt x="1089" y="1975"/>
                </a:lnTo>
                <a:lnTo>
                  <a:pt x="1094" y="1961"/>
                </a:lnTo>
                <a:lnTo>
                  <a:pt x="1098" y="1947"/>
                </a:lnTo>
                <a:lnTo>
                  <a:pt x="1103" y="1933"/>
                </a:lnTo>
                <a:lnTo>
                  <a:pt x="1106" y="1918"/>
                </a:lnTo>
                <a:lnTo>
                  <a:pt x="1109" y="1904"/>
                </a:lnTo>
                <a:lnTo>
                  <a:pt x="1110" y="1889"/>
                </a:lnTo>
                <a:lnTo>
                  <a:pt x="1111" y="1874"/>
                </a:lnTo>
                <a:lnTo>
                  <a:pt x="1112" y="1857"/>
                </a:lnTo>
                <a:lnTo>
                  <a:pt x="1111" y="1842"/>
                </a:lnTo>
                <a:lnTo>
                  <a:pt x="1110" y="1827"/>
                </a:lnTo>
                <a:lnTo>
                  <a:pt x="1109" y="1812"/>
                </a:lnTo>
                <a:lnTo>
                  <a:pt x="1106" y="1797"/>
                </a:lnTo>
                <a:lnTo>
                  <a:pt x="1103" y="1783"/>
                </a:lnTo>
                <a:lnTo>
                  <a:pt x="1098" y="1769"/>
                </a:lnTo>
                <a:lnTo>
                  <a:pt x="1094" y="1755"/>
                </a:lnTo>
                <a:lnTo>
                  <a:pt x="1089" y="1741"/>
                </a:lnTo>
                <a:lnTo>
                  <a:pt x="1082" y="1728"/>
                </a:lnTo>
                <a:lnTo>
                  <a:pt x="1076" y="1716"/>
                </a:lnTo>
                <a:lnTo>
                  <a:pt x="1068" y="1703"/>
                </a:lnTo>
                <a:lnTo>
                  <a:pt x="1061" y="1690"/>
                </a:lnTo>
                <a:lnTo>
                  <a:pt x="1044" y="1667"/>
                </a:lnTo>
                <a:lnTo>
                  <a:pt x="1024" y="1646"/>
                </a:lnTo>
                <a:close/>
                <a:moveTo>
                  <a:pt x="813" y="2625"/>
                </a:moveTo>
                <a:lnTo>
                  <a:pt x="813" y="2625"/>
                </a:lnTo>
                <a:lnTo>
                  <a:pt x="780" y="2625"/>
                </a:lnTo>
                <a:lnTo>
                  <a:pt x="748" y="2628"/>
                </a:lnTo>
                <a:lnTo>
                  <a:pt x="716" y="2632"/>
                </a:lnTo>
                <a:lnTo>
                  <a:pt x="685" y="2638"/>
                </a:lnTo>
                <a:lnTo>
                  <a:pt x="654" y="2645"/>
                </a:lnTo>
                <a:lnTo>
                  <a:pt x="624" y="2653"/>
                </a:lnTo>
                <a:lnTo>
                  <a:pt x="595" y="2663"/>
                </a:lnTo>
                <a:lnTo>
                  <a:pt x="565" y="2675"/>
                </a:lnTo>
                <a:lnTo>
                  <a:pt x="538" y="2687"/>
                </a:lnTo>
                <a:lnTo>
                  <a:pt x="510" y="2701"/>
                </a:lnTo>
                <a:lnTo>
                  <a:pt x="483" y="2716"/>
                </a:lnTo>
                <a:lnTo>
                  <a:pt x="458" y="2733"/>
                </a:lnTo>
                <a:lnTo>
                  <a:pt x="433" y="2751"/>
                </a:lnTo>
                <a:lnTo>
                  <a:pt x="409" y="2770"/>
                </a:lnTo>
                <a:lnTo>
                  <a:pt x="386" y="2790"/>
                </a:lnTo>
                <a:lnTo>
                  <a:pt x="363" y="2811"/>
                </a:lnTo>
                <a:lnTo>
                  <a:pt x="343" y="2833"/>
                </a:lnTo>
                <a:lnTo>
                  <a:pt x="323" y="2856"/>
                </a:lnTo>
                <a:lnTo>
                  <a:pt x="303" y="2880"/>
                </a:lnTo>
                <a:lnTo>
                  <a:pt x="286" y="2905"/>
                </a:lnTo>
                <a:lnTo>
                  <a:pt x="269" y="2930"/>
                </a:lnTo>
                <a:lnTo>
                  <a:pt x="254" y="2957"/>
                </a:lnTo>
                <a:lnTo>
                  <a:pt x="240" y="2985"/>
                </a:lnTo>
                <a:lnTo>
                  <a:pt x="228" y="3013"/>
                </a:lnTo>
                <a:lnTo>
                  <a:pt x="216" y="3042"/>
                </a:lnTo>
                <a:lnTo>
                  <a:pt x="206" y="3071"/>
                </a:lnTo>
                <a:lnTo>
                  <a:pt x="197" y="3101"/>
                </a:lnTo>
                <a:lnTo>
                  <a:pt x="191" y="3132"/>
                </a:lnTo>
                <a:lnTo>
                  <a:pt x="185" y="3164"/>
                </a:lnTo>
                <a:lnTo>
                  <a:pt x="180" y="3195"/>
                </a:lnTo>
                <a:lnTo>
                  <a:pt x="178" y="3227"/>
                </a:lnTo>
                <a:lnTo>
                  <a:pt x="178" y="3260"/>
                </a:lnTo>
                <a:lnTo>
                  <a:pt x="178" y="3292"/>
                </a:lnTo>
                <a:lnTo>
                  <a:pt x="180" y="3325"/>
                </a:lnTo>
                <a:lnTo>
                  <a:pt x="185" y="3357"/>
                </a:lnTo>
                <a:lnTo>
                  <a:pt x="191" y="3389"/>
                </a:lnTo>
                <a:lnTo>
                  <a:pt x="197" y="3419"/>
                </a:lnTo>
                <a:lnTo>
                  <a:pt x="206" y="3449"/>
                </a:lnTo>
                <a:lnTo>
                  <a:pt x="216" y="3478"/>
                </a:lnTo>
                <a:lnTo>
                  <a:pt x="228" y="3507"/>
                </a:lnTo>
                <a:lnTo>
                  <a:pt x="240" y="3536"/>
                </a:lnTo>
                <a:lnTo>
                  <a:pt x="254" y="3563"/>
                </a:lnTo>
                <a:lnTo>
                  <a:pt x="269" y="3590"/>
                </a:lnTo>
                <a:lnTo>
                  <a:pt x="286" y="3615"/>
                </a:lnTo>
                <a:lnTo>
                  <a:pt x="303" y="3641"/>
                </a:lnTo>
                <a:lnTo>
                  <a:pt x="323" y="3664"/>
                </a:lnTo>
                <a:lnTo>
                  <a:pt x="343" y="3687"/>
                </a:lnTo>
                <a:lnTo>
                  <a:pt x="363" y="3709"/>
                </a:lnTo>
                <a:lnTo>
                  <a:pt x="386" y="3731"/>
                </a:lnTo>
                <a:lnTo>
                  <a:pt x="409" y="3751"/>
                </a:lnTo>
                <a:lnTo>
                  <a:pt x="433" y="3770"/>
                </a:lnTo>
                <a:lnTo>
                  <a:pt x="458" y="3787"/>
                </a:lnTo>
                <a:lnTo>
                  <a:pt x="483" y="3803"/>
                </a:lnTo>
                <a:lnTo>
                  <a:pt x="510" y="3820"/>
                </a:lnTo>
                <a:lnTo>
                  <a:pt x="538" y="3833"/>
                </a:lnTo>
                <a:lnTo>
                  <a:pt x="565" y="3846"/>
                </a:lnTo>
                <a:lnTo>
                  <a:pt x="595" y="3857"/>
                </a:lnTo>
                <a:lnTo>
                  <a:pt x="624" y="3867"/>
                </a:lnTo>
                <a:lnTo>
                  <a:pt x="654" y="3875"/>
                </a:lnTo>
                <a:lnTo>
                  <a:pt x="685" y="3883"/>
                </a:lnTo>
                <a:lnTo>
                  <a:pt x="716" y="3888"/>
                </a:lnTo>
                <a:lnTo>
                  <a:pt x="748" y="3893"/>
                </a:lnTo>
                <a:lnTo>
                  <a:pt x="780" y="3895"/>
                </a:lnTo>
                <a:lnTo>
                  <a:pt x="813" y="3896"/>
                </a:lnTo>
                <a:lnTo>
                  <a:pt x="845" y="3895"/>
                </a:lnTo>
                <a:lnTo>
                  <a:pt x="878" y="3893"/>
                </a:lnTo>
                <a:lnTo>
                  <a:pt x="910" y="3888"/>
                </a:lnTo>
                <a:lnTo>
                  <a:pt x="942" y="3883"/>
                </a:lnTo>
                <a:lnTo>
                  <a:pt x="972" y="3875"/>
                </a:lnTo>
                <a:lnTo>
                  <a:pt x="1002" y="3867"/>
                </a:lnTo>
                <a:lnTo>
                  <a:pt x="1031" y="3857"/>
                </a:lnTo>
                <a:lnTo>
                  <a:pt x="1060" y="3846"/>
                </a:lnTo>
                <a:lnTo>
                  <a:pt x="1089" y="3833"/>
                </a:lnTo>
                <a:lnTo>
                  <a:pt x="1116" y="3820"/>
                </a:lnTo>
                <a:lnTo>
                  <a:pt x="1142" y="3803"/>
                </a:lnTo>
                <a:lnTo>
                  <a:pt x="1168" y="3787"/>
                </a:lnTo>
                <a:lnTo>
                  <a:pt x="1194" y="3770"/>
                </a:lnTo>
                <a:lnTo>
                  <a:pt x="1217" y="3751"/>
                </a:lnTo>
                <a:lnTo>
                  <a:pt x="1240" y="3731"/>
                </a:lnTo>
                <a:lnTo>
                  <a:pt x="1262" y="3709"/>
                </a:lnTo>
                <a:lnTo>
                  <a:pt x="1283" y="3687"/>
                </a:lnTo>
                <a:lnTo>
                  <a:pt x="1304" y="3664"/>
                </a:lnTo>
                <a:lnTo>
                  <a:pt x="1322" y="3641"/>
                </a:lnTo>
                <a:lnTo>
                  <a:pt x="1340" y="3615"/>
                </a:lnTo>
                <a:lnTo>
                  <a:pt x="1356" y="3590"/>
                </a:lnTo>
                <a:lnTo>
                  <a:pt x="1372" y="3563"/>
                </a:lnTo>
                <a:lnTo>
                  <a:pt x="1386" y="3536"/>
                </a:lnTo>
                <a:lnTo>
                  <a:pt x="1399" y="3507"/>
                </a:lnTo>
                <a:lnTo>
                  <a:pt x="1410" y="3478"/>
                </a:lnTo>
                <a:lnTo>
                  <a:pt x="1420" y="3449"/>
                </a:lnTo>
                <a:lnTo>
                  <a:pt x="1428" y="3419"/>
                </a:lnTo>
                <a:lnTo>
                  <a:pt x="1436" y="3389"/>
                </a:lnTo>
                <a:lnTo>
                  <a:pt x="1441" y="3357"/>
                </a:lnTo>
                <a:lnTo>
                  <a:pt x="1445" y="3325"/>
                </a:lnTo>
                <a:lnTo>
                  <a:pt x="1448" y="3292"/>
                </a:lnTo>
                <a:lnTo>
                  <a:pt x="1449" y="3260"/>
                </a:lnTo>
                <a:lnTo>
                  <a:pt x="1448" y="3227"/>
                </a:lnTo>
                <a:lnTo>
                  <a:pt x="1445" y="3195"/>
                </a:lnTo>
                <a:lnTo>
                  <a:pt x="1441" y="3164"/>
                </a:lnTo>
                <a:lnTo>
                  <a:pt x="1436" y="3132"/>
                </a:lnTo>
                <a:lnTo>
                  <a:pt x="1428" y="3101"/>
                </a:lnTo>
                <a:lnTo>
                  <a:pt x="1420" y="3071"/>
                </a:lnTo>
                <a:lnTo>
                  <a:pt x="1410" y="3042"/>
                </a:lnTo>
                <a:lnTo>
                  <a:pt x="1399" y="3013"/>
                </a:lnTo>
                <a:lnTo>
                  <a:pt x="1386" y="2985"/>
                </a:lnTo>
                <a:lnTo>
                  <a:pt x="1372" y="2957"/>
                </a:lnTo>
                <a:lnTo>
                  <a:pt x="1356" y="2930"/>
                </a:lnTo>
                <a:lnTo>
                  <a:pt x="1340" y="2905"/>
                </a:lnTo>
                <a:lnTo>
                  <a:pt x="1322" y="2880"/>
                </a:lnTo>
                <a:lnTo>
                  <a:pt x="1304" y="2856"/>
                </a:lnTo>
                <a:lnTo>
                  <a:pt x="1283" y="2833"/>
                </a:lnTo>
                <a:lnTo>
                  <a:pt x="1262" y="2811"/>
                </a:lnTo>
                <a:lnTo>
                  <a:pt x="1240" y="2790"/>
                </a:lnTo>
                <a:lnTo>
                  <a:pt x="1217" y="2770"/>
                </a:lnTo>
                <a:lnTo>
                  <a:pt x="1194" y="2751"/>
                </a:lnTo>
                <a:lnTo>
                  <a:pt x="1168" y="2733"/>
                </a:lnTo>
                <a:lnTo>
                  <a:pt x="1142" y="2716"/>
                </a:lnTo>
                <a:lnTo>
                  <a:pt x="1116" y="2701"/>
                </a:lnTo>
                <a:lnTo>
                  <a:pt x="1089" y="2687"/>
                </a:lnTo>
                <a:lnTo>
                  <a:pt x="1060" y="2675"/>
                </a:lnTo>
                <a:lnTo>
                  <a:pt x="1031" y="2663"/>
                </a:lnTo>
                <a:lnTo>
                  <a:pt x="1002" y="2653"/>
                </a:lnTo>
                <a:lnTo>
                  <a:pt x="972" y="2645"/>
                </a:lnTo>
                <a:lnTo>
                  <a:pt x="942" y="2638"/>
                </a:lnTo>
                <a:lnTo>
                  <a:pt x="910" y="2632"/>
                </a:lnTo>
                <a:lnTo>
                  <a:pt x="878" y="2628"/>
                </a:lnTo>
                <a:lnTo>
                  <a:pt x="845" y="2625"/>
                </a:lnTo>
                <a:lnTo>
                  <a:pt x="813" y="2625"/>
                </a:lnTo>
                <a:close/>
                <a:moveTo>
                  <a:pt x="1024" y="3049"/>
                </a:moveTo>
                <a:lnTo>
                  <a:pt x="1024" y="3049"/>
                </a:lnTo>
                <a:lnTo>
                  <a:pt x="1003" y="3029"/>
                </a:lnTo>
                <a:lnTo>
                  <a:pt x="980" y="3013"/>
                </a:lnTo>
                <a:lnTo>
                  <a:pt x="968" y="3004"/>
                </a:lnTo>
                <a:lnTo>
                  <a:pt x="956" y="2997"/>
                </a:lnTo>
                <a:lnTo>
                  <a:pt x="943" y="2991"/>
                </a:lnTo>
                <a:lnTo>
                  <a:pt x="929" y="2985"/>
                </a:lnTo>
                <a:lnTo>
                  <a:pt x="916" y="2979"/>
                </a:lnTo>
                <a:lnTo>
                  <a:pt x="902" y="2974"/>
                </a:lnTo>
                <a:lnTo>
                  <a:pt x="888" y="2971"/>
                </a:lnTo>
                <a:lnTo>
                  <a:pt x="873" y="2967"/>
                </a:lnTo>
                <a:lnTo>
                  <a:pt x="858" y="2964"/>
                </a:lnTo>
                <a:lnTo>
                  <a:pt x="844" y="2963"/>
                </a:lnTo>
                <a:lnTo>
                  <a:pt x="828" y="2961"/>
                </a:lnTo>
                <a:lnTo>
                  <a:pt x="813" y="2961"/>
                </a:lnTo>
                <a:lnTo>
                  <a:pt x="798" y="2961"/>
                </a:lnTo>
                <a:lnTo>
                  <a:pt x="783" y="2963"/>
                </a:lnTo>
                <a:lnTo>
                  <a:pt x="768" y="2964"/>
                </a:lnTo>
                <a:lnTo>
                  <a:pt x="752" y="2967"/>
                </a:lnTo>
                <a:lnTo>
                  <a:pt x="738" y="2971"/>
                </a:lnTo>
                <a:lnTo>
                  <a:pt x="725" y="2974"/>
                </a:lnTo>
                <a:lnTo>
                  <a:pt x="711" y="2979"/>
                </a:lnTo>
                <a:lnTo>
                  <a:pt x="697" y="2985"/>
                </a:lnTo>
                <a:lnTo>
                  <a:pt x="683" y="2991"/>
                </a:lnTo>
                <a:lnTo>
                  <a:pt x="670" y="2997"/>
                </a:lnTo>
                <a:lnTo>
                  <a:pt x="658" y="3004"/>
                </a:lnTo>
                <a:lnTo>
                  <a:pt x="646" y="3013"/>
                </a:lnTo>
                <a:lnTo>
                  <a:pt x="622" y="3029"/>
                </a:lnTo>
                <a:lnTo>
                  <a:pt x="601" y="3049"/>
                </a:lnTo>
                <a:lnTo>
                  <a:pt x="582" y="3069"/>
                </a:lnTo>
                <a:lnTo>
                  <a:pt x="564" y="3093"/>
                </a:lnTo>
                <a:lnTo>
                  <a:pt x="557" y="3105"/>
                </a:lnTo>
                <a:lnTo>
                  <a:pt x="550" y="3117"/>
                </a:lnTo>
                <a:lnTo>
                  <a:pt x="543" y="3130"/>
                </a:lnTo>
                <a:lnTo>
                  <a:pt x="538" y="3144"/>
                </a:lnTo>
                <a:lnTo>
                  <a:pt x="532" y="3158"/>
                </a:lnTo>
                <a:lnTo>
                  <a:pt x="527" y="3172"/>
                </a:lnTo>
                <a:lnTo>
                  <a:pt x="524" y="3186"/>
                </a:lnTo>
                <a:lnTo>
                  <a:pt x="520" y="3200"/>
                </a:lnTo>
                <a:lnTo>
                  <a:pt x="517" y="3215"/>
                </a:lnTo>
                <a:lnTo>
                  <a:pt x="516" y="3230"/>
                </a:lnTo>
                <a:lnTo>
                  <a:pt x="514" y="3245"/>
                </a:lnTo>
                <a:lnTo>
                  <a:pt x="513" y="3260"/>
                </a:lnTo>
                <a:lnTo>
                  <a:pt x="514" y="3275"/>
                </a:lnTo>
                <a:lnTo>
                  <a:pt x="516" y="3291"/>
                </a:lnTo>
                <a:lnTo>
                  <a:pt x="517" y="3305"/>
                </a:lnTo>
                <a:lnTo>
                  <a:pt x="520" y="3320"/>
                </a:lnTo>
                <a:lnTo>
                  <a:pt x="524" y="3335"/>
                </a:lnTo>
                <a:lnTo>
                  <a:pt x="527" y="3349"/>
                </a:lnTo>
                <a:lnTo>
                  <a:pt x="532" y="3363"/>
                </a:lnTo>
                <a:lnTo>
                  <a:pt x="538" y="3377"/>
                </a:lnTo>
                <a:lnTo>
                  <a:pt x="543" y="3390"/>
                </a:lnTo>
                <a:lnTo>
                  <a:pt x="550" y="3403"/>
                </a:lnTo>
                <a:lnTo>
                  <a:pt x="557" y="3415"/>
                </a:lnTo>
                <a:lnTo>
                  <a:pt x="564" y="3427"/>
                </a:lnTo>
                <a:lnTo>
                  <a:pt x="582" y="3450"/>
                </a:lnTo>
                <a:lnTo>
                  <a:pt x="601" y="3471"/>
                </a:lnTo>
                <a:lnTo>
                  <a:pt x="622" y="3491"/>
                </a:lnTo>
                <a:lnTo>
                  <a:pt x="646" y="3508"/>
                </a:lnTo>
                <a:lnTo>
                  <a:pt x="658" y="3516"/>
                </a:lnTo>
                <a:lnTo>
                  <a:pt x="670" y="3523"/>
                </a:lnTo>
                <a:lnTo>
                  <a:pt x="683" y="3529"/>
                </a:lnTo>
                <a:lnTo>
                  <a:pt x="697" y="3536"/>
                </a:lnTo>
                <a:lnTo>
                  <a:pt x="711" y="3541"/>
                </a:lnTo>
                <a:lnTo>
                  <a:pt x="725" y="3546"/>
                </a:lnTo>
                <a:lnTo>
                  <a:pt x="738" y="3550"/>
                </a:lnTo>
                <a:lnTo>
                  <a:pt x="752" y="3554"/>
                </a:lnTo>
                <a:lnTo>
                  <a:pt x="768" y="3556"/>
                </a:lnTo>
                <a:lnTo>
                  <a:pt x="783" y="3558"/>
                </a:lnTo>
                <a:lnTo>
                  <a:pt x="798" y="3559"/>
                </a:lnTo>
                <a:lnTo>
                  <a:pt x="813" y="3559"/>
                </a:lnTo>
                <a:lnTo>
                  <a:pt x="828" y="3559"/>
                </a:lnTo>
                <a:lnTo>
                  <a:pt x="844" y="3558"/>
                </a:lnTo>
                <a:lnTo>
                  <a:pt x="858" y="3556"/>
                </a:lnTo>
                <a:lnTo>
                  <a:pt x="873" y="3554"/>
                </a:lnTo>
                <a:lnTo>
                  <a:pt x="888" y="3550"/>
                </a:lnTo>
                <a:lnTo>
                  <a:pt x="902" y="3546"/>
                </a:lnTo>
                <a:lnTo>
                  <a:pt x="916" y="3541"/>
                </a:lnTo>
                <a:lnTo>
                  <a:pt x="929" y="3536"/>
                </a:lnTo>
                <a:lnTo>
                  <a:pt x="943" y="3529"/>
                </a:lnTo>
                <a:lnTo>
                  <a:pt x="956" y="3523"/>
                </a:lnTo>
                <a:lnTo>
                  <a:pt x="968" y="3516"/>
                </a:lnTo>
                <a:lnTo>
                  <a:pt x="980" y="3508"/>
                </a:lnTo>
                <a:lnTo>
                  <a:pt x="1003" y="3491"/>
                </a:lnTo>
                <a:lnTo>
                  <a:pt x="1024" y="3471"/>
                </a:lnTo>
                <a:lnTo>
                  <a:pt x="1044" y="3450"/>
                </a:lnTo>
                <a:lnTo>
                  <a:pt x="1061" y="3427"/>
                </a:lnTo>
                <a:lnTo>
                  <a:pt x="1068" y="3415"/>
                </a:lnTo>
                <a:lnTo>
                  <a:pt x="1076" y="3403"/>
                </a:lnTo>
                <a:lnTo>
                  <a:pt x="1082" y="3390"/>
                </a:lnTo>
                <a:lnTo>
                  <a:pt x="1089" y="3377"/>
                </a:lnTo>
                <a:lnTo>
                  <a:pt x="1094" y="3363"/>
                </a:lnTo>
                <a:lnTo>
                  <a:pt x="1098" y="3349"/>
                </a:lnTo>
                <a:lnTo>
                  <a:pt x="1103" y="3335"/>
                </a:lnTo>
                <a:lnTo>
                  <a:pt x="1106" y="3320"/>
                </a:lnTo>
                <a:lnTo>
                  <a:pt x="1109" y="3305"/>
                </a:lnTo>
                <a:lnTo>
                  <a:pt x="1110" y="3291"/>
                </a:lnTo>
                <a:lnTo>
                  <a:pt x="1111" y="3275"/>
                </a:lnTo>
                <a:lnTo>
                  <a:pt x="1112" y="3260"/>
                </a:lnTo>
                <a:lnTo>
                  <a:pt x="1111" y="3245"/>
                </a:lnTo>
                <a:lnTo>
                  <a:pt x="1110" y="3230"/>
                </a:lnTo>
                <a:lnTo>
                  <a:pt x="1109" y="3215"/>
                </a:lnTo>
                <a:lnTo>
                  <a:pt x="1106" y="3200"/>
                </a:lnTo>
                <a:lnTo>
                  <a:pt x="1103" y="3186"/>
                </a:lnTo>
                <a:lnTo>
                  <a:pt x="1098" y="3172"/>
                </a:lnTo>
                <a:lnTo>
                  <a:pt x="1094" y="3158"/>
                </a:lnTo>
                <a:lnTo>
                  <a:pt x="1089" y="3144"/>
                </a:lnTo>
                <a:lnTo>
                  <a:pt x="1082" y="3130"/>
                </a:lnTo>
                <a:lnTo>
                  <a:pt x="1076" y="3117"/>
                </a:lnTo>
                <a:lnTo>
                  <a:pt x="1068" y="3105"/>
                </a:lnTo>
                <a:lnTo>
                  <a:pt x="1061" y="3093"/>
                </a:lnTo>
                <a:lnTo>
                  <a:pt x="1044" y="3069"/>
                </a:lnTo>
                <a:lnTo>
                  <a:pt x="1024" y="3049"/>
                </a:lnTo>
                <a:close/>
                <a:moveTo>
                  <a:pt x="913" y="589"/>
                </a:moveTo>
                <a:lnTo>
                  <a:pt x="913" y="589"/>
                </a:lnTo>
                <a:lnTo>
                  <a:pt x="902" y="580"/>
                </a:lnTo>
                <a:lnTo>
                  <a:pt x="891" y="571"/>
                </a:lnTo>
                <a:lnTo>
                  <a:pt x="878" y="564"/>
                </a:lnTo>
                <a:lnTo>
                  <a:pt x="865" y="558"/>
                </a:lnTo>
                <a:lnTo>
                  <a:pt x="851" y="552"/>
                </a:lnTo>
                <a:lnTo>
                  <a:pt x="837" y="549"/>
                </a:lnTo>
                <a:lnTo>
                  <a:pt x="822" y="546"/>
                </a:lnTo>
                <a:lnTo>
                  <a:pt x="807" y="545"/>
                </a:lnTo>
                <a:lnTo>
                  <a:pt x="791" y="546"/>
                </a:lnTo>
                <a:lnTo>
                  <a:pt x="777" y="549"/>
                </a:lnTo>
                <a:lnTo>
                  <a:pt x="762" y="552"/>
                </a:lnTo>
                <a:lnTo>
                  <a:pt x="748" y="558"/>
                </a:lnTo>
                <a:lnTo>
                  <a:pt x="735" y="564"/>
                </a:lnTo>
                <a:lnTo>
                  <a:pt x="722" y="571"/>
                </a:lnTo>
                <a:lnTo>
                  <a:pt x="712" y="580"/>
                </a:lnTo>
                <a:lnTo>
                  <a:pt x="700" y="589"/>
                </a:lnTo>
                <a:lnTo>
                  <a:pt x="691" y="600"/>
                </a:lnTo>
                <a:lnTo>
                  <a:pt x="683" y="611"/>
                </a:lnTo>
                <a:lnTo>
                  <a:pt x="675" y="624"/>
                </a:lnTo>
                <a:lnTo>
                  <a:pt x="669" y="637"/>
                </a:lnTo>
                <a:lnTo>
                  <a:pt x="664" y="651"/>
                </a:lnTo>
                <a:lnTo>
                  <a:pt x="660" y="665"/>
                </a:lnTo>
                <a:lnTo>
                  <a:pt x="657" y="680"/>
                </a:lnTo>
                <a:lnTo>
                  <a:pt x="657" y="695"/>
                </a:lnTo>
                <a:lnTo>
                  <a:pt x="657" y="710"/>
                </a:lnTo>
                <a:lnTo>
                  <a:pt x="660" y="725"/>
                </a:lnTo>
                <a:lnTo>
                  <a:pt x="664" y="740"/>
                </a:lnTo>
                <a:lnTo>
                  <a:pt x="669" y="753"/>
                </a:lnTo>
                <a:lnTo>
                  <a:pt x="675" y="767"/>
                </a:lnTo>
                <a:lnTo>
                  <a:pt x="683" y="779"/>
                </a:lnTo>
                <a:lnTo>
                  <a:pt x="691" y="790"/>
                </a:lnTo>
                <a:lnTo>
                  <a:pt x="700" y="801"/>
                </a:lnTo>
                <a:lnTo>
                  <a:pt x="712" y="811"/>
                </a:lnTo>
                <a:lnTo>
                  <a:pt x="722" y="819"/>
                </a:lnTo>
                <a:lnTo>
                  <a:pt x="735" y="827"/>
                </a:lnTo>
                <a:lnTo>
                  <a:pt x="748" y="833"/>
                </a:lnTo>
                <a:lnTo>
                  <a:pt x="762" y="838"/>
                </a:lnTo>
                <a:lnTo>
                  <a:pt x="777" y="843"/>
                </a:lnTo>
                <a:lnTo>
                  <a:pt x="791" y="845"/>
                </a:lnTo>
                <a:lnTo>
                  <a:pt x="807" y="845"/>
                </a:lnTo>
                <a:lnTo>
                  <a:pt x="822" y="845"/>
                </a:lnTo>
                <a:lnTo>
                  <a:pt x="837" y="843"/>
                </a:lnTo>
                <a:lnTo>
                  <a:pt x="851" y="838"/>
                </a:lnTo>
                <a:lnTo>
                  <a:pt x="865" y="833"/>
                </a:lnTo>
                <a:lnTo>
                  <a:pt x="878" y="827"/>
                </a:lnTo>
                <a:lnTo>
                  <a:pt x="891" y="819"/>
                </a:lnTo>
                <a:lnTo>
                  <a:pt x="902" y="811"/>
                </a:lnTo>
                <a:lnTo>
                  <a:pt x="913" y="801"/>
                </a:lnTo>
                <a:lnTo>
                  <a:pt x="922" y="790"/>
                </a:lnTo>
                <a:lnTo>
                  <a:pt x="930" y="779"/>
                </a:lnTo>
                <a:lnTo>
                  <a:pt x="938" y="767"/>
                </a:lnTo>
                <a:lnTo>
                  <a:pt x="944" y="753"/>
                </a:lnTo>
                <a:lnTo>
                  <a:pt x="950" y="740"/>
                </a:lnTo>
                <a:lnTo>
                  <a:pt x="953" y="725"/>
                </a:lnTo>
                <a:lnTo>
                  <a:pt x="956" y="710"/>
                </a:lnTo>
                <a:lnTo>
                  <a:pt x="956" y="695"/>
                </a:lnTo>
                <a:lnTo>
                  <a:pt x="956" y="680"/>
                </a:lnTo>
                <a:lnTo>
                  <a:pt x="953" y="665"/>
                </a:lnTo>
                <a:lnTo>
                  <a:pt x="950" y="651"/>
                </a:lnTo>
                <a:lnTo>
                  <a:pt x="944" y="637"/>
                </a:lnTo>
                <a:lnTo>
                  <a:pt x="938" y="624"/>
                </a:lnTo>
                <a:lnTo>
                  <a:pt x="930" y="611"/>
                </a:lnTo>
                <a:lnTo>
                  <a:pt x="922" y="600"/>
                </a:lnTo>
                <a:lnTo>
                  <a:pt x="913" y="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dir="t" rig="threeP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altLang="en-US" 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val="170917641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24" name="对角圆角矩形 23"/>
          <p:cNvSpPr/>
          <p:nvPr/>
        </p:nvSpPr>
        <p:spPr>
          <a:xfrm>
            <a:off x="1426975" y="2580536"/>
            <a:ext cx="3989438" cy="1189346"/>
          </a:xfrm>
          <a:prstGeom prst="round2DiagRect">
            <a:avLst/>
          </a:prstGeom>
          <a:solidFill>
            <a:srgbClr val="F4F4F4"/>
          </a:solidFill>
          <a:ln w="38100"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1911" lIns="821804" numCol="1" rIns="78232" spcCol="1270" spcFirstLastPara="0" tIns="41911" vert="horz" wrap="square">
            <a:noAutofit/>
          </a:bodyPr>
          <a:lstStyle/>
          <a:p>
            <a:pPr defTabSz="466725" lvl="0">
              <a:spcBef>
                <a:spcPct val="0"/>
              </a:spcBef>
            </a:pPr>
            <a:r>
              <a:rPr altLang="zh-CN" b="1" lang="en-US" sz="12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You cannot improve your past, but you can improve your future. Once time is wasted, life is wasted. Do one thing at a time, and do well.</a:t>
            </a:r>
          </a:p>
        </p:txBody>
      </p:sp>
      <p:sp>
        <p:nvSpPr>
          <p:cNvPr id="25" name="双波形 24"/>
          <p:cNvSpPr/>
          <p:nvPr/>
        </p:nvSpPr>
        <p:spPr>
          <a:xfrm>
            <a:off x="832303" y="2580537"/>
            <a:ext cx="1189344" cy="1189344"/>
          </a:xfrm>
          <a:prstGeom prst="doubleWave">
            <a:avLst/>
          </a:prstGeom>
          <a:solidFill>
            <a:schemeClr val="bg1"/>
          </a:solidFill>
          <a:ln w="508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26" name="对角圆角矩形 25"/>
          <p:cNvSpPr/>
          <p:nvPr/>
        </p:nvSpPr>
        <p:spPr>
          <a:xfrm>
            <a:off x="1426975" y="4452805"/>
            <a:ext cx="3989438" cy="1189345"/>
          </a:xfrm>
          <a:prstGeom prst="round2DiagRect">
            <a:avLst/>
          </a:prstGeom>
          <a:solidFill>
            <a:srgbClr val="F4F4F4"/>
          </a:solidFill>
          <a:ln w="38100"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1910" lIns="821804" numCol="1" rIns="78232" spcCol="1270" spcFirstLastPara="0" tIns="41911" vert="horz" wrap="square">
            <a:noAutofit/>
          </a:bodyPr>
          <a:lstStyle/>
          <a:p>
            <a:pPr defTabSz="466725" lv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lang="en-US" sz="12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You cannot improve your past, but you can improve your future. Once time is wasted, life is wasted. Do one thing at a time, and do well.</a:t>
            </a:r>
          </a:p>
        </p:txBody>
      </p:sp>
      <p:sp>
        <p:nvSpPr>
          <p:cNvPr id="27" name="双波形 26"/>
          <p:cNvSpPr/>
          <p:nvPr/>
        </p:nvSpPr>
        <p:spPr>
          <a:xfrm>
            <a:off x="832303" y="4481898"/>
            <a:ext cx="1189344" cy="1189344"/>
          </a:xfrm>
          <a:prstGeom prst="doubleWave">
            <a:avLst/>
          </a:prstGeom>
          <a:solidFill>
            <a:schemeClr val="bg1"/>
          </a:solidFill>
          <a:ln w="508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38" name="对角圆角矩形 37"/>
          <p:cNvSpPr/>
          <p:nvPr/>
        </p:nvSpPr>
        <p:spPr>
          <a:xfrm>
            <a:off x="6739677" y="2580536"/>
            <a:ext cx="3989438" cy="1189346"/>
          </a:xfrm>
          <a:prstGeom prst="round2DiagRect">
            <a:avLst/>
          </a:prstGeom>
          <a:solidFill>
            <a:srgbClr val="F4F4F4"/>
          </a:solidFill>
          <a:ln w="38100"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1911" lIns="821804" numCol="1" rIns="78232" spcCol="1270" spcFirstLastPara="0" tIns="41911" vert="horz" wrap="square">
            <a:noAutofit/>
          </a:bodyPr>
          <a:lstStyle/>
          <a:p>
            <a:pPr defTabSz="466725" lvl="0">
              <a:spcBef>
                <a:spcPct val="0"/>
              </a:spcBef>
            </a:pPr>
            <a:r>
              <a:rPr altLang="zh-CN" b="1" lang="en-US" sz="11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You cannot improve your past, but you can improve your future. Once time is wasted, life is wasted. Do one thing at a time, and do well.</a:t>
            </a:r>
          </a:p>
        </p:txBody>
      </p:sp>
      <p:sp>
        <p:nvSpPr>
          <p:cNvPr id="39" name="双波形 38"/>
          <p:cNvSpPr/>
          <p:nvPr/>
        </p:nvSpPr>
        <p:spPr>
          <a:xfrm>
            <a:off x="6145005" y="2580537"/>
            <a:ext cx="1189344" cy="1189344"/>
          </a:xfrm>
          <a:prstGeom prst="doubleWave">
            <a:avLst/>
          </a:prstGeom>
          <a:solidFill>
            <a:schemeClr val="bg1"/>
          </a:solidFill>
          <a:ln w="508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40" name="对角圆角矩形 39"/>
          <p:cNvSpPr/>
          <p:nvPr/>
        </p:nvSpPr>
        <p:spPr>
          <a:xfrm>
            <a:off x="6739677" y="4452805"/>
            <a:ext cx="3989438" cy="1189345"/>
          </a:xfrm>
          <a:prstGeom prst="round2DiagRect">
            <a:avLst/>
          </a:prstGeom>
          <a:solidFill>
            <a:srgbClr val="F4F4F4"/>
          </a:solidFill>
          <a:ln w="38100"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41910" lIns="821804" numCol="1" rIns="78232" spcCol="1270" spcFirstLastPara="0" tIns="41911" vert="horz" wrap="square">
            <a:noAutofit/>
          </a:bodyPr>
          <a:lstStyle/>
          <a:p>
            <a:pPr defTabSz="466725" lv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lang="en-US" sz="12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You cannot improve your past, but you can improve your future. Once time is wasted, life is wasted. Do one thing at a time, and do well.</a:t>
            </a:r>
          </a:p>
        </p:txBody>
      </p:sp>
      <p:sp>
        <p:nvSpPr>
          <p:cNvPr id="45" name="双波形 44"/>
          <p:cNvSpPr/>
          <p:nvPr/>
        </p:nvSpPr>
        <p:spPr>
          <a:xfrm>
            <a:off x="6145005" y="4481898"/>
            <a:ext cx="1189344" cy="1189344"/>
          </a:xfrm>
          <a:prstGeom prst="doubleWave">
            <a:avLst/>
          </a:prstGeom>
          <a:solidFill>
            <a:schemeClr val="bg1"/>
          </a:solidFill>
          <a:ln w="508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/>
        </p:txBody>
      </p:sp>
      <p:sp>
        <p:nvSpPr>
          <p:cNvPr id="3" name="文本框 2"/>
          <p:cNvSpPr txBox="1"/>
          <p:nvPr/>
        </p:nvSpPr>
        <p:spPr>
          <a:xfrm>
            <a:off x="1139479" y="2990543"/>
            <a:ext cx="574993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>
                <a:solidFill>
                  <a:srgbClr val="4B4B4B"/>
                </a:solidFill>
              </a:rPr>
              <a:t>.JPG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139479" y="4891905"/>
            <a:ext cx="574993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>
                <a:solidFill>
                  <a:srgbClr val="4B4B4B"/>
                </a:solidFill>
              </a:rPr>
              <a:t>.JPG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6452180" y="2990543"/>
            <a:ext cx="574993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>
                <a:solidFill>
                  <a:srgbClr val="4B4B4B"/>
                </a:solidFill>
              </a:rPr>
              <a:t>.JPG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6452180" y="4891905"/>
            <a:ext cx="574993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>
                <a:solidFill>
                  <a:srgbClr val="4B4B4B"/>
                </a:solidFill>
              </a:rPr>
              <a:t>.JPG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图片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169015474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4187571" y="2205038"/>
            <a:ext cx="3816866" cy="1432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mtClean="0" sz="8800">
                <a:solidFill>
                  <a:srgbClr val="4B4B4B"/>
                </a:solidFill>
                <a:latin typeface="+mj-lt"/>
              </a:rPr>
              <a:t>THANKS</a:t>
            </a:r>
          </a:p>
        </p:txBody>
      </p:sp>
      <p:sp>
        <p:nvSpPr>
          <p:cNvPr id="2" name="椭圆 1"/>
          <p:cNvSpPr/>
          <p:nvPr/>
        </p:nvSpPr>
        <p:spPr>
          <a:xfrm rot="1800000">
            <a:off x="5721718" y="3437438"/>
            <a:ext cx="748565" cy="748565"/>
          </a:xfrm>
          <a:prstGeom prst="ellipse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5400">
                <a:latin typeface="+mj-lt"/>
              </a:rPr>
              <a:t>!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728944" y="4991100"/>
            <a:ext cx="727045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Youka</a:t>
            </a:r>
          </a:p>
        </p:txBody>
      </p:sp>
    </p:spTree>
    <p:extLst>
      <p:ext uri="{BB962C8B-B14F-4D97-AF65-F5344CB8AC3E}">
        <p14:creationId val="323277296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文本框 9"/>
          <p:cNvSpPr txBox="1"/>
          <p:nvPr/>
        </p:nvSpPr>
        <p:spPr>
          <a:xfrm>
            <a:off x="4912378" y="1073908"/>
            <a:ext cx="2396351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mtClean="0" sz="4000">
                <a:solidFill>
                  <a:srgbClr val="4B4B4B"/>
                </a:solidFill>
                <a:latin typeface="+mj-lt"/>
              </a:rPr>
              <a:t>CONTENTS</a:t>
            </a:r>
          </a:p>
        </p:txBody>
      </p:sp>
      <p:sp>
        <p:nvSpPr>
          <p:cNvPr id="8" name="矩形 7"/>
          <p:cNvSpPr/>
          <p:nvPr/>
        </p:nvSpPr>
        <p:spPr>
          <a:xfrm>
            <a:off x="2015039" y="2832310"/>
            <a:ext cx="3266951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mtClean="0" sz="2400">
                <a:solidFill>
                  <a:srgbClr val="4B4B4B"/>
                </a:solidFill>
              </a:rPr>
              <a:t>ADD YOUR TEXT HERE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1698334" y="2921758"/>
            <a:ext cx="316706" cy="330244"/>
            <a:chOff x="864636" y="602993"/>
            <a:chExt cx="316706" cy="330244"/>
          </a:xfrm>
        </p:grpSpPr>
        <p:sp>
          <p:nvSpPr>
            <p:cNvPr id="5" name="椭圆 4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15" name="椭圆 14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>
                  <a:solidFill>
                    <a:srgbClr val="4B4B4B"/>
                  </a:solidFill>
                </a:rPr>
                <a:t>1</a:t>
              </a:r>
            </a:p>
          </p:txBody>
        </p:sp>
      </p:grpSp>
      <p:sp>
        <p:nvSpPr>
          <p:cNvPr id="17" name="矩形 16"/>
          <p:cNvSpPr/>
          <p:nvPr/>
        </p:nvSpPr>
        <p:spPr>
          <a:xfrm>
            <a:off x="2015040" y="4307229"/>
            <a:ext cx="3266950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2400">
                <a:solidFill>
                  <a:srgbClr val="4B4B4B"/>
                </a:solidFill>
              </a:rPr>
              <a:t>ADD YOUR TEXT HERE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1698334" y="4396677"/>
            <a:ext cx="316706" cy="330244"/>
            <a:chOff x="864636" y="602993"/>
            <a:chExt cx="316706" cy="330244"/>
          </a:xfrm>
        </p:grpSpPr>
        <p:sp>
          <p:nvSpPr>
            <p:cNvPr id="19" name="椭圆 18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20" name="椭圆 19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solidFill>
                    <a:srgbClr val="4B4B4B"/>
                  </a:solidFill>
                </a:rPr>
                <a:t>3</a:t>
              </a:r>
            </a:p>
          </p:txBody>
        </p:sp>
      </p:grpSp>
      <p:sp>
        <p:nvSpPr>
          <p:cNvPr id="29" name="矩形 28"/>
          <p:cNvSpPr/>
          <p:nvPr/>
        </p:nvSpPr>
        <p:spPr>
          <a:xfrm>
            <a:off x="7243659" y="2832310"/>
            <a:ext cx="3250005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2400">
                <a:solidFill>
                  <a:srgbClr val="4B4B4B"/>
                </a:solidFill>
              </a:rPr>
              <a:t>ADD YOUR TEXT HERE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6926955" y="2921758"/>
            <a:ext cx="316706" cy="330244"/>
            <a:chOff x="864636" y="602993"/>
            <a:chExt cx="316706" cy="330244"/>
          </a:xfrm>
        </p:grpSpPr>
        <p:sp>
          <p:nvSpPr>
            <p:cNvPr id="31" name="椭圆 30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32" name="椭圆 31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solidFill>
                    <a:srgbClr val="4B4B4B"/>
                  </a:solidFill>
                </a:rPr>
                <a:t>2</a:t>
              </a:r>
            </a:p>
          </p:txBody>
        </p:sp>
      </p:grpSp>
      <p:sp>
        <p:nvSpPr>
          <p:cNvPr id="33" name="矩形 32"/>
          <p:cNvSpPr/>
          <p:nvPr/>
        </p:nvSpPr>
        <p:spPr>
          <a:xfrm>
            <a:off x="7243662" y="4307229"/>
            <a:ext cx="3250004" cy="53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z="2400">
                <a:solidFill>
                  <a:srgbClr val="4B4B4B"/>
                </a:solidFill>
              </a:rPr>
              <a:t>ADD YOUR TEXT HERE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6926955" y="4396677"/>
            <a:ext cx="316706" cy="330244"/>
            <a:chOff x="864636" y="602993"/>
            <a:chExt cx="316706" cy="330244"/>
          </a:xfrm>
        </p:grpSpPr>
        <p:sp>
          <p:nvSpPr>
            <p:cNvPr id="35" name="椭圆 34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36" name="椭圆 35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solidFill>
                    <a:srgbClr val="4B4B4B"/>
                  </a:solidFill>
                </a:rPr>
                <a:t>4</a:t>
              </a:r>
            </a:p>
          </p:txBody>
        </p:sp>
      </p:grp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4" name="矩形 83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4668615" y="1781794"/>
            <a:ext cx="2883877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129206563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0" y="1946480"/>
            <a:ext cx="11676063" cy="379095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88114" y="2125282"/>
            <a:ext cx="7501640" cy="1737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PART ONE</a:t>
            </a:r>
          </a:p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ADD YOUR TITLE HETE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6815328" y="4177247"/>
            <a:ext cx="4242816" cy="1219200"/>
            <a:chOff x="6815328" y="4705350"/>
            <a:chExt cx="4242816" cy="1219200"/>
          </a:xfrm>
        </p:grpSpPr>
        <p:sp>
          <p:nvSpPr>
            <p:cNvPr id="13" name="等腰三角形 12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等腰三角形 14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6815328" y="4433606"/>
            <a:ext cx="4242816" cy="1219200"/>
            <a:chOff x="6815328" y="4705350"/>
            <a:chExt cx="4242816" cy="1219200"/>
          </a:xfrm>
        </p:grpSpPr>
        <p:sp>
          <p:nvSpPr>
            <p:cNvPr id="123" name="等腰三角形 122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4" name="等腰三角形 123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5" name="等腰三角形 124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6815328" y="4689965"/>
            <a:ext cx="4242816" cy="1219200"/>
            <a:chOff x="6815328" y="4705350"/>
            <a:chExt cx="4242816" cy="1219200"/>
          </a:xfrm>
        </p:grpSpPr>
        <p:sp>
          <p:nvSpPr>
            <p:cNvPr id="127" name="等腰三角形 126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8" name="等腰三角形 127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9" name="等腰三角形 128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0" name="组合 129"/>
          <p:cNvGrpSpPr/>
          <p:nvPr/>
        </p:nvGrpSpPr>
        <p:grpSpPr>
          <a:xfrm>
            <a:off x="6815328" y="4946324"/>
            <a:ext cx="4242816" cy="1219200"/>
            <a:chOff x="6815328" y="4705350"/>
            <a:chExt cx="4242816" cy="1219200"/>
          </a:xfrm>
        </p:grpSpPr>
        <p:sp>
          <p:nvSpPr>
            <p:cNvPr id="131" name="等腰三角形 130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2" name="等腰三角形 131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3" name="等腰三角形 132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4" name="组合 133"/>
          <p:cNvGrpSpPr/>
          <p:nvPr/>
        </p:nvGrpSpPr>
        <p:grpSpPr>
          <a:xfrm>
            <a:off x="6815328" y="5202683"/>
            <a:ext cx="4242816" cy="1219200"/>
            <a:chOff x="6815328" y="4705350"/>
            <a:chExt cx="4242816" cy="1219200"/>
          </a:xfrm>
        </p:grpSpPr>
        <p:sp>
          <p:nvSpPr>
            <p:cNvPr id="135" name="等腰三角形 134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6" name="等腰三角形 135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7" name="等腰三角形 136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组合 137"/>
          <p:cNvGrpSpPr/>
          <p:nvPr/>
        </p:nvGrpSpPr>
        <p:grpSpPr>
          <a:xfrm>
            <a:off x="6815328" y="5459042"/>
            <a:ext cx="4242816" cy="1219200"/>
            <a:chOff x="6815328" y="4705350"/>
            <a:chExt cx="4242816" cy="1219200"/>
          </a:xfrm>
        </p:grpSpPr>
        <p:sp>
          <p:nvSpPr>
            <p:cNvPr id="139" name="等腰三角形 138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0" name="等腰三角形 139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1" name="等腰三角形 140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2" name="组合 141"/>
          <p:cNvGrpSpPr/>
          <p:nvPr/>
        </p:nvGrpSpPr>
        <p:grpSpPr>
          <a:xfrm>
            <a:off x="6815328" y="5715401"/>
            <a:ext cx="4242816" cy="1219200"/>
            <a:chOff x="6815328" y="4705350"/>
            <a:chExt cx="4242816" cy="1219200"/>
          </a:xfrm>
        </p:grpSpPr>
        <p:sp>
          <p:nvSpPr>
            <p:cNvPr id="143" name="等腰三角形 142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4" name="等腰三角形 143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5" name="等腰三角形 144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6" name="组合 145"/>
          <p:cNvGrpSpPr/>
          <p:nvPr/>
        </p:nvGrpSpPr>
        <p:grpSpPr>
          <a:xfrm>
            <a:off x="6815328" y="5971760"/>
            <a:ext cx="4242816" cy="1219200"/>
            <a:chOff x="6815328" y="4705350"/>
            <a:chExt cx="4242816" cy="1219200"/>
          </a:xfrm>
        </p:grpSpPr>
        <p:sp>
          <p:nvSpPr>
            <p:cNvPr id="147" name="等腰三角形 146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8" name="等腰三角形 147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9" name="等腰三角形 148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0" name="组合 149"/>
          <p:cNvGrpSpPr/>
          <p:nvPr/>
        </p:nvGrpSpPr>
        <p:grpSpPr>
          <a:xfrm>
            <a:off x="6815328" y="6228119"/>
            <a:ext cx="4242816" cy="1219200"/>
            <a:chOff x="6815328" y="4705350"/>
            <a:chExt cx="4242816" cy="1219200"/>
          </a:xfrm>
        </p:grpSpPr>
        <p:sp>
          <p:nvSpPr>
            <p:cNvPr id="151" name="等腰三角形 150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2" name="等腰三角形 151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3" name="等腰三角形 152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4" name="组合 153"/>
          <p:cNvGrpSpPr/>
          <p:nvPr/>
        </p:nvGrpSpPr>
        <p:grpSpPr>
          <a:xfrm>
            <a:off x="6815328" y="6484478"/>
            <a:ext cx="4242816" cy="1219200"/>
            <a:chOff x="6815328" y="4705350"/>
            <a:chExt cx="4242816" cy="1219200"/>
          </a:xfrm>
        </p:grpSpPr>
        <p:sp>
          <p:nvSpPr>
            <p:cNvPr id="155" name="等腰三角形 154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6" name="等腰三角形 155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7" name="等腰三角形 156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8" name="组合 157"/>
          <p:cNvGrpSpPr/>
          <p:nvPr/>
        </p:nvGrpSpPr>
        <p:grpSpPr>
          <a:xfrm>
            <a:off x="6815328" y="6740837"/>
            <a:ext cx="4242816" cy="1219200"/>
            <a:chOff x="6815328" y="4705350"/>
            <a:chExt cx="4242816" cy="1219200"/>
          </a:xfrm>
        </p:grpSpPr>
        <p:sp>
          <p:nvSpPr>
            <p:cNvPr id="159" name="等腰三角形 158"/>
            <p:cNvSpPr/>
            <p:nvPr/>
          </p:nvSpPr>
          <p:spPr>
            <a:xfrm>
              <a:off x="6815328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0" name="等腰三角形 159"/>
            <p:cNvSpPr/>
            <p:nvPr/>
          </p:nvSpPr>
          <p:spPr>
            <a:xfrm>
              <a:off x="8229600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1" name="等腰三角形 160"/>
            <p:cNvSpPr/>
            <p:nvPr/>
          </p:nvSpPr>
          <p:spPr>
            <a:xfrm>
              <a:off x="9643872" y="4705350"/>
              <a:ext cx="1414272" cy="12192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pic>
        <p:nvPicPr>
          <p:cNvPr id="49" name="图片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623492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235466491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9510" y="1869402"/>
            <a:ext cx="3176607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2400">
                <a:solidFill>
                  <a:schemeClr val="tx1">
                    <a:lumMod val="75000"/>
                    <a:lumOff val="25000"/>
                  </a:schemeClr>
                </a:solidFill>
              </a:rPr>
              <a:t>YOUR LITTLE TITLE HERE</a:t>
            </a:r>
          </a:p>
        </p:txBody>
      </p:sp>
      <p:sp>
        <p:nvSpPr>
          <p:cNvPr id="5" name="矩形 4"/>
          <p:cNvSpPr/>
          <p:nvPr/>
        </p:nvSpPr>
        <p:spPr>
          <a:xfrm>
            <a:off x="1268523" y="2803845"/>
            <a:ext cx="7744848" cy="2529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zh-CN" lang="en-US" sz="2000"/>
              <a:t>You cannot improve your past, but you can improve your future</a:t>
            </a:r>
          </a:p>
          <a:p>
            <a:pPr>
              <a:lnSpc>
                <a:spcPct val="200000"/>
              </a:lnSpc>
            </a:pPr>
            <a:r>
              <a:rPr altLang="zh-CN" lang="en-US" sz="2000"/>
              <a:t>Once time is wasted, life is wasted</a:t>
            </a:r>
          </a:p>
          <a:p>
            <a:pPr>
              <a:lnSpc>
                <a:spcPct val="200000"/>
              </a:lnSpc>
            </a:pPr>
            <a:r>
              <a:rPr altLang="zh-CN" lang="en-US" sz="2000"/>
              <a:t>Do one thing at a time, and do well</a:t>
            </a:r>
          </a:p>
          <a:p>
            <a:pPr>
              <a:lnSpc>
                <a:spcPct val="200000"/>
              </a:lnSpc>
            </a:pPr>
            <a:r>
              <a:rPr altLang="zh-CN" lang="en-US" sz="2000"/>
              <a:t>You cannot improve your past, but you can improve your future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809522" y="3069038"/>
            <a:ext cx="316706" cy="330244"/>
            <a:chOff x="864636" y="602993"/>
            <a:chExt cx="316706" cy="330244"/>
          </a:xfrm>
        </p:grpSpPr>
        <p:sp>
          <p:nvSpPr>
            <p:cNvPr id="17" name="椭圆 16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18" name="椭圆 17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>
                  <a:solidFill>
                    <a:srgbClr val="4B4B4B"/>
                  </a:solidFill>
                </a:rPr>
                <a:t>1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809522" y="3671165"/>
            <a:ext cx="316706" cy="330244"/>
            <a:chOff x="864636" y="602993"/>
            <a:chExt cx="316706" cy="330244"/>
          </a:xfrm>
        </p:grpSpPr>
        <p:sp>
          <p:nvSpPr>
            <p:cNvPr id="23" name="椭圆 22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24" name="椭圆 23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solidFill>
                    <a:srgbClr val="4B4B4B"/>
                  </a:solidFill>
                </a:rPr>
                <a:t>2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809522" y="4275789"/>
            <a:ext cx="316706" cy="330244"/>
            <a:chOff x="864636" y="602993"/>
            <a:chExt cx="316706" cy="330244"/>
          </a:xfrm>
        </p:grpSpPr>
        <p:sp>
          <p:nvSpPr>
            <p:cNvPr id="26" name="椭圆 25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27" name="椭圆 26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>
                  <a:solidFill>
                    <a:srgbClr val="4B4B4B"/>
                  </a:solidFill>
                </a:rPr>
                <a:t>3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809522" y="4902376"/>
            <a:ext cx="316706" cy="330244"/>
            <a:chOff x="864636" y="602993"/>
            <a:chExt cx="316706" cy="330244"/>
          </a:xfrm>
        </p:grpSpPr>
        <p:sp>
          <p:nvSpPr>
            <p:cNvPr id="29" name="椭圆 28"/>
            <p:cNvSpPr/>
            <p:nvPr/>
          </p:nvSpPr>
          <p:spPr>
            <a:xfrm>
              <a:off x="864636" y="602993"/>
              <a:ext cx="316706" cy="316706"/>
            </a:xfrm>
            <a:prstGeom prst="ellipse">
              <a:avLst/>
            </a:prstGeom>
            <a:solidFill>
              <a:srgbClr val="E72A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000"/>
            </a:p>
          </p:txBody>
        </p:sp>
        <p:sp>
          <p:nvSpPr>
            <p:cNvPr id="32" name="椭圆 31"/>
            <p:cNvSpPr/>
            <p:nvPr/>
          </p:nvSpPr>
          <p:spPr>
            <a:xfrm>
              <a:off x="864636" y="692275"/>
              <a:ext cx="240962" cy="2409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>
                  <a:solidFill>
                    <a:srgbClr val="4B4B4B"/>
                  </a:solidFill>
                </a:rPr>
                <a:t>4</a:t>
              </a:r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39" name="直接连接符 38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图片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25022417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041797" y="1966303"/>
            <a:ext cx="8108407" cy="4288504"/>
            <a:chOff x="1970819" y="1966303"/>
            <a:chExt cx="8108407" cy="4288504"/>
          </a:xfrm>
        </p:grpSpPr>
        <p:sp>
          <p:nvSpPr>
            <p:cNvPr id="39" name="Freeform 13"/>
            <p:cNvSpPr/>
            <p:nvPr/>
          </p:nvSpPr>
          <p:spPr bwMode="auto">
            <a:xfrm>
              <a:off x="5519973" y="1966303"/>
              <a:ext cx="2248487" cy="2244764"/>
            </a:xfrm>
            <a:custGeom>
              <a:gdLst>
                <a:gd fmla="*/ 2672 w 2928" name="T0"/>
                <a:gd fmla="*/ 0 h 2472" name="T1"/>
                <a:gd fmla="*/ 2656 w 2928" name="T2"/>
                <a:gd fmla="*/ 8 h 2472" name="T3"/>
                <a:gd fmla="*/ 2660 w 2928" name="T4"/>
                <a:gd fmla="*/ 0 h 2472" name="T5"/>
                <a:gd fmla="*/ 640 w 2928" name="T6"/>
                <a:gd fmla="*/ 824 h 2472" name="T7"/>
                <a:gd fmla="*/ 633 w 2928" name="T8"/>
                <a:gd fmla="*/ 829 h 2472" name="T9"/>
                <a:gd fmla="*/ 0 w 2928" name="T10"/>
                <a:gd fmla="*/ 2232 h 2472" name="T11"/>
                <a:gd fmla="*/ 3 w 2928" name="T12"/>
                <a:gd fmla="*/ 2231 h 2472" name="T13"/>
                <a:gd fmla="*/ 16 w 2928" name="T14"/>
                <a:gd fmla="*/ 2360 h 2472" name="T15"/>
                <a:gd fmla="*/ 11 w 2928" name="T16"/>
                <a:gd fmla="*/ 2353 h 2472" name="T17"/>
                <a:gd fmla="*/ 0 w 2928" name="T18"/>
                <a:gd fmla="*/ 2456 h 2472" name="T19"/>
                <a:gd fmla="*/ 624 w 2928" name="T20"/>
                <a:gd fmla="*/ 2216 h 2472" name="T21"/>
                <a:gd fmla="*/ 1264 w 2928" name="T22"/>
                <a:gd fmla="*/ 2472 h 2472" name="T23"/>
                <a:gd fmla="*/ 1262 w 2928" name="T24"/>
                <a:gd fmla="*/ 2465 h 2472" name="T25"/>
                <a:gd fmla="*/ 1248 w 2928" name="T26"/>
                <a:gd fmla="*/ 2360 h 2472" name="T27"/>
                <a:gd fmla="*/ 1254 w 2928" name="T28"/>
                <a:gd fmla="*/ 2353 h 2472" name="T29"/>
                <a:gd fmla="*/ 1264 w 2928" name="T30"/>
                <a:gd fmla="*/ 2232 h 2472" name="T31"/>
                <a:gd fmla="*/ 1263 w 2928" name="T32"/>
                <a:gd fmla="*/ 2232 h 2472" name="T33"/>
                <a:gd fmla="*/ 2656 w 2928" name="T34"/>
                <a:gd fmla="*/ 1256 h 2472" name="T35"/>
                <a:gd fmla="*/ 2660 w 2928" name="T36"/>
                <a:gd fmla="*/ 1256 h 2472" name="T37"/>
                <a:gd fmla="*/ 2688 w 2928" name="T38"/>
                <a:gd fmla="*/ 1256 h 2472" name="T39"/>
                <a:gd fmla="*/ 2928 w 2928" name="T40"/>
                <a:gd fmla="*/ 632 h 2472" name="T41"/>
                <a:gd fmla="*/ 2672 w 2928" name="T42"/>
                <a:gd fmla="*/ 8 h 2472" name="T43"/>
                <a:gd fmla="*/ 2672 w 2928" name="T44"/>
                <a:gd fmla="*/ 0 h 2472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2472" w="2928">
                  <a:moveTo>
                    <a:pt x="2672" y="0"/>
                  </a:moveTo>
                  <a:cubicBezTo>
                    <a:pt x="2668" y="0"/>
                    <a:pt x="2664" y="0"/>
                    <a:pt x="2656" y="8"/>
                  </a:cubicBezTo>
                  <a:lnTo>
                    <a:pt x="2660" y="0"/>
                  </a:lnTo>
                  <a:cubicBezTo>
                    <a:pt x="1848" y="0"/>
                    <a:pt x="1121" y="322"/>
                    <a:pt x="640" y="824"/>
                  </a:cubicBezTo>
                  <a:lnTo>
                    <a:pt x="633" y="829"/>
                  </a:lnTo>
                  <a:cubicBezTo>
                    <a:pt x="266" y="1211"/>
                    <a:pt x="34" y="1697"/>
                    <a:pt x="0" y="2232"/>
                  </a:cubicBezTo>
                  <a:lnTo>
                    <a:pt x="3" y="2231"/>
                  </a:lnTo>
                  <a:cubicBezTo>
                    <a:pt x="8" y="2271"/>
                    <a:pt x="11" y="2312"/>
                    <a:pt x="16" y="2360"/>
                  </a:cubicBezTo>
                  <a:lnTo>
                    <a:pt x="11" y="2353"/>
                  </a:lnTo>
                  <a:cubicBezTo>
                    <a:pt x="11" y="2389"/>
                    <a:pt x="9" y="2424"/>
                    <a:pt x="0" y="2456"/>
                  </a:cubicBezTo>
                  <a:lnTo>
                    <a:pt x="624" y="2216"/>
                  </a:lnTo>
                  <a:lnTo>
                    <a:pt x="1264" y="2472"/>
                  </a:lnTo>
                  <a:lnTo>
                    <a:pt x="1262" y="2465"/>
                  </a:lnTo>
                  <a:cubicBezTo>
                    <a:pt x="1257" y="2428"/>
                    <a:pt x="1254" y="2391"/>
                    <a:pt x="1248" y="2360"/>
                  </a:cubicBezTo>
                  <a:lnTo>
                    <a:pt x="1254" y="2353"/>
                  </a:lnTo>
                  <a:cubicBezTo>
                    <a:pt x="1254" y="2312"/>
                    <a:pt x="1257" y="2272"/>
                    <a:pt x="1264" y="2232"/>
                  </a:cubicBezTo>
                  <a:lnTo>
                    <a:pt x="1263" y="2232"/>
                  </a:lnTo>
                  <a:cubicBezTo>
                    <a:pt x="1340" y="1683"/>
                    <a:pt x="1936" y="1256"/>
                    <a:pt x="2656" y="1256"/>
                  </a:cubicBezTo>
                  <a:lnTo>
                    <a:pt x="2660" y="1256"/>
                  </a:lnTo>
                  <a:cubicBezTo>
                    <a:pt x="2667" y="1256"/>
                    <a:pt x="2674" y="1256"/>
                    <a:pt x="2688" y="1256"/>
                  </a:cubicBezTo>
                  <a:lnTo>
                    <a:pt x="2928" y="632"/>
                  </a:lnTo>
                  <a:lnTo>
                    <a:pt x="2672" y="8"/>
                  </a:lnTo>
                  <a:lnTo>
                    <a:pt x="2672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accent2">
                    <a:lumMod val="60000"/>
                    <a:lumOff val="40000"/>
                  </a:schemeClr>
                </a:gs>
                <a:gs pos="0">
                  <a:srgbClr val="F5AAAB"/>
                </a:gs>
              </a:gsLst>
              <a:lin ang="0" scaled="1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40" name="Freeform 10"/>
            <p:cNvSpPr/>
            <p:nvPr/>
          </p:nvSpPr>
          <p:spPr bwMode="auto">
            <a:xfrm>
              <a:off x="7584189" y="1973748"/>
              <a:ext cx="2017682" cy="2237318"/>
            </a:xfrm>
            <a:custGeom>
              <a:gdLst>
                <a:gd fmla="*/ 0 w 2629" name="T0"/>
                <a:gd fmla="*/ 0 h 2464" name="T1"/>
                <a:gd fmla="*/ 256 w 2629" name="T2"/>
                <a:gd fmla="*/ 624 h 2464" name="T3"/>
                <a:gd fmla="*/ 0 w 2629" name="T4"/>
                <a:gd fmla="*/ 1248 h 2464" name="T5"/>
                <a:gd fmla="*/ 8 w 2629" name="T6"/>
                <a:gd fmla="*/ 1248 h 2464" name="T7"/>
                <a:gd fmla="*/ 1376 w 2629" name="T8"/>
                <a:gd fmla="*/ 2224 h 2464" name="T9"/>
                <a:gd fmla="*/ 2000 w 2629" name="T10"/>
                <a:gd fmla="*/ 2464 h 2464" name="T11"/>
                <a:gd fmla="*/ 2624 w 2629" name="T12"/>
                <a:gd fmla="*/ 2224 h 2464" name="T13"/>
                <a:gd fmla="*/ 2629 w 2629" name="T14"/>
                <a:gd fmla="*/ 2217 h 2464" name="T15"/>
                <a:gd fmla="*/ 0 w 2629" name="T16"/>
                <a:gd fmla="*/ 0 h 246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64" w="2629">
                  <a:moveTo>
                    <a:pt x="0" y="0"/>
                  </a:moveTo>
                  <a:lnTo>
                    <a:pt x="256" y="624"/>
                  </a:lnTo>
                  <a:lnTo>
                    <a:pt x="0" y="1248"/>
                  </a:lnTo>
                  <a:lnTo>
                    <a:pt x="8" y="1248"/>
                  </a:lnTo>
                  <a:cubicBezTo>
                    <a:pt x="714" y="1262"/>
                    <a:pt x="1291" y="1682"/>
                    <a:pt x="1376" y="2224"/>
                  </a:cubicBezTo>
                  <a:lnTo>
                    <a:pt x="2000" y="2464"/>
                  </a:lnTo>
                  <a:lnTo>
                    <a:pt x="2624" y="2224"/>
                  </a:lnTo>
                  <a:lnTo>
                    <a:pt x="2629" y="2217"/>
                  </a:lnTo>
                  <a:cubicBezTo>
                    <a:pt x="2554" y="985"/>
                    <a:pt x="1408" y="5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rgbClr val="F5AAAB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0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05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45" name="Freeform 9"/>
            <p:cNvSpPr/>
            <p:nvPr/>
          </p:nvSpPr>
          <p:spPr bwMode="auto">
            <a:xfrm>
              <a:off x="6005781" y="4211067"/>
              <a:ext cx="1643554" cy="2036295"/>
            </a:xfrm>
            <a:custGeom>
              <a:gdLst>
                <a:gd fmla="*/ 2141 w 2141" name="T0"/>
                <a:gd fmla="*/ 975 h 2240" name="T1"/>
                <a:gd fmla="*/ 2023 w 2141" name="T2"/>
                <a:gd fmla="*/ 976 h 2240" name="T3"/>
                <a:gd fmla="*/ 2027 w 2141" name="T4"/>
                <a:gd fmla="*/ 979 h 2240" name="T5"/>
                <a:gd fmla="*/ 631 w 2141" name="T6"/>
                <a:gd fmla="*/ 0 h 2240" name="T7"/>
                <a:gd fmla="*/ 631 w 2141" name="T8"/>
                <a:gd fmla="*/ 0 h 2240" name="T9"/>
                <a:gd fmla="*/ 630 w 2141" name="T10"/>
                <a:gd fmla="*/ 8 h 2240" name="T11"/>
                <a:gd fmla="*/ 7 w 2141" name="T12"/>
                <a:gd fmla="*/ 1408 h 2240" name="T13"/>
                <a:gd fmla="*/ 0 w 2141" name="T14"/>
                <a:gd fmla="*/ 1405 h 2240" name="T15"/>
                <a:gd fmla="*/ 2023 w 2141" name="T16"/>
                <a:gd fmla="*/ 2240 h 2240" name="T17"/>
                <a:gd fmla="*/ 2027 w 2141" name="T18"/>
                <a:gd fmla="*/ 2234 h 2240" name="T19"/>
                <a:gd fmla="*/ 2135 w 2141" name="T20"/>
                <a:gd fmla="*/ 2224 h 2240" name="T21"/>
                <a:gd fmla="*/ 1895 w 2141" name="T22"/>
                <a:gd fmla="*/ 1616 h 2240" name="T23"/>
                <a:gd fmla="*/ 2135 w 2141" name="T24"/>
                <a:gd fmla="*/ 976 h 2240" name="T25"/>
                <a:gd fmla="*/ 2141 w 2141" name="T26"/>
                <a:gd fmla="*/ 975 h 224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240" w="2141">
                  <a:moveTo>
                    <a:pt x="2141" y="975"/>
                  </a:moveTo>
                  <a:cubicBezTo>
                    <a:pt x="2104" y="977"/>
                    <a:pt x="2066" y="979"/>
                    <a:pt x="2023" y="976"/>
                  </a:cubicBezTo>
                  <a:lnTo>
                    <a:pt x="2027" y="979"/>
                  </a:lnTo>
                  <a:cubicBezTo>
                    <a:pt x="1306" y="979"/>
                    <a:pt x="711" y="555"/>
                    <a:pt x="631" y="0"/>
                  </a:cubicBezTo>
                  <a:lnTo>
                    <a:pt x="631" y="0"/>
                  </a:lnTo>
                  <a:lnTo>
                    <a:pt x="630" y="8"/>
                  </a:lnTo>
                  <a:cubicBezTo>
                    <a:pt x="598" y="539"/>
                    <a:pt x="366" y="1024"/>
                    <a:pt x="7" y="1408"/>
                  </a:cubicBezTo>
                  <a:lnTo>
                    <a:pt x="0" y="1405"/>
                  </a:lnTo>
                  <a:cubicBezTo>
                    <a:pt x="488" y="1912"/>
                    <a:pt x="1215" y="2234"/>
                    <a:pt x="2023" y="2240"/>
                  </a:cubicBezTo>
                  <a:lnTo>
                    <a:pt x="2027" y="2234"/>
                  </a:lnTo>
                  <a:cubicBezTo>
                    <a:pt x="2063" y="2234"/>
                    <a:pt x="2098" y="2233"/>
                    <a:pt x="2135" y="2224"/>
                  </a:cubicBezTo>
                  <a:lnTo>
                    <a:pt x="1895" y="1616"/>
                  </a:lnTo>
                  <a:lnTo>
                    <a:pt x="2135" y="976"/>
                  </a:lnTo>
                  <a:lnTo>
                    <a:pt x="2141" y="97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5AAAB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0800000" scaled="1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48" name="Freeform 8"/>
            <p:cNvSpPr/>
            <p:nvPr/>
          </p:nvSpPr>
          <p:spPr bwMode="auto">
            <a:xfrm>
              <a:off x="7461341" y="3993292"/>
              <a:ext cx="2147976" cy="2244764"/>
            </a:xfrm>
            <a:custGeom>
              <a:gdLst>
                <a:gd fmla="*/ 256 w 2800" name="T0"/>
                <a:gd fmla="*/ 1216 h 2471" name="T1"/>
                <a:gd fmla="*/ 0 w 2800" name="T2"/>
                <a:gd fmla="*/ 1856 h 2471" name="T3"/>
                <a:gd fmla="*/ 256 w 2800" name="T4"/>
                <a:gd fmla="*/ 2464 h 2471" name="T5"/>
                <a:gd fmla="*/ 252 w 2800" name="T6"/>
                <a:gd fmla="*/ 2471 h 2471" name="T7"/>
                <a:gd fmla="*/ 2800 w 2800" name="T8"/>
                <a:gd fmla="*/ 128 h 2471" name="T9"/>
                <a:gd fmla="*/ 2793 w 2800" name="T10"/>
                <a:gd fmla="*/ 121 h 2471" name="T11"/>
                <a:gd fmla="*/ 2784 w 2800" name="T12"/>
                <a:gd fmla="*/ 0 h 2471" name="T13"/>
                <a:gd fmla="*/ 2160 w 2800" name="T14"/>
                <a:gd fmla="*/ 256 h 2471" name="T15"/>
                <a:gd fmla="*/ 1536 w 2800" name="T16"/>
                <a:gd fmla="*/ 16 h 2471" name="T17"/>
                <a:gd fmla="*/ 1531 w 2800" name="T18"/>
                <a:gd fmla="*/ 12 h 2471" name="T19"/>
                <a:gd fmla="*/ 1536 w 2800" name="T20"/>
                <a:gd fmla="*/ 128 h 2471" name="T21"/>
                <a:gd fmla="*/ 1538 w 2800" name="T22"/>
                <a:gd fmla="*/ 121 h 2471" name="T23"/>
                <a:gd fmla="*/ 256 w 2800" name="T24"/>
                <a:gd fmla="*/ 1216 h 247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471" w="2800">
                  <a:moveTo>
                    <a:pt x="256" y="1216"/>
                  </a:moveTo>
                  <a:lnTo>
                    <a:pt x="0" y="1856"/>
                  </a:lnTo>
                  <a:lnTo>
                    <a:pt x="256" y="2464"/>
                  </a:lnTo>
                  <a:lnTo>
                    <a:pt x="252" y="2471"/>
                  </a:lnTo>
                  <a:cubicBezTo>
                    <a:pt x="1666" y="2416"/>
                    <a:pt x="2793" y="1385"/>
                    <a:pt x="2800" y="128"/>
                  </a:cubicBezTo>
                  <a:lnTo>
                    <a:pt x="2793" y="121"/>
                  </a:lnTo>
                  <a:cubicBezTo>
                    <a:pt x="2793" y="83"/>
                    <a:pt x="2792" y="45"/>
                    <a:pt x="2784" y="0"/>
                  </a:cubicBezTo>
                  <a:lnTo>
                    <a:pt x="2160" y="256"/>
                  </a:lnTo>
                  <a:lnTo>
                    <a:pt x="1536" y="16"/>
                  </a:lnTo>
                  <a:lnTo>
                    <a:pt x="1531" y="12"/>
                  </a:lnTo>
                  <a:cubicBezTo>
                    <a:pt x="1536" y="48"/>
                    <a:pt x="1538" y="84"/>
                    <a:pt x="1536" y="128"/>
                  </a:cubicBezTo>
                  <a:lnTo>
                    <a:pt x="1538" y="121"/>
                  </a:lnTo>
                  <a:cubicBezTo>
                    <a:pt x="1538" y="693"/>
                    <a:pt x="977" y="1163"/>
                    <a:pt x="256" y="1216"/>
                  </a:cubicBezTo>
                  <a:close/>
                </a:path>
              </a:pathLst>
            </a:custGeom>
            <a:gradFill>
              <a:gsLst>
                <a:gs pos="0">
                  <a:srgbClr val="F5AAAB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0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49" name="矩形 14"/>
            <p:cNvSpPr>
              <a:spLocks noChangeArrowheads="1"/>
            </p:cNvSpPr>
            <p:nvPr/>
          </p:nvSpPr>
          <p:spPr bwMode="auto">
            <a:xfrm>
              <a:off x="6433828" y="2480791"/>
              <a:ext cx="2308374" cy="3073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1700"/>
                </a:lnSpc>
                <a:defRPr/>
              </a:pPr>
              <a:r>
                <a:rPr altLang="zh-CN" b="1" 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 HERE</a:t>
              </a:r>
            </a:p>
          </p:txBody>
        </p:sp>
        <p:sp>
          <p:nvSpPr>
            <p:cNvPr id="50" name="矩形 13"/>
            <p:cNvSpPr>
              <a:spLocks noChangeArrowheads="1"/>
            </p:cNvSpPr>
            <p:nvPr/>
          </p:nvSpPr>
          <p:spPr bwMode="auto">
            <a:xfrm>
              <a:off x="8132293" y="3976026"/>
              <a:ext cx="1946930" cy="3073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1700"/>
                </a:lnSpc>
              </a:pPr>
              <a:r>
                <a:rPr altLang="zh-CN" b="1" 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 HERE</a:t>
              </a:r>
            </a:p>
          </p:txBody>
        </p:sp>
        <p:sp>
          <p:nvSpPr>
            <p:cNvPr id="29" name="矩形 10"/>
            <p:cNvSpPr>
              <a:spLocks noChangeArrowheads="1"/>
            </p:cNvSpPr>
            <p:nvPr/>
          </p:nvSpPr>
          <p:spPr bwMode="auto">
            <a:xfrm>
              <a:off x="6526959" y="5527064"/>
              <a:ext cx="2122108" cy="3073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ts val="1700"/>
                </a:lnSpc>
                <a:defRPr/>
              </a:pPr>
              <a:r>
                <a:rPr altLang="zh-CN" b="1" 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TEXT HERE</a:t>
              </a:r>
            </a:p>
          </p:txBody>
        </p:sp>
        <p:sp>
          <p:nvSpPr>
            <p:cNvPr id="31" name="Freeform 7"/>
            <p:cNvSpPr/>
            <p:nvPr/>
          </p:nvSpPr>
          <p:spPr bwMode="auto">
            <a:xfrm>
              <a:off x="2427198" y="1973679"/>
              <a:ext cx="2125102" cy="2245957"/>
            </a:xfrm>
            <a:custGeom>
              <a:gdLst>
                <a:gd fmla="*/ 2762 w 2768" name="T0"/>
                <a:gd fmla="*/ 2 h 2472" name="T1"/>
                <a:gd fmla="*/ 2656 w 2768" name="T2"/>
                <a:gd fmla="*/ 8 h 2472" name="T3"/>
                <a:gd fmla="*/ 2653 w 2768" name="T4"/>
                <a:gd fmla="*/ 0 h 2472" name="T5"/>
                <a:gd fmla="*/ 0 w 2768" name="T6"/>
                <a:gd fmla="*/ 2232 h 2472" name="T7"/>
                <a:gd fmla="*/ 624 w 2768" name="T8"/>
                <a:gd fmla="*/ 2472 h 2472" name="T9"/>
                <a:gd fmla="*/ 1264 w 2768" name="T10"/>
                <a:gd fmla="*/ 2216 h 2472" name="T11"/>
                <a:gd fmla="*/ 1258 w 2768" name="T12"/>
                <a:gd fmla="*/ 2222 h 2472" name="T13"/>
                <a:gd fmla="*/ 2656 w 2768" name="T14"/>
                <a:gd fmla="*/ 1256 h 2472" name="T15"/>
                <a:gd fmla="*/ 2653 w 2768" name="T16"/>
                <a:gd fmla="*/ 1256 h 2472" name="T17"/>
                <a:gd fmla="*/ 2768 w 2768" name="T18"/>
                <a:gd fmla="*/ 1256 h 2472" name="T19"/>
                <a:gd fmla="*/ 2512 w 2768" name="T20"/>
                <a:gd fmla="*/ 632 h 2472" name="T21"/>
                <a:gd fmla="*/ 2768 w 2768" name="T22"/>
                <a:gd fmla="*/ 8 h 2472" name="T23"/>
                <a:gd fmla="*/ 2762 w 2768" name="T24"/>
                <a:gd fmla="*/ 2 h 247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472" w="2768">
                  <a:moveTo>
                    <a:pt x="2762" y="2"/>
                  </a:moveTo>
                  <a:cubicBezTo>
                    <a:pt x="2726" y="1"/>
                    <a:pt x="2690" y="0"/>
                    <a:pt x="2656" y="8"/>
                  </a:cubicBezTo>
                  <a:lnTo>
                    <a:pt x="2653" y="0"/>
                  </a:lnTo>
                  <a:cubicBezTo>
                    <a:pt x="1231" y="0"/>
                    <a:pt x="69" y="988"/>
                    <a:pt x="0" y="2232"/>
                  </a:cubicBezTo>
                  <a:lnTo>
                    <a:pt x="624" y="2472"/>
                  </a:lnTo>
                  <a:lnTo>
                    <a:pt x="1264" y="2216"/>
                  </a:lnTo>
                  <a:lnTo>
                    <a:pt x="1258" y="2222"/>
                  </a:lnTo>
                  <a:cubicBezTo>
                    <a:pt x="1341" y="1678"/>
                    <a:pt x="1934" y="1256"/>
                    <a:pt x="2656" y="1256"/>
                  </a:cubicBezTo>
                  <a:lnTo>
                    <a:pt x="2653" y="1256"/>
                  </a:lnTo>
                  <a:cubicBezTo>
                    <a:pt x="2691" y="1256"/>
                    <a:pt x="2729" y="1257"/>
                    <a:pt x="2768" y="1256"/>
                  </a:cubicBezTo>
                  <a:lnTo>
                    <a:pt x="2512" y="632"/>
                  </a:lnTo>
                  <a:lnTo>
                    <a:pt x="2768" y="8"/>
                  </a:lnTo>
                  <a:lnTo>
                    <a:pt x="2762" y="2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85000"/>
                  </a:schemeClr>
                </a:gs>
                <a:gs pos="0">
                  <a:srgbClr val="F4F4F4"/>
                </a:gs>
              </a:gsLst>
              <a:lin ang="10800000" scaled="1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33" name="Freeform 6"/>
            <p:cNvSpPr/>
            <p:nvPr/>
          </p:nvSpPr>
          <p:spPr bwMode="auto">
            <a:xfrm>
              <a:off x="4368043" y="1980947"/>
              <a:ext cx="1658317" cy="2020634"/>
            </a:xfrm>
            <a:custGeom>
              <a:gdLst>
                <a:gd fmla="*/ 256 w 2160" name="T0"/>
                <a:gd fmla="*/ 0 h 2224" name="T1"/>
                <a:gd fmla="*/ 0 w 2160" name="T2"/>
                <a:gd fmla="*/ 624 h 2224" name="T3"/>
                <a:gd fmla="*/ 256 w 2160" name="T4"/>
                <a:gd fmla="*/ 1248 h 2224" name="T5"/>
                <a:gd fmla="*/ 253 w 2160" name="T6"/>
                <a:gd fmla="*/ 1252 h 2224" name="T7"/>
                <a:gd fmla="*/ 1520 w 2160" name="T8"/>
                <a:gd fmla="*/ 2224 h 2224" name="T9"/>
                <a:gd fmla="*/ 1523 w 2160" name="T10"/>
                <a:gd fmla="*/ 2223 h 2224" name="T11"/>
                <a:gd fmla="*/ 2160 w 2160" name="T12"/>
                <a:gd fmla="*/ 816 h 2224" name="T13"/>
                <a:gd fmla="*/ 2153 w 2160" name="T14"/>
                <a:gd fmla="*/ 821 h 2224" name="T15"/>
                <a:gd fmla="*/ 256 w 2160" name="T16"/>
                <a:gd fmla="*/ 0 h 222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224" w="2160">
                  <a:moveTo>
                    <a:pt x="256" y="0"/>
                  </a:moveTo>
                  <a:lnTo>
                    <a:pt x="0" y="624"/>
                  </a:lnTo>
                  <a:lnTo>
                    <a:pt x="256" y="1248"/>
                  </a:lnTo>
                  <a:lnTo>
                    <a:pt x="253" y="1252"/>
                  </a:lnTo>
                  <a:cubicBezTo>
                    <a:pt x="918" y="1299"/>
                    <a:pt x="1449" y="1707"/>
                    <a:pt x="1520" y="2224"/>
                  </a:cubicBezTo>
                  <a:lnTo>
                    <a:pt x="1523" y="2223"/>
                  </a:lnTo>
                  <a:cubicBezTo>
                    <a:pt x="1554" y="1689"/>
                    <a:pt x="1786" y="1203"/>
                    <a:pt x="2160" y="816"/>
                  </a:cubicBezTo>
                  <a:lnTo>
                    <a:pt x="2153" y="821"/>
                  </a:lnTo>
                  <a:cubicBezTo>
                    <a:pt x="1690" y="340"/>
                    <a:pt x="1011" y="26"/>
                    <a:pt x="256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4F4F4"/>
                </a:gs>
                <a:gs pos="0">
                  <a:schemeClr val="bg1">
                    <a:lumMod val="85000"/>
                  </a:schemeClr>
                </a:gs>
              </a:gsLst>
              <a:lin ang="0" scaled="1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34" name="Freeform 11"/>
            <p:cNvSpPr/>
            <p:nvPr/>
          </p:nvSpPr>
          <p:spPr bwMode="auto">
            <a:xfrm>
              <a:off x="2421056" y="4001582"/>
              <a:ext cx="2143529" cy="2238688"/>
            </a:xfrm>
            <a:custGeom>
              <a:gdLst>
                <a:gd fmla="*/ 2532 w 2792" name="T0"/>
                <a:gd fmla="*/ 1214 h 2464" name="T1"/>
                <a:gd fmla="*/ 1256 w 2792" name="T2"/>
                <a:gd fmla="*/ 128 h 2464" name="T3"/>
                <a:gd fmla="*/ 1256 w 2792" name="T4"/>
                <a:gd fmla="*/ 121 h 2464" name="T5"/>
                <a:gd fmla="*/ 1256 w 2792" name="T6"/>
                <a:gd fmla="*/ 0 h 2464" name="T7"/>
                <a:gd fmla="*/ 632 w 2792" name="T8"/>
                <a:gd fmla="*/ 256 h 2464" name="T9"/>
                <a:gd fmla="*/ 8 w 2792" name="T10"/>
                <a:gd fmla="*/ 16 h 2464" name="T11"/>
                <a:gd fmla="*/ 3 w 2792" name="T12"/>
                <a:gd fmla="*/ 13 h 2464" name="T13"/>
                <a:gd fmla="*/ 8 w 2792" name="T14"/>
                <a:gd fmla="*/ 128 h 2464" name="T15"/>
                <a:gd fmla="*/ 0 w 2792" name="T16"/>
                <a:gd fmla="*/ 121 h 2464" name="T17"/>
                <a:gd fmla="*/ 2536 w 2792" name="T18"/>
                <a:gd fmla="*/ 2464 h 2464" name="T19"/>
                <a:gd fmla="*/ 2792 w 2792" name="T20"/>
                <a:gd fmla="*/ 1856 h 2464" name="T21"/>
                <a:gd fmla="*/ 2536 w 2792" name="T22"/>
                <a:gd fmla="*/ 1216 h 2464" name="T23"/>
                <a:gd fmla="*/ 2532 w 2792" name="T24"/>
                <a:gd fmla="*/ 1214 h 246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464" w="2792">
                  <a:moveTo>
                    <a:pt x="2532" y="1214"/>
                  </a:moveTo>
                  <a:cubicBezTo>
                    <a:pt x="1816" y="1163"/>
                    <a:pt x="1256" y="693"/>
                    <a:pt x="1256" y="128"/>
                  </a:cubicBezTo>
                  <a:lnTo>
                    <a:pt x="1256" y="121"/>
                  </a:lnTo>
                  <a:cubicBezTo>
                    <a:pt x="1256" y="82"/>
                    <a:pt x="1258" y="44"/>
                    <a:pt x="1256" y="0"/>
                  </a:cubicBezTo>
                  <a:lnTo>
                    <a:pt x="632" y="256"/>
                  </a:lnTo>
                  <a:lnTo>
                    <a:pt x="8" y="16"/>
                  </a:lnTo>
                  <a:lnTo>
                    <a:pt x="3" y="13"/>
                  </a:lnTo>
                  <a:cubicBezTo>
                    <a:pt x="1" y="49"/>
                    <a:pt x="0" y="85"/>
                    <a:pt x="8" y="128"/>
                  </a:cubicBezTo>
                  <a:lnTo>
                    <a:pt x="0" y="121"/>
                  </a:lnTo>
                  <a:cubicBezTo>
                    <a:pt x="0" y="1385"/>
                    <a:pt x="1128" y="2416"/>
                    <a:pt x="2536" y="2464"/>
                  </a:cubicBezTo>
                  <a:lnTo>
                    <a:pt x="2792" y="1856"/>
                  </a:lnTo>
                  <a:lnTo>
                    <a:pt x="2536" y="1216"/>
                  </a:lnTo>
                  <a:lnTo>
                    <a:pt x="2532" y="12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85000"/>
                  </a:schemeClr>
                </a:gs>
                <a:gs pos="0">
                  <a:srgbClr val="F4F4F4"/>
                </a:gs>
              </a:gsLst>
              <a:lin ang="0" scaled="1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35" name="Freeform 12"/>
            <p:cNvSpPr/>
            <p:nvPr/>
          </p:nvSpPr>
          <p:spPr bwMode="auto">
            <a:xfrm>
              <a:off x="4380327" y="4001582"/>
              <a:ext cx="2125102" cy="2253225"/>
            </a:xfrm>
            <a:custGeom>
              <a:gdLst>
                <a:gd fmla="*/ 1507 w 2768" name="T0"/>
                <a:gd fmla="*/ 243 h 2480" name="T1"/>
                <a:gd fmla="*/ 1504 w 2768" name="T2"/>
                <a:gd fmla="*/ 240 h 2480" name="T3"/>
                <a:gd fmla="*/ 1507 w 2768" name="T4"/>
                <a:gd fmla="*/ 243 h 2480" name="T5"/>
                <a:gd fmla="*/ 112 w 2768" name="T6"/>
                <a:gd fmla="*/ 1216 h 2480" name="T7"/>
                <a:gd fmla="*/ 109 w 2768" name="T8"/>
                <a:gd fmla="*/ 1219 h 2480" name="T9"/>
                <a:gd fmla="*/ 0 w 2768" name="T10"/>
                <a:gd fmla="*/ 1216 h 2480" name="T11"/>
                <a:gd fmla="*/ 256 w 2768" name="T12"/>
                <a:gd fmla="*/ 1856 h 2480" name="T13"/>
                <a:gd fmla="*/ 0 w 2768" name="T14"/>
                <a:gd fmla="*/ 2464 h 2480" name="T15"/>
                <a:gd fmla="*/ 4 w 2768" name="T16"/>
                <a:gd fmla="*/ 2472 h 2480" name="T17"/>
                <a:gd fmla="*/ 112 w 2768" name="T18"/>
                <a:gd fmla="*/ 2480 h 2480" name="T19"/>
                <a:gd fmla="*/ 109 w 2768" name="T20"/>
                <a:gd fmla="*/ 2474 h 2480" name="T21"/>
                <a:gd fmla="*/ 2144 w 2768" name="T22"/>
                <a:gd fmla="*/ 1648 h 2480" name="T23"/>
                <a:gd fmla="*/ 2137 w 2768" name="T24"/>
                <a:gd fmla="*/ 1645 h 2480" name="T25"/>
                <a:gd fmla="*/ 2768 w 2768" name="T26"/>
                <a:gd fmla="*/ 240 h 2480" name="T27"/>
                <a:gd fmla="*/ 2128 w 2768" name="T28"/>
                <a:gd fmla="*/ 0 h 2480" name="T29"/>
                <a:gd fmla="*/ 1504 w 2768" name="T30"/>
                <a:gd fmla="*/ 240 h 2480" name="T31"/>
                <a:gd fmla="*/ 1507 w 2768" name="T32"/>
                <a:gd fmla="*/ 243 h 2480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480" w="2768">
                  <a:moveTo>
                    <a:pt x="1507" y="243"/>
                  </a:moveTo>
                  <a:cubicBezTo>
                    <a:pt x="1507" y="243"/>
                    <a:pt x="1507" y="243"/>
                    <a:pt x="1504" y="240"/>
                  </a:cubicBezTo>
                  <a:lnTo>
                    <a:pt x="1507" y="243"/>
                  </a:lnTo>
                  <a:cubicBezTo>
                    <a:pt x="1429" y="792"/>
                    <a:pt x="833" y="1219"/>
                    <a:pt x="112" y="1216"/>
                  </a:cubicBezTo>
                  <a:lnTo>
                    <a:pt x="109" y="1219"/>
                  </a:lnTo>
                  <a:cubicBezTo>
                    <a:pt x="71" y="1219"/>
                    <a:pt x="33" y="1217"/>
                    <a:pt x="0" y="1216"/>
                  </a:cubicBezTo>
                  <a:lnTo>
                    <a:pt x="256" y="1856"/>
                  </a:lnTo>
                  <a:lnTo>
                    <a:pt x="0" y="2464"/>
                  </a:lnTo>
                  <a:lnTo>
                    <a:pt x="4" y="2472"/>
                  </a:lnTo>
                  <a:cubicBezTo>
                    <a:pt x="39" y="2473"/>
                    <a:pt x="74" y="2474"/>
                    <a:pt x="112" y="2480"/>
                  </a:cubicBezTo>
                  <a:lnTo>
                    <a:pt x="109" y="2474"/>
                  </a:lnTo>
                  <a:cubicBezTo>
                    <a:pt x="922" y="2474"/>
                    <a:pt x="1649" y="2152"/>
                    <a:pt x="2144" y="1648"/>
                  </a:cubicBezTo>
                  <a:lnTo>
                    <a:pt x="2137" y="1645"/>
                  </a:lnTo>
                  <a:cubicBezTo>
                    <a:pt x="2503" y="1264"/>
                    <a:pt x="2735" y="779"/>
                    <a:pt x="2768" y="240"/>
                  </a:cubicBezTo>
                  <a:lnTo>
                    <a:pt x="2128" y="0"/>
                  </a:lnTo>
                  <a:lnTo>
                    <a:pt x="1504" y="240"/>
                  </a:lnTo>
                  <a:lnTo>
                    <a:pt x="1507" y="243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85000"/>
                  </a:schemeClr>
                </a:gs>
                <a:gs pos="0">
                  <a:srgbClr val="F4F4F4"/>
                </a:gs>
              </a:gsLst>
              <a:lin ang="0" scaled="1"/>
            </a:gradFill>
            <a:ln algn="ctr" cap="flat" cmpd="sng" w="3175">
              <a:solidFill>
                <a:srgbClr val="D7D7D7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0" hangingPunct="0">
                <a:lnSpc>
                  <a:spcPct val="120000"/>
                </a:lnSpc>
                <a:defRPr/>
              </a:pPr>
              <a:endParaRPr altLang="en-US" b="1" kern="0" lang="zh-CN" sz="1100">
                <a:solidFill>
                  <a:srgbClr val="002060"/>
                </a:solidFill>
                <a:ea charset="-122" pitchFamily="34" typeface="微软雅黑"/>
              </a:endParaRPr>
            </a:p>
          </p:txBody>
        </p:sp>
        <p:sp>
          <p:nvSpPr>
            <p:cNvPr id="36" name="矩形 9"/>
            <p:cNvSpPr>
              <a:spLocks noChangeArrowheads="1"/>
            </p:cNvSpPr>
            <p:nvPr/>
          </p:nvSpPr>
          <p:spPr bwMode="auto">
            <a:xfrm>
              <a:off x="1970819" y="3976026"/>
              <a:ext cx="1794364" cy="307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ts val="1700"/>
                </a:lnSpc>
              </a:pPr>
              <a:r>
                <a:rPr altLang="zh-CN" b="1" 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</a:rPr>
                <a:t>TEXT HERE</a:t>
              </a:r>
            </a:p>
          </p:txBody>
        </p:sp>
        <p:sp>
          <p:nvSpPr>
            <p:cNvPr id="37" name="矩形 12"/>
            <p:cNvSpPr>
              <a:spLocks noChangeArrowheads="1"/>
            </p:cNvSpPr>
            <p:nvPr/>
          </p:nvSpPr>
          <p:spPr bwMode="auto">
            <a:xfrm>
              <a:off x="3507140" y="5520459"/>
              <a:ext cx="1880482" cy="307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ts val="1700"/>
                </a:lnSpc>
              </a:pPr>
              <a:r>
                <a:rPr altLang="zh-CN" b="1" lang="en-US" smtClean="0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</a:rPr>
                <a:t>TEXT HERE</a:t>
              </a:r>
            </a:p>
          </p:txBody>
        </p:sp>
        <p:sp>
          <p:nvSpPr>
            <p:cNvPr id="38" name="矩形 13"/>
            <p:cNvSpPr>
              <a:spLocks noChangeArrowheads="1"/>
            </p:cNvSpPr>
            <p:nvPr/>
          </p:nvSpPr>
          <p:spPr bwMode="auto">
            <a:xfrm>
              <a:off x="3426730" y="2480791"/>
              <a:ext cx="2041302" cy="307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ts val="1700"/>
                </a:lnSpc>
              </a:pPr>
              <a:r>
                <a:rPr altLang="zh-CN" b="1" 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</a:rPr>
                <a:t>TEXT HERE</a:t>
              </a:r>
            </a:p>
          </p:txBody>
        </p:sp>
        <p:sp>
          <p:nvSpPr>
            <p:cNvPr id="5" name="矩形 4"/>
            <p:cNvSpPr/>
            <p:nvPr/>
          </p:nvSpPr>
          <p:spPr>
            <a:xfrm>
              <a:off x="4690753" y="3584042"/>
              <a:ext cx="2712156" cy="1094308"/>
            </a:xfrm>
            <a:prstGeom prst="rect">
              <a:avLst/>
            </a:prstGeom>
            <a:solidFill>
              <a:srgbClr val="F4F4F4"/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52" name="直接连接符 51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291079" y="3865161"/>
            <a:ext cx="1615698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b="1" lang="en-US" smtClean="0" sz="2800">
                <a:solidFill>
                  <a:srgbClr val="E72A2E"/>
                </a:solidFill>
              </a:rPr>
              <a:t>YoukaPPT</a:t>
            </a:r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289231050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0" y="1946480"/>
            <a:ext cx="11676063" cy="3790950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88114" y="2125282"/>
            <a:ext cx="7501640" cy="1737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PART TWO</a:t>
            </a:r>
          </a:p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ADD YOUR TITLE HETE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6815328" y="4177247"/>
            <a:ext cx="4242816" cy="1219200"/>
            <a:chOff x="6815328" y="4705350"/>
            <a:chExt cx="4242816" cy="1219200"/>
          </a:xfrm>
        </p:grpSpPr>
        <p:sp>
          <p:nvSpPr>
            <p:cNvPr id="13" name="等腰三角形 12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等腰三角形 14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6815328" y="4433606"/>
            <a:ext cx="4242816" cy="1219200"/>
            <a:chOff x="6815328" y="4705350"/>
            <a:chExt cx="4242816" cy="1219200"/>
          </a:xfrm>
        </p:grpSpPr>
        <p:sp>
          <p:nvSpPr>
            <p:cNvPr id="123" name="等腰三角形 122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4" name="等腰三角形 123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5" name="等腰三角形 124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6815328" y="4689965"/>
            <a:ext cx="4242816" cy="1219200"/>
            <a:chOff x="6815328" y="4705350"/>
            <a:chExt cx="4242816" cy="1219200"/>
          </a:xfrm>
        </p:grpSpPr>
        <p:sp>
          <p:nvSpPr>
            <p:cNvPr id="127" name="等腰三角形 126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8" name="等腰三角形 127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9" name="等腰三角形 128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0" name="组合 129"/>
          <p:cNvGrpSpPr/>
          <p:nvPr/>
        </p:nvGrpSpPr>
        <p:grpSpPr>
          <a:xfrm>
            <a:off x="6815328" y="4946324"/>
            <a:ext cx="4242816" cy="1219200"/>
            <a:chOff x="6815328" y="4705350"/>
            <a:chExt cx="4242816" cy="1219200"/>
          </a:xfrm>
        </p:grpSpPr>
        <p:sp>
          <p:nvSpPr>
            <p:cNvPr id="131" name="等腰三角形 130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2" name="等腰三角形 131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3" name="等腰三角形 132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4" name="组合 133"/>
          <p:cNvGrpSpPr/>
          <p:nvPr/>
        </p:nvGrpSpPr>
        <p:grpSpPr>
          <a:xfrm>
            <a:off x="6815328" y="5202683"/>
            <a:ext cx="4242816" cy="1219200"/>
            <a:chOff x="6815328" y="4705350"/>
            <a:chExt cx="4242816" cy="1219200"/>
          </a:xfrm>
        </p:grpSpPr>
        <p:sp>
          <p:nvSpPr>
            <p:cNvPr id="135" name="等腰三角形 134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6" name="等腰三角形 135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7" name="等腰三角形 136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组合 137"/>
          <p:cNvGrpSpPr/>
          <p:nvPr/>
        </p:nvGrpSpPr>
        <p:grpSpPr>
          <a:xfrm>
            <a:off x="6815328" y="5459042"/>
            <a:ext cx="4242816" cy="1219200"/>
            <a:chOff x="6815328" y="4705350"/>
            <a:chExt cx="4242816" cy="1219200"/>
          </a:xfrm>
        </p:grpSpPr>
        <p:sp>
          <p:nvSpPr>
            <p:cNvPr id="139" name="等腰三角形 138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0" name="等腰三角形 139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1" name="等腰三角形 140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2" name="组合 141"/>
          <p:cNvGrpSpPr/>
          <p:nvPr/>
        </p:nvGrpSpPr>
        <p:grpSpPr>
          <a:xfrm>
            <a:off x="6815328" y="5715401"/>
            <a:ext cx="4242816" cy="1219200"/>
            <a:chOff x="6815328" y="4705350"/>
            <a:chExt cx="4242816" cy="1219200"/>
          </a:xfrm>
        </p:grpSpPr>
        <p:sp>
          <p:nvSpPr>
            <p:cNvPr id="143" name="等腰三角形 142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4" name="等腰三角形 143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5" name="等腰三角形 144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6" name="组合 145"/>
          <p:cNvGrpSpPr/>
          <p:nvPr/>
        </p:nvGrpSpPr>
        <p:grpSpPr>
          <a:xfrm>
            <a:off x="6815328" y="5971760"/>
            <a:ext cx="4242816" cy="1219200"/>
            <a:chOff x="6815328" y="4705350"/>
            <a:chExt cx="4242816" cy="1219200"/>
          </a:xfrm>
        </p:grpSpPr>
        <p:sp>
          <p:nvSpPr>
            <p:cNvPr id="147" name="等腰三角形 146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8" name="等腰三角形 147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9" name="等腰三角形 148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0" name="组合 149"/>
          <p:cNvGrpSpPr/>
          <p:nvPr/>
        </p:nvGrpSpPr>
        <p:grpSpPr>
          <a:xfrm>
            <a:off x="6815328" y="6228119"/>
            <a:ext cx="4242816" cy="1219200"/>
            <a:chOff x="6815328" y="4705350"/>
            <a:chExt cx="4242816" cy="1219200"/>
          </a:xfrm>
        </p:grpSpPr>
        <p:sp>
          <p:nvSpPr>
            <p:cNvPr id="151" name="等腰三角形 150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2" name="等腰三角形 151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3" name="等腰三角形 152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4" name="组合 153"/>
          <p:cNvGrpSpPr/>
          <p:nvPr/>
        </p:nvGrpSpPr>
        <p:grpSpPr>
          <a:xfrm>
            <a:off x="6815328" y="6484478"/>
            <a:ext cx="4242816" cy="1219200"/>
            <a:chOff x="6815328" y="4705350"/>
            <a:chExt cx="4242816" cy="1219200"/>
          </a:xfrm>
        </p:grpSpPr>
        <p:sp>
          <p:nvSpPr>
            <p:cNvPr id="155" name="等腰三角形 154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6" name="等腰三角形 155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7" name="等腰三角形 156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8" name="组合 157"/>
          <p:cNvGrpSpPr/>
          <p:nvPr/>
        </p:nvGrpSpPr>
        <p:grpSpPr>
          <a:xfrm>
            <a:off x="6815328" y="6740837"/>
            <a:ext cx="4242816" cy="1219200"/>
            <a:chOff x="6815328" y="4705350"/>
            <a:chExt cx="4242816" cy="1219200"/>
          </a:xfrm>
        </p:grpSpPr>
        <p:sp>
          <p:nvSpPr>
            <p:cNvPr id="159" name="等腰三角形 158"/>
            <p:cNvSpPr/>
            <p:nvPr/>
          </p:nvSpPr>
          <p:spPr>
            <a:xfrm>
              <a:off x="6815328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0" name="等腰三角形 159"/>
            <p:cNvSpPr/>
            <p:nvPr/>
          </p:nvSpPr>
          <p:spPr>
            <a:xfrm>
              <a:off x="8229600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1" name="等腰三角形 160"/>
            <p:cNvSpPr/>
            <p:nvPr/>
          </p:nvSpPr>
          <p:spPr>
            <a:xfrm>
              <a:off x="9643872" y="4705350"/>
              <a:ext cx="1414272" cy="1219200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pic>
        <p:nvPicPr>
          <p:cNvPr id="49" name="图片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623492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24637535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0" name="任意多边形 79"/>
          <p:cNvSpPr/>
          <p:nvPr/>
        </p:nvSpPr>
        <p:spPr>
          <a:xfrm>
            <a:off x="5259524" y="4236677"/>
            <a:ext cx="1673887" cy="1673887"/>
          </a:xfrm>
          <a:custGeom>
            <a:gdLst>
              <a:gd fmla="*/ 0 w 1673887" name="connsiteX0"/>
              <a:gd fmla="*/ 836944 h 1673887" name="connsiteY0"/>
              <a:gd fmla="*/ 836944 w 1673887" name="connsiteX1"/>
              <a:gd fmla="*/ 0 h 1673887" name="connsiteY1"/>
              <a:gd fmla="*/ 1673888 w 1673887" name="connsiteX2"/>
              <a:gd fmla="*/ 836944 h 1673887" name="connsiteY2"/>
              <a:gd fmla="*/ 836944 w 1673887" name="connsiteX3"/>
              <a:gd fmla="*/ 1673888 h 1673887" name="connsiteY3"/>
              <a:gd fmla="*/ 0 w 1673887" name="connsiteX4"/>
              <a:gd fmla="*/ 836944 h 167388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673887" w="1673887">
                <a:moveTo>
                  <a:pt x="0" y="836944"/>
                </a:moveTo>
                <a:cubicBezTo>
                  <a:pt x="0" y="374713"/>
                  <a:pt x="374713" y="0"/>
                  <a:pt x="836944" y="0"/>
                </a:cubicBezTo>
                <a:cubicBezTo>
                  <a:pt x="1299175" y="0"/>
                  <a:pt x="1673888" y="374713"/>
                  <a:pt x="1673888" y="836944"/>
                </a:cubicBezTo>
                <a:cubicBezTo>
                  <a:pt x="1673888" y="1299175"/>
                  <a:pt x="1299175" y="1673888"/>
                  <a:pt x="836944" y="1673888"/>
                </a:cubicBezTo>
                <a:cubicBezTo>
                  <a:pt x="374713" y="1673888"/>
                  <a:pt x="0" y="1299175"/>
                  <a:pt x="0" y="83694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257200" lIns="257200" numCol="1" rIns="257200" spcCol="1270" spcFirstLastPara="0" tIns="257200" vert="horz" wrap="square">
            <a:noAutofit/>
          </a:bodyPr>
          <a:lstStyle/>
          <a:p>
            <a:pPr algn="ctr" defTabSz="8445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baseline="0" i="0" kern="1200" lang="en-US" smtClean="0" sz="1900">
                <a:solidFill>
                  <a:schemeClr val="tx1">
                    <a:lumMod val="95000"/>
                    <a:lumOff val="5000"/>
                  </a:schemeClr>
                </a:solidFill>
                <a:latin charset="0" pitchFamily="34" typeface="Calibri"/>
                <a:cs charset="0" pitchFamily="34" typeface="Calibri"/>
              </a:rPr>
              <a:t>YoukaPPT</a:t>
            </a:r>
          </a:p>
        </p:txBody>
      </p:sp>
      <p:sp>
        <p:nvSpPr>
          <p:cNvPr id="81" name="左箭头 80"/>
          <p:cNvSpPr/>
          <p:nvPr/>
        </p:nvSpPr>
        <p:spPr>
          <a:xfrm rot="10800000">
            <a:off x="3558759" y="4835092"/>
            <a:ext cx="1607222" cy="477058"/>
          </a:xfrm>
          <a:prstGeom prst="leftArrow">
            <a:avLst>
              <a:gd fmla="val 60000" name="adj1"/>
              <a:gd fmla="val 5000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82" name="矩形 81"/>
          <p:cNvSpPr/>
          <p:nvPr/>
        </p:nvSpPr>
        <p:spPr>
          <a:xfrm>
            <a:off x="2972899" y="4604932"/>
            <a:ext cx="1171721" cy="9373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7935" lIns="57935" numCol="1" rIns="57935" spcCol="1270" spcFirstLastPara="0" tIns="57935" vert="horz" wrap="square">
            <a:noAutofit/>
          </a:bodyPr>
          <a:lstStyle/>
          <a:p>
            <a:pPr algn="ctr" defTabSz="7112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lang="en-US" sz="16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TEXT HERE</a:t>
            </a:r>
          </a:p>
        </p:txBody>
      </p:sp>
      <p:sp>
        <p:nvSpPr>
          <p:cNvPr id="84" name="左箭头 83"/>
          <p:cNvSpPr/>
          <p:nvPr/>
        </p:nvSpPr>
        <p:spPr>
          <a:xfrm rot="12960000">
            <a:off x="3889943" y="3815815"/>
            <a:ext cx="1607222" cy="477058"/>
          </a:xfrm>
          <a:prstGeom prst="leftArrow">
            <a:avLst>
              <a:gd fmla="val 60000" name="adj1"/>
              <a:gd fmla="val 5000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85" name="矩形 84"/>
          <p:cNvSpPr/>
          <p:nvPr/>
        </p:nvSpPr>
        <p:spPr>
          <a:xfrm>
            <a:off x="3457558" y="3113305"/>
            <a:ext cx="1171721" cy="9373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7935" lIns="57935" numCol="1" rIns="57935" spcCol="1270" spcFirstLastPara="0" tIns="57935" vert="horz" wrap="square">
            <a:noAutofit/>
          </a:bodyPr>
          <a:lstStyle/>
          <a:p>
            <a:pPr algn="ctr" defTabSz="7112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lang="en-US" sz="16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TEXT HERE</a:t>
            </a:r>
          </a:p>
        </p:txBody>
      </p:sp>
      <p:sp>
        <p:nvSpPr>
          <p:cNvPr id="86" name="左箭头 85"/>
          <p:cNvSpPr/>
          <p:nvPr/>
        </p:nvSpPr>
        <p:spPr>
          <a:xfrm rot="15120000">
            <a:off x="4756991" y="3185867"/>
            <a:ext cx="1607222" cy="477058"/>
          </a:xfrm>
          <a:prstGeom prst="leftArrow">
            <a:avLst>
              <a:gd fmla="val 60000" name="adj1"/>
              <a:gd fmla="val 5000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87" name="矩形 86"/>
          <p:cNvSpPr/>
          <p:nvPr/>
        </p:nvSpPr>
        <p:spPr>
          <a:xfrm>
            <a:off x="4726412" y="2191428"/>
            <a:ext cx="1171721" cy="9373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b="0" g="0" r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7935" lIns="57935" numCol="1" rIns="57935" spcCol="1270" spcFirstLastPara="0" tIns="57935" vert="horz" wrap="square">
            <a:noAutofit/>
          </a:bodyPr>
          <a:lstStyle/>
          <a:p>
            <a:pPr algn="ctr" defTabSz="7112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lang="en-US" sz="16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TEXT HERE</a:t>
            </a:r>
          </a:p>
        </p:txBody>
      </p:sp>
      <p:sp>
        <p:nvSpPr>
          <p:cNvPr id="88" name="左箭头 87"/>
          <p:cNvSpPr/>
          <p:nvPr/>
        </p:nvSpPr>
        <p:spPr>
          <a:xfrm rot="17280000">
            <a:off x="5828722" y="3185867"/>
            <a:ext cx="1607222" cy="477058"/>
          </a:xfrm>
          <a:prstGeom prst="leftArrow">
            <a:avLst>
              <a:gd fmla="val 60000" name="adj1"/>
              <a:gd fmla="val 5000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89" name="矩形 88"/>
          <p:cNvSpPr/>
          <p:nvPr/>
        </p:nvSpPr>
        <p:spPr>
          <a:xfrm>
            <a:off x="6294802" y="2191428"/>
            <a:ext cx="1171721" cy="9373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7935" lIns="57935" numCol="1" rIns="57935" spcCol="1270" spcFirstLastPara="0" tIns="57935" vert="horz" wrap="square">
            <a:noAutofit/>
          </a:bodyPr>
          <a:lstStyle/>
          <a:p>
            <a:pPr algn="ctr" defTabSz="7112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lang="en-US" sz="16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TEXT HERE</a:t>
            </a:r>
          </a:p>
        </p:txBody>
      </p:sp>
      <p:sp>
        <p:nvSpPr>
          <p:cNvPr id="90" name="左箭头 89"/>
          <p:cNvSpPr/>
          <p:nvPr/>
        </p:nvSpPr>
        <p:spPr>
          <a:xfrm rot="19440000">
            <a:off x="6695770" y="3815815"/>
            <a:ext cx="1607222" cy="477058"/>
          </a:xfrm>
          <a:prstGeom prst="leftArrow">
            <a:avLst>
              <a:gd fmla="val 60000" name="adj1"/>
              <a:gd fmla="val 5000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91" name="矩形 90"/>
          <p:cNvSpPr/>
          <p:nvPr/>
        </p:nvSpPr>
        <p:spPr>
          <a:xfrm>
            <a:off x="7563656" y="3113305"/>
            <a:ext cx="1171721" cy="9373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7935" lIns="57935" numCol="1" rIns="57935" spcCol="1270" spcFirstLastPara="0" tIns="57935" vert="horz" wrap="square">
            <a:noAutofit/>
          </a:bodyPr>
          <a:lstStyle/>
          <a:p>
            <a:pPr algn="ctr" defTabSz="7112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lang="en-US" sz="16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TEXT HERE</a:t>
            </a:r>
          </a:p>
        </p:txBody>
      </p:sp>
      <p:sp>
        <p:nvSpPr>
          <p:cNvPr id="92" name="左箭头 91"/>
          <p:cNvSpPr/>
          <p:nvPr/>
        </p:nvSpPr>
        <p:spPr>
          <a:xfrm>
            <a:off x="7026953" y="4835092"/>
            <a:ext cx="1607222" cy="477058"/>
          </a:xfrm>
          <a:prstGeom prst="leftArrow">
            <a:avLst>
              <a:gd fmla="val 60000" name="adj1"/>
              <a:gd fmla="val 50000" name="adj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93" name="矩形 92"/>
          <p:cNvSpPr/>
          <p:nvPr/>
        </p:nvSpPr>
        <p:spPr>
          <a:xfrm>
            <a:off x="8048315" y="4604932"/>
            <a:ext cx="1171721" cy="9373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57935" lIns="57935" numCol="1" rIns="57935" spcCol="1270" spcFirstLastPara="0" tIns="57935" vert="horz" wrap="square">
            <a:noAutofit/>
          </a:bodyPr>
          <a:lstStyle/>
          <a:p>
            <a:pPr algn="ctr" defTabSz="71120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b="1" kern="1200" lang="en-US" smtClean="0" sz="160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TEXT HERE</a:t>
            </a:r>
          </a:p>
        </p:txBody>
      </p:sp>
      <p:sp>
        <p:nvSpPr>
          <p:cNvPr id="95" name="Rounded Rectangle 22"/>
          <p:cNvSpPr/>
          <p:nvPr/>
        </p:nvSpPr>
        <p:spPr>
          <a:xfrm>
            <a:off x="2286165" y="4604932"/>
            <a:ext cx="68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10%</a:t>
            </a:r>
          </a:p>
        </p:txBody>
      </p:sp>
      <p:sp>
        <p:nvSpPr>
          <p:cNvPr id="96" name="Rounded Rectangle 23"/>
          <p:cNvSpPr/>
          <p:nvPr/>
        </p:nvSpPr>
        <p:spPr>
          <a:xfrm>
            <a:off x="2771758" y="3113305"/>
            <a:ext cx="68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20%</a:t>
            </a:r>
          </a:p>
        </p:txBody>
      </p:sp>
      <p:sp>
        <p:nvSpPr>
          <p:cNvPr id="97" name="Rounded Rectangle 24"/>
          <p:cNvSpPr/>
          <p:nvPr/>
        </p:nvSpPr>
        <p:spPr>
          <a:xfrm>
            <a:off x="4036896" y="2190558"/>
            <a:ext cx="68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10%</a:t>
            </a:r>
          </a:p>
        </p:txBody>
      </p:sp>
      <p:sp>
        <p:nvSpPr>
          <p:cNvPr id="98" name="Rounded Rectangle 25"/>
          <p:cNvSpPr/>
          <p:nvPr/>
        </p:nvSpPr>
        <p:spPr>
          <a:xfrm>
            <a:off x="7463716" y="2191428"/>
            <a:ext cx="68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40%</a:t>
            </a:r>
          </a:p>
        </p:txBody>
      </p:sp>
      <p:sp>
        <p:nvSpPr>
          <p:cNvPr id="99" name="Rounded Rectangle 26"/>
          <p:cNvSpPr/>
          <p:nvPr/>
        </p:nvSpPr>
        <p:spPr>
          <a:xfrm>
            <a:off x="8735377" y="3113305"/>
            <a:ext cx="68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 smtClean="0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10%</a:t>
            </a:r>
          </a:p>
        </p:txBody>
      </p:sp>
      <p:sp>
        <p:nvSpPr>
          <p:cNvPr id="100" name="Rounded Rectangle 27"/>
          <p:cNvSpPr/>
          <p:nvPr/>
        </p:nvSpPr>
        <p:spPr>
          <a:xfrm>
            <a:off x="9220036" y="4604932"/>
            <a:ext cx="685800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b="1" lang="en-US">
                <a:solidFill>
                  <a:srgbClr val="4B4B4B"/>
                </a:solidFill>
                <a:latin charset="0" pitchFamily="34" typeface="Calibri"/>
                <a:cs charset="0" pitchFamily="34" typeface="Calibri"/>
              </a:rPr>
              <a:t>10%</a:t>
            </a:r>
          </a:p>
        </p:txBody>
      </p:sp>
      <p:grpSp>
        <p:nvGrpSpPr>
          <p:cNvPr id="101" name="Group 28"/>
          <p:cNvGrpSpPr/>
          <p:nvPr/>
        </p:nvGrpSpPr>
        <p:grpSpPr>
          <a:xfrm>
            <a:off x="5899502" y="4121179"/>
            <a:ext cx="387824" cy="685800"/>
            <a:chOff x="533400" y="958701"/>
            <a:chExt cx="387824" cy="685800"/>
          </a:xfrm>
          <a:solidFill>
            <a:srgbClr val="E93B3F"/>
          </a:solidFill>
          <a:effectLst/>
        </p:grpSpPr>
        <p:sp>
          <p:nvSpPr>
            <p:cNvPr id="102" name="Oval 29"/>
            <p:cNvSpPr>
              <a:spLocks noChangeAspect="1"/>
            </p:cNvSpPr>
            <p:nvPr/>
          </p:nvSpPr>
          <p:spPr>
            <a:xfrm>
              <a:off x="630013" y="958701"/>
              <a:ext cx="187116" cy="155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03" name="Rounded Rectangle 30"/>
            <p:cNvSpPr/>
            <p:nvPr/>
          </p:nvSpPr>
          <p:spPr>
            <a:xfrm>
              <a:off x="645080" y="1150019"/>
              <a:ext cx="163727" cy="494482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04" name="Rounded Rectangle 31"/>
            <p:cNvSpPr>
              <a:spLocks noChangeAspect="1"/>
            </p:cNvSpPr>
            <p:nvPr/>
          </p:nvSpPr>
          <p:spPr>
            <a:xfrm>
              <a:off x="533400" y="1150019"/>
              <a:ext cx="109151" cy="206034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05" name="Rounded Rectangle 32"/>
            <p:cNvSpPr>
              <a:spLocks noChangeAspect="1"/>
            </p:cNvSpPr>
            <p:nvPr/>
          </p:nvSpPr>
          <p:spPr>
            <a:xfrm>
              <a:off x="812073" y="1150019"/>
              <a:ext cx="109151" cy="206034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</p:grpSp>
      <p:grpSp>
        <p:nvGrpSpPr>
          <p:cNvPr id="106" name="Group 33"/>
          <p:cNvGrpSpPr/>
          <p:nvPr/>
        </p:nvGrpSpPr>
        <p:grpSpPr>
          <a:xfrm>
            <a:off x="6242402" y="5315388"/>
            <a:ext cx="387824" cy="685800"/>
            <a:chOff x="533400" y="958701"/>
            <a:chExt cx="387824" cy="685800"/>
          </a:xfrm>
          <a:solidFill>
            <a:srgbClr val="E93B3F"/>
          </a:solidFill>
          <a:effectLst/>
        </p:grpSpPr>
        <p:sp>
          <p:nvSpPr>
            <p:cNvPr id="107" name="Oval 34"/>
            <p:cNvSpPr>
              <a:spLocks noChangeAspect="1"/>
            </p:cNvSpPr>
            <p:nvPr/>
          </p:nvSpPr>
          <p:spPr>
            <a:xfrm>
              <a:off x="630013" y="958701"/>
              <a:ext cx="187116" cy="155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08" name="Rounded Rectangle 35"/>
            <p:cNvSpPr/>
            <p:nvPr/>
          </p:nvSpPr>
          <p:spPr>
            <a:xfrm>
              <a:off x="645080" y="1150019"/>
              <a:ext cx="163727" cy="494482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09" name="Rounded Rectangle 36"/>
            <p:cNvSpPr>
              <a:spLocks noChangeAspect="1"/>
            </p:cNvSpPr>
            <p:nvPr/>
          </p:nvSpPr>
          <p:spPr>
            <a:xfrm>
              <a:off x="533400" y="1150019"/>
              <a:ext cx="109151" cy="206034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10" name="Rounded Rectangle 37"/>
            <p:cNvSpPr>
              <a:spLocks noChangeAspect="1"/>
            </p:cNvSpPr>
            <p:nvPr/>
          </p:nvSpPr>
          <p:spPr>
            <a:xfrm>
              <a:off x="812073" y="1150019"/>
              <a:ext cx="109151" cy="206034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</p:grpSp>
      <p:grpSp>
        <p:nvGrpSpPr>
          <p:cNvPr id="111" name="Group 43"/>
          <p:cNvGrpSpPr/>
          <p:nvPr/>
        </p:nvGrpSpPr>
        <p:grpSpPr>
          <a:xfrm>
            <a:off x="5556602" y="5315388"/>
            <a:ext cx="387824" cy="685800"/>
            <a:chOff x="533400" y="958701"/>
            <a:chExt cx="387824" cy="685800"/>
          </a:xfrm>
          <a:solidFill>
            <a:srgbClr val="E93B3F"/>
          </a:solidFill>
          <a:effectLst/>
        </p:grpSpPr>
        <p:sp>
          <p:nvSpPr>
            <p:cNvPr id="112" name="Oval 44"/>
            <p:cNvSpPr>
              <a:spLocks noChangeAspect="1"/>
            </p:cNvSpPr>
            <p:nvPr/>
          </p:nvSpPr>
          <p:spPr>
            <a:xfrm>
              <a:off x="630013" y="958701"/>
              <a:ext cx="187116" cy="155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13" name="Rounded Rectangle 45"/>
            <p:cNvSpPr/>
            <p:nvPr/>
          </p:nvSpPr>
          <p:spPr>
            <a:xfrm>
              <a:off x="645080" y="1150019"/>
              <a:ext cx="163727" cy="494482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14" name="Rounded Rectangle 46"/>
            <p:cNvSpPr>
              <a:spLocks noChangeAspect="1"/>
            </p:cNvSpPr>
            <p:nvPr/>
          </p:nvSpPr>
          <p:spPr>
            <a:xfrm>
              <a:off x="533400" y="1150019"/>
              <a:ext cx="109151" cy="206034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  <p:sp>
          <p:nvSpPr>
            <p:cNvPr id="115" name="Rounded Rectangle 47"/>
            <p:cNvSpPr>
              <a:spLocks noChangeAspect="1"/>
            </p:cNvSpPr>
            <p:nvPr/>
          </p:nvSpPr>
          <p:spPr>
            <a:xfrm>
              <a:off x="812073" y="1150019"/>
              <a:ext cx="109151" cy="206034"/>
            </a:xfrm>
            <a:prstGeom prst="roundRect">
              <a:avLst>
                <a:gd fmla="val 35867" name="adj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/>
            </a:p>
          </p:txBody>
        </p:sp>
      </p:grpSp>
      <p:sp>
        <p:nvSpPr>
          <p:cNvPr id="53" name="文本框 52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54" name="直接连接符 53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图片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116219478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1127468" y="578615"/>
            <a:ext cx="261257" cy="261257"/>
          </a:xfrm>
          <a:prstGeom prst="rect">
            <a:avLst/>
          </a:prstGeom>
          <a:solidFill>
            <a:srgbClr val="E72A2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764611" y="578615"/>
            <a:ext cx="261257" cy="261257"/>
          </a:xfrm>
          <a:prstGeom prst="rect">
            <a:avLst/>
          </a:prstGeom>
          <a:solidFill>
            <a:srgbClr val="E72A2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401754" y="578615"/>
            <a:ext cx="261257" cy="261257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38897" y="578615"/>
            <a:ext cx="261257" cy="26125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0" y="6634162"/>
            <a:ext cx="12192000" cy="223838"/>
          </a:xfrm>
          <a:prstGeom prst="rect">
            <a:avLst/>
          </a:prstGeom>
          <a:solidFill>
            <a:srgbClr val="E72A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pic>
        <p:nvPicPr>
          <p:cNvPr id="22" name="Picture 5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8634091" y="2342887"/>
            <a:ext cx="1422400" cy="948266"/>
          </a:xfrm>
          <a:prstGeom prst="flowChartPreparation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294481" y="2205039"/>
            <a:ext cx="7028680" cy="1223962"/>
          </a:xfrm>
          <a:prstGeom prst="rect">
            <a:avLst/>
          </a:prstGeom>
          <a:solidFill>
            <a:srgbClr val="F4F4F4"/>
          </a:solidFill>
          <a:ln>
            <a:solidFill>
              <a:srgbClr val="4B4B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2" name="矩形 51"/>
          <p:cNvSpPr/>
          <p:nvPr/>
        </p:nvSpPr>
        <p:spPr>
          <a:xfrm>
            <a:off x="869720" y="2096868"/>
            <a:ext cx="1315618" cy="410449"/>
          </a:xfrm>
          <a:prstGeom prst="rect">
            <a:avLst/>
          </a:prstGeom>
          <a:solidFill>
            <a:srgbClr val="F4F4F4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>
                <a:solidFill>
                  <a:srgbClr val="4B4B4B"/>
                </a:solidFill>
                <a:latin typeface="+mj-lt"/>
              </a:rPr>
              <a:t>TEXT HERE</a:t>
            </a:r>
          </a:p>
        </p:txBody>
      </p:sp>
      <p:sp>
        <p:nvSpPr>
          <p:cNvPr id="54" name="Rectangle 6"/>
          <p:cNvSpPr>
            <a:spLocks noChangeArrowheads="1"/>
          </p:cNvSpPr>
          <p:nvPr/>
        </p:nvSpPr>
        <p:spPr bwMode="auto">
          <a:xfrm>
            <a:off x="1587025" y="2579878"/>
            <a:ext cx="6316392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 indent="-285750" marL="28575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300"/>
              </a:spcAft>
              <a:buFont charset="2" panose="05000000000000000000" pitchFamily="2" typeface="Wingdings"/>
              <a:buChar char="p"/>
            </a:pPr>
            <a:r>
              <a:rPr altLang="zh-CN" lang="en-US" sz="1400">
                <a:solidFill>
                  <a:prstClr val="black"/>
                </a:solidFill>
                <a:latin typeface="+mn-lt"/>
                <a:ea charset="-122" panose="02010609060101010101" pitchFamily="49" typeface="黑体"/>
              </a:rPr>
              <a:t>You cannot improve your past, but you can improve your future. Once time is wasted, life is wasted. Do one thing at a time, and do well.</a:t>
            </a:r>
          </a:p>
        </p:txBody>
      </p:sp>
      <p:sp>
        <p:nvSpPr>
          <p:cNvPr id="61" name="矩形 60"/>
          <p:cNvSpPr/>
          <p:nvPr/>
        </p:nvSpPr>
        <p:spPr>
          <a:xfrm>
            <a:off x="1294481" y="3618293"/>
            <a:ext cx="7028680" cy="1223962"/>
          </a:xfrm>
          <a:prstGeom prst="rect">
            <a:avLst/>
          </a:prstGeom>
          <a:solidFill>
            <a:srgbClr val="F4F4F4"/>
          </a:solidFill>
          <a:ln>
            <a:solidFill>
              <a:srgbClr val="4B4B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2" name="矩形 61"/>
          <p:cNvSpPr/>
          <p:nvPr/>
        </p:nvSpPr>
        <p:spPr>
          <a:xfrm>
            <a:off x="869720" y="3510122"/>
            <a:ext cx="1315618" cy="410449"/>
          </a:xfrm>
          <a:prstGeom prst="rect">
            <a:avLst/>
          </a:prstGeom>
          <a:solidFill>
            <a:srgbClr val="F4F4F4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solidFill>
                  <a:srgbClr val="4B4B4B"/>
                </a:solidFill>
              </a:rPr>
              <a:t>TEXT HERE</a:t>
            </a:r>
          </a:p>
        </p:txBody>
      </p:sp>
      <p:sp>
        <p:nvSpPr>
          <p:cNvPr id="63" name="Rectangle 6"/>
          <p:cNvSpPr>
            <a:spLocks noChangeArrowheads="1"/>
          </p:cNvSpPr>
          <p:nvPr/>
        </p:nvSpPr>
        <p:spPr bwMode="auto">
          <a:xfrm>
            <a:off x="1527529" y="4088286"/>
            <a:ext cx="6316392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 indent="-285750" marL="28575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300"/>
              </a:spcAft>
              <a:buFont charset="2" panose="05000000000000000000" pitchFamily="2" typeface="Wingdings"/>
              <a:buChar char="ü"/>
            </a:pPr>
            <a:r>
              <a:rPr altLang="zh-CN" lang="en-US" sz="1400">
                <a:solidFill>
                  <a:prstClr val="black"/>
                </a:solidFill>
                <a:latin typeface="+mn-lt"/>
                <a:ea charset="-122" panose="02010609060101010101" pitchFamily="49" typeface="黑体"/>
              </a:rPr>
              <a:t>You cannot improve your past, but you can improve your future. Once time is wasted, life is wasted. Do one thing at a time, and do well.</a:t>
            </a:r>
          </a:p>
        </p:txBody>
      </p:sp>
      <p:sp>
        <p:nvSpPr>
          <p:cNvPr id="65" name="矩形 64"/>
          <p:cNvSpPr/>
          <p:nvPr/>
        </p:nvSpPr>
        <p:spPr>
          <a:xfrm>
            <a:off x="1294481" y="5031547"/>
            <a:ext cx="7028680" cy="1223962"/>
          </a:xfrm>
          <a:prstGeom prst="rect">
            <a:avLst/>
          </a:prstGeom>
          <a:solidFill>
            <a:srgbClr val="F4F4F4"/>
          </a:solidFill>
          <a:ln>
            <a:solidFill>
              <a:srgbClr val="4B4B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矩形 65"/>
          <p:cNvSpPr/>
          <p:nvPr/>
        </p:nvSpPr>
        <p:spPr>
          <a:xfrm>
            <a:off x="869720" y="4923376"/>
            <a:ext cx="1315618" cy="410449"/>
          </a:xfrm>
          <a:prstGeom prst="rect">
            <a:avLst/>
          </a:prstGeom>
          <a:solidFill>
            <a:srgbClr val="F4F4F4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solidFill>
                  <a:srgbClr val="4B4B4B"/>
                </a:solidFill>
              </a:rPr>
              <a:t>TEXT HERE</a:t>
            </a:r>
          </a:p>
        </p:txBody>
      </p:sp>
      <p:sp>
        <p:nvSpPr>
          <p:cNvPr id="67" name="Rectangle 6"/>
          <p:cNvSpPr>
            <a:spLocks noChangeArrowheads="1"/>
          </p:cNvSpPr>
          <p:nvPr/>
        </p:nvSpPr>
        <p:spPr bwMode="auto">
          <a:xfrm>
            <a:off x="1527529" y="5510131"/>
            <a:ext cx="6058404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 indent="-285750" marL="28575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300"/>
              </a:spcAft>
              <a:buFont charset="2" panose="05000000000000000000" pitchFamily="2" typeface="Wingdings"/>
              <a:buChar char="Ø"/>
            </a:pPr>
            <a:r>
              <a:rPr altLang="zh-CN" lang="en-US" sz="1400">
                <a:solidFill>
                  <a:prstClr val="black"/>
                </a:solidFill>
                <a:latin typeface="+mn-lt"/>
                <a:ea charset="-122" panose="02010609060101010101" pitchFamily="49" typeface="黑体"/>
              </a:rPr>
              <a:t>You cannot improve your past, but you can improve your future. Once time is wasted, life is wasted. Do one thing at a time, and do well.</a:t>
            </a:r>
          </a:p>
        </p:txBody>
      </p:sp>
      <p:pic>
        <p:nvPicPr>
          <p:cNvPr id="68" name="Picture 7">
            <a:hlinkClick r:id="rId4"/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9701275" y="3754876"/>
            <a:ext cx="1426193" cy="950795"/>
          </a:xfrm>
          <a:prstGeom prst="flowChartPreparation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69" name="Picture 10"/>
          <p:cNvPicPr>
            <a:picLocks noChangeArrowheads="1"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8634091" y="5165038"/>
            <a:ext cx="1426670" cy="951113"/>
          </a:xfrm>
          <a:prstGeom prst="flowChartPreparation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4" name="下箭头 3"/>
          <p:cNvSpPr/>
          <p:nvPr/>
        </p:nvSpPr>
        <p:spPr>
          <a:xfrm>
            <a:off x="7585933" y="3298261"/>
            <a:ext cx="317484" cy="389654"/>
          </a:xfrm>
          <a:prstGeom prst="downArrow">
            <a:avLst/>
          </a:prstGeom>
          <a:solidFill>
            <a:srgbClr val="EB6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下箭头 69"/>
          <p:cNvSpPr/>
          <p:nvPr/>
        </p:nvSpPr>
        <p:spPr>
          <a:xfrm>
            <a:off x="7585933" y="4728549"/>
            <a:ext cx="317484" cy="389654"/>
          </a:xfrm>
          <a:prstGeom prst="downArrow">
            <a:avLst/>
          </a:prstGeom>
          <a:solidFill>
            <a:srgbClr val="EB6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文本框 24"/>
          <p:cNvSpPr txBox="1"/>
          <p:nvPr/>
        </p:nvSpPr>
        <p:spPr>
          <a:xfrm>
            <a:off x="708064" y="1144276"/>
            <a:ext cx="206406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4B4B4B"/>
                </a:solidFill>
                <a:latin typeface="Segoe UI"/>
              </a:rPr>
              <a:t>TITLE HERE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803275" y="1684739"/>
            <a:ext cx="186690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275" y="52228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312261797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0" y="1946480"/>
            <a:ext cx="11676063" cy="3790950"/>
          </a:xfrm>
          <a:prstGeom prst="rect">
            <a:avLst/>
          </a:prstGeom>
          <a:solidFill>
            <a:srgbClr val="EC5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88114" y="2125282"/>
            <a:ext cx="7501640" cy="17373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PART THREE</a:t>
            </a:r>
          </a:p>
          <a:p>
            <a:r>
              <a:rPr altLang="zh-CN" b="1" lang="en-US" smtClean="0" sz="5400">
                <a:solidFill>
                  <a:srgbClr val="F4F4F4"/>
                </a:solidFill>
                <a:latin typeface="Segoe UI"/>
              </a:rPr>
              <a:t>ADD YOUR TITLE HETE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6815328" y="4177247"/>
            <a:ext cx="4242816" cy="1219200"/>
            <a:chOff x="6815328" y="4705350"/>
            <a:chExt cx="4242816" cy="1219200"/>
          </a:xfrm>
        </p:grpSpPr>
        <p:sp>
          <p:nvSpPr>
            <p:cNvPr id="13" name="等腰三角形 12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" name="等腰三角形 13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" name="等腰三角形 14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6815328" y="4433606"/>
            <a:ext cx="4242816" cy="1219200"/>
            <a:chOff x="6815328" y="4705350"/>
            <a:chExt cx="4242816" cy="1219200"/>
          </a:xfrm>
        </p:grpSpPr>
        <p:sp>
          <p:nvSpPr>
            <p:cNvPr id="123" name="等腰三角形 122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4" name="等腰三角形 123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5" name="等腰三角形 124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6815328" y="4689965"/>
            <a:ext cx="4242816" cy="1219200"/>
            <a:chOff x="6815328" y="4705350"/>
            <a:chExt cx="4242816" cy="1219200"/>
          </a:xfrm>
        </p:grpSpPr>
        <p:sp>
          <p:nvSpPr>
            <p:cNvPr id="127" name="等腰三角形 126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8" name="等腰三角形 127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29" name="等腰三角形 128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0" name="组合 129"/>
          <p:cNvGrpSpPr/>
          <p:nvPr/>
        </p:nvGrpSpPr>
        <p:grpSpPr>
          <a:xfrm>
            <a:off x="6815328" y="4946324"/>
            <a:ext cx="4242816" cy="1219200"/>
            <a:chOff x="6815328" y="4705350"/>
            <a:chExt cx="4242816" cy="1219200"/>
          </a:xfrm>
        </p:grpSpPr>
        <p:sp>
          <p:nvSpPr>
            <p:cNvPr id="131" name="等腰三角形 130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2" name="等腰三角形 131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3" name="等腰三角形 132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4" name="组合 133"/>
          <p:cNvGrpSpPr/>
          <p:nvPr/>
        </p:nvGrpSpPr>
        <p:grpSpPr>
          <a:xfrm>
            <a:off x="6815328" y="5202683"/>
            <a:ext cx="4242816" cy="1219200"/>
            <a:chOff x="6815328" y="4705350"/>
            <a:chExt cx="4242816" cy="1219200"/>
          </a:xfrm>
        </p:grpSpPr>
        <p:sp>
          <p:nvSpPr>
            <p:cNvPr id="135" name="等腰三角形 134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6" name="等腰三角形 135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37" name="等腰三角形 136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组合 137"/>
          <p:cNvGrpSpPr/>
          <p:nvPr/>
        </p:nvGrpSpPr>
        <p:grpSpPr>
          <a:xfrm>
            <a:off x="6815328" y="5459042"/>
            <a:ext cx="4242816" cy="1219200"/>
            <a:chOff x="6815328" y="4705350"/>
            <a:chExt cx="4242816" cy="1219200"/>
          </a:xfrm>
        </p:grpSpPr>
        <p:sp>
          <p:nvSpPr>
            <p:cNvPr id="139" name="等腰三角形 138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0" name="等腰三角形 139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1" name="等腰三角形 140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2" name="组合 141"/>
          <p:cNvGrpSpPr/>
          <p:nvPr/>
        </p:nvGrpSpPr>
        <p:grpSpPr>
          <a:xfrm>
            <a:off x="6815328" y="5715401"/>
            <a:ext cx="4242816" cy="1219200"/>
            <a:chOff x="6815328" y="4705350"/>
            <a:chExt cx="4242816" cy="1219200"/>
          </a:xfrm>
        </p:grpSpPr>
        <p:sp>
          <p:nvSpPr>
            <p:cNvPr id="143" name="等腰三角形 142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4" name="等腰三角形 143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5" name="等腰三角形 144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46" name="组合 145"/>
          <p:cNvGrpSpPr/>
          <p:nvPr/>
        </p:nvGrpSpPr>
        <p:grpSpPr>
          <a:xfrm>
            <a:off x="6815328" y="5971760"/>
            <a:ext cx="4242816" cy="1219200"/>
            <a:chOff x="6815328" y="4705350"/>
            <a:chExt cx="4242816" cy="1219200"/>
          </a:xfrm>
        </p:grpSpPr>
        <p:sp>
          <p:nvSpPr>
            <p:cNvPr id="147" name="等腰三角形 146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8" name="等腰三角形 147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49" name="等腰三角形 148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0" name="组合 149"/>
          <p:cNvGrpSpPr/>
          <p:nvPr/>
        </p:nvGrpSpPr>
        <p:grpSpPr>
          <a:xfrm>
            <a:off x="6815328" y="6228119"/>
            <a:ext cx="4242816" cy="1219200"/>
            <a:chOff x="6815328" y="4705350"/>
            <a:chExt cx="4242816" cy="1219200"/>
          </a:xfrm>
        </p:grpSpPr>
        <p:sp>
          <p:nvSpPr>
            <p:cNvPr id="151" name="等腰三角形 150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2" name="等腰三角形 151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3" name="等腰三角形 152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4" name="组合 153"/>
          <p:cNvGrpSpPr/>
          <p:nvPr/>
        </p:nvGrpSpPr>
        <p:grpSpPr>
          <a:xfrm>
            <a:off x="6815328" y="6484478"/>
            <a:ext cx="4242816" cy="1219200"/>
            <a:chOff x="6815328" y="4705350"/>
            <a:chExt cx="4242816" cy="1219200"/>
          </a:xfrm>
        </p:grpSpPr>
        <p:sp>
          <p:nvSpPr>
            <p:cNvPr id="155" name="等腰三角形 154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6" name="等腰三角形 155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57" name="等腰三角形 156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grpSp>
        <p:nvGrpSpPr>
          <p:cNvPr id="158" name="组合 157"/>
          <p:cNvGrpSpPr/>
          <p:nvPr/>
        </p:nvGrpSpPr>
        <p:grpSpPr>
          <a:xfrm>
            <a:off x="6815328" y="6740837"/>
            <a:ext cx="4242816" cy="1219200"/>
            <a:chOff x="6815328" y="4705350"/>
            <a:chExt cx="4242816" cy="1219200"/>
          </a:xfrm>
        </p:grpSpPr>
        <p:sp>
          <p:nvSpPr>
            <p:cNvPr id="159" name="等腰三角形 158"/>
            <p:cNvSpPr/>
            <p:nvPr/>
          </p:nvSpPr>
          <p:spPr>
            <a:xfrm>
              <a:off x="6815328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0" name="等腰三角形 159"/>
            <p:cNvSpPr/>
            <p:nvPr/>
          </p:nvSpPr>
          <p:spPr>
            <a:xfrm>
              <a:off x="8229600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61" name="等腰三角形 160"/>
            <p:cNvSpPr/>
            <p:nvPr/>
          </p:nvSpPr>
          <p:spPr>
            <a:xfrm>
              <a:off x="9643872" y="4705350"/>
              <a:ext cx="1414272" cy="1219200"/>
            </a:xfrm>
            <a:prstGeom prst="flowChartPreparation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pic>
        <p:nvPicPr>
          <p:cNvPr id="49" name="图片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75" y="6234927"/>
            <a:ext cx="1339850" cy="373912"/>
          </a:xfrm>
          <a:prstGeom prst="rect">
            <a:avLst/>
          </a:prstGeom>
        </p:spPr>
      </p:pic>
    </p:spTree>
    <p:extLst>
      <p:ext uri="{BB962C8B-B14F-4D97-AF65-F5344CB8AC3E}">
        <p14:creationId val="47265756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 微软雅黑">
      <a:majorFont>
        <a:latin typeface="Calibri Light"/>
        <a:ea typeface="微软雅黑"/>
        <a:cs typeface="Arial"/>
      </a:majorFont>
      <a:minorFont>
        <a:latin typeface="Calibri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rgbClr val="4B4B4B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/>
  <PresentationFormat>宽屏</PresentationFormat>
  <Paragraphs>93</Paragraphs>
  <Slides>15</Slides>
  <Notes>1</Notes>
  <TotalTime>655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3">
      <vt:lpstr>Arial</vt:lpstr>
      <vt:lpstr>Calibri Light</vt:lpstr>
      <vt:lpstr>微软雅黑</vt:lpstr>
      <vt:lpstr>Calibri</vt:lpstr>
      <vt:lpstr>Segoe UI</vt:lpstr>
      <vt:lpstr>Wingdings</vt:lpstr>
      <vt:lpstr>黑体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2015-03-02T06:53:30Z</dcterms:created>
  <cp:lastModifiedBy>优品PPT</cp:lastModifiedBy>
  <dcterms:modified xsi:type="dcterms:W3CDTF">2021-08-20T10:55:49Z</dcterms:modified>
  <cp:revision>61</cp:revision>
  <dc:title>PowerPoint 演示文稿</dc:title>
</cp:coreProperties>
</file>