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30" r:id="rId4"/>
    <p:sldId id="368" r:id="rId5"/>
    <p:sldId id="311" r:id="rId6"/>
    <p:sldId id="332" r:id="rId7"/>
    <p:sldId id="369" r:id="rId8"/>
    <p:sldId id="360" r:id="rId9"/>
    <p:sldId id="373" r:id="rId10"/>
    <p:sldId id="356" r:id="rId11"/>
    <p:sldId id="333" r:id="rId12"/>
    <p:sldId id="364" r:id="rId13"/>
    <p:sldId id="334" r:id="rId14"/>
    <p:sldId id="335" r:id="rId15"/>
    <p:sldId id="352" r:id="rId16"/>
    <p:sldId id="357" r:id="rId17"/>
    <p:sldId id="370" r:id="rId18"/>
    <p:sldId id="358" r:id="rId19"/>
    <p:sldId id="351" r:id="rId20"/>
    <p:sldId id="337" r:id="rId21"/>
    <p:sldId id="365" r:id="rId22"/>
    <p:sldId id="338" r:id="rId23"/>
    <p:sldId id="339" r:id="rId24"/>
    <p:sldId id="353" r:id="rId25"/>
    <p:sldId id="340" r:id="rId26"/>
    <p:sldId id="371" r:id="rId27"/>
    <p:sldId id="361" r:id="rId28"/>
    <p:sldId id="359" r:id="rId29"/>
    <p:sldId id="366" r:id="rId30"/>
    <p:sldId id="374" r:id="rId31"/>
    <p:sldId id="341" r:id="rId32"/>
    <p:sldId id="342" r:id="rId33"/>
    <p:sldId id="343" r:id="rId34"/>
    <p:sldId id="355" r:id="rId35"/>
    <p:sldId id="344" r:id="rId36"/>
    <p:sldId id="362" r:id="rId37"/>
    <p:sldId id="354" r:id="rId38"/>
    <p:sldId id="367" r:id="rId39"/>
    <p:sldId id="372" r:id="rId40"/>
    <p:sldId id="345" r:id="rId41"/>
    <p:sldId id="346" r:id="rId42"/>
    <p:sldId id="347" r:id="rId43"/>
    <p:sldId id="348" r:id="rId44"/>
    <p:sldId id="363" r:id="rId45"/>
  </p:sldIdLst>
  <p:sldSz cx="9144000" cy="5143500" type="screen16x9"/>
  <p:notesSz cx="6858000" cy="9144000"/>
  <p:custDataLst>
    <p:tags r:id="rId46"/>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3840" userDrawn="1">
          <p15:clr>
            <a:srgbClr val="A4A3A4"/>
          </p15:clr>
        </p15:guide>
        <p15:guide id="3" orient="horz" pos="2641">
          <p15:clr>
            <a:srgbClr val="A4A3A4"/>
          </p15:clr>
        </p15:guide>
        <p15:guide id="4"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5" autoAdjust="0"/>
    <p:restoredTop sz="94660" autoAdjust="0"/>
  </p:normalViewPr>
  <p:slideViewPr>
    <p:cSldViewPr snapToGrid="0" showGuides="1">
      <p:cViewPr varScale="1">
        <p:scale>
          <a:sx n="117" d="100"/>
          <a:sy n="117" d="100"/>
        </p:scale>
        <p:origin x="252" y="96"/>
      </p:cViewPr>
      <p:guideLst>
        <p:guide orient="horz" pos="3521"/>
        <p:guide pos="3840"/>
        <p:guide orient="horz" pos="264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2" d="100"/>
        <a:sy n="152"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tags/tag1.xml" Type="http://schemas.openxmlformats.org/officeDocument/2006/relationships/tag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2.xml" Type="http://schemas.openxmlformats.org/officeDocument/2006/relationships/slide"/><Relationship Id="rId50"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4B8A4-21AC-4020-BA60-861D53E16876}"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AF762-52F3-4512-B16B-1F6F197A9938}" type="slidenum">
              <a:rPr lang="zh-CN" altLang="en-US" smtClean="0"/>
              <a:t>‹#›</a:t>
            </a:fld>
            <a:endParaRPr lang="zh-CN" altLang="en-US"/>
          </a:p>
        </p:txBody>
      </p:sp>
    </p:spTree>
    <p:extLst>
      <p:ext uri="{BB962C8B-B14F-4D97-AF65-F5344CB8AC3E}">
        <p14:creationId val="7236417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57377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053207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055822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705214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753103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787606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899520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612283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896896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483574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495170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068748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055458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199096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53614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725154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882592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818933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12444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063600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01198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549185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099742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010639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740823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363245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039707"/>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0951994"/>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172990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149031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95287"/>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0531376"/>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24272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2005076"/>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61891"/>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980990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064276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476725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762931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30666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091875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305938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353607476"/>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491157016"/>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90735267"/>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8503677"/>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8153493"/>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8045459"/>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93710"/>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7895601"/>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9909011"/>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3440204"/>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0744869"/>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28615970"/>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5537283"/>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9466803"/>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5673869"/>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890506893"/>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3386153043"/>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2365361266"/>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2176067760"/>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236294752"/>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1387165401"/>
      </p:ext>
    </p:extLst>
  </p:cSld>
  <p:clrMapOvr>
    <a:masterClrMapping/>
  </p:clrMapOvr>
  <mc:AlternateContent>
    <mc:Choice Requires="p14">
      <p:transition spd="slow" advTm="5000" p14:dur="2000"/>
    </mc:Choice>
    <mc:Fallback>
      <p:transition spd="slow" advTm="5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2018/6/4</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extLst>
      <p:ext uri="{BB962C8B-B14F-4D97-AF65-F5344CB8AC3E}">
        <p14:creationId val="2032967034"/>
      </p:ext>
    </p:extLst>
  </p:cSld>
  <p:clrMapOvr>
    <a:masterClrMapping/>
  </p:clrMapOvr>
  <mc:AlternateContent>
    <mc:Choice Requires="p14">
      <p:transition spd="slow" advTm="5000" p14:dur="2000"/>
    </mc:Choice>
    <mc:Fallback>
      <p:transition spd="slow" advTm="5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Tree>
    <p:extLst>
      <p:ext uri="{BB962C8B-B14F-4D97-AF65-F5344CB8AC3E}">
        <p14:creationId val="39016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5000" p14:dur="2000"/>
    </mc:Choice>
    <mc:Fallback>
      <p:transition spd="slow" advTm="5000"/>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7002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advTm="5000" p14:dur="2000"/>
    </mc:Choice>
    <mc:Fallback>
      <p:transition spd="slow" advTm="5000"/>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 Id="rId3" Target="../media/image1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60" name="组合 59"/>
          <p:cNvGrpSpPr/>
          <p:nvPr/>
        </p:nvGrpSpPr>
        <p:grpSpPr>
          <a:xfrm>
            <a:off x="1235965" y="2472517"/>
            <a:ext cx="684625" cy="790768"/>
            <a:chOff x="1235965" y="2472517"/>
            <a:chExt cx="684625" cy="790768"/>
          </a:xfrm>
        </p:grpSpPr>
        <p:grpSp>
          <p:nvGrpSpPr>
            <p:cNvPr id="15" name="组合 14"/>
            <p:cNvGrpSpPr/>
            <p:nvPr/>
          </p:nvGrpSpPr>
          <p:grpSpPr>
            <a:xfrm>
              <a:off x="1235965" y="2472517"/>
              <a:ext cx="684625" cy="790768"/>
              <a:chOff x="2744871" y="3116805"/>
              <a:chExt cx="719580" cy="811898"/>
            </a:xfrm>
          </p:grpSpPr>
          <p:sp>
            <p:nvSpPr>
              <p:cNvPr id="16"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17"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18" name="文本框 17"/>
            <p:cNvSpPr txBox="1"/>
            <p:nvPr/>
          </p:nvSpPr>
          <p:spPr>
            <a:xfrm>
              <a:off x="1330253" y="2519325"/>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2</a:t>
              </a:r>
            </a:p>
          </p:txBody>
        </p:sp>
      </p:grpSp>
      <p:grpSp>
        <p:nvGrpSpPr>
          <p:cNvPr id="62" name="组合 61"/>
          <p:cNvGrpSpPr/>
          <p:nvPr/>
        </p:nvGrpSpPr>
        <p:grpSpPr>
          <a:xfrm>
            <a:off x="4126706" y="1770364"/>
            <a:ext cx="1071839" cy="274320"/>
            <a:chOff x="4069556" y="1770364"/>
            <a:chExt cx="1071839" cy="274320"/>
          </a:xfrm>
        </p:grpSpPr>
        <p:sp>
          <p:nvSpPr>
            <p:cNvPr id="4" name="矩形 3"/>
            <p:cNvSpPr/>
            <p:nvPr/>
          </p:nvSpPr>
          <p:spPr>
            <a:xfrm>
              <a:off x="4069556" y="1778408"/>
              <a:ext cx="1071839" cy="255179"/>
            </a:xfrm>
            <a:prstGeom prst="rect">
              <a:avLst/>
            </a:prstGeom>
            <a:noFill/>
            <a:ln w="5080">
              <a:solidFill>
                <a:schemeClr val="bg1"/>
              </a:solidFill>
              <a:prstDash val="dash"/>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 name="文本框 4"/>
            <p:cNvSpPr txBox="1"/>
            <p:nvPr/>
          </p:nvSpPr>
          <p:spPr>
            <a:xfrm>
              <a:off x="4132428" y="1770364"/>
              <a:ext cx="784543" cy="274320"/>
            </a:xfrm>
            <a:prstGeom prst="rect">
              <a:avLst/>
            </a:prstGeom>
            <a:noFill/>
          </p:spPr>
          <p:txBody>
            <a:bodyPr rtlCol="0" wrap="none">
              <a:spAutoFit/>
            </a:bodyPr>
            <a:lstStyle/>
            <a:p>
              <a:r>
                <a:rPr altLang="en-US" lang="zh-CN" sz="1200">
                  <a:solidFill>
                    <a:schemeClr val="bg1"/>
                  </a:solidFill>
                </a:rPr>
                <a:t>优页PPT</a:t>
              </a:r>
            </a:p>
          </p:txBody>
        </p:sp>
      </p:grpSp>
      <p:grpSp>
        <p:nvGrpSpPr>
          <p:cNvPr id="44" name="组合 43"/>
          <p:cNvGrpSpPr/>
          <p:nvPr/>
        </p:nvGrpSpPr>
        <p:grpSpPr>
          <a:xfrm>
            <a:off x="3760794" y="2422540"/>
            <a:ext cx="5383206" cy="220648"/>
            <a:chOff x="3760794" y="2422540"/>
            <a:chExt cx="5383206" cy="220648"/>
          </a:xfrm>
        </p:grpSpPr>
        <p:cxnSp>
          <p:nvCxnSpPr>
            <p:cNvPr id="7" name="直接连接符 6"/>
            <p:cNvCxnSpPr>
              <a:stCxn id="21" idx="7"/>
            </p:cNvCxnSpPr>
            <p:nvPr/>
          </p:nvCxnSpPr>
          <p:spPr>
            <a:xfrm>
              <a:off x="3760794" y="2422540"/>
              <a:ext cx="163506" cy="220648"/>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29063" y="2641879"/>
              <a:ext cx="4105804" cy="0"/>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03924" y="2641879"/>
              <a:ext cx="754055" cy="0"/>
            </a:xfrm>
            <a:prstGeom prst="line">
              <a:avLst/>
            </a:prstGeom>
            <a:ln w="7620">
              <a:solidFill>
                <a:schemeClr val="bg1"/>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948986" y="2641879"/>
              <a:ext cx="195014" cy="0"/>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 name="Freeform 5"/>
          <p:cNvSpPr/>
          <p:nvPr/>
        </p:nvSpPr>
        <p:spPr bwMode="auto">
          <a:xfrm rot="5400000">
            <a:off x="7565447" y="2011438"/>
            <a:ext cx="187550" cy="16237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nvGrpSpPr>
          <p:cNvPr id="61" name="组合 60"/>
          <p:cNvGrpSpPr/>
          <p:nvPr/>
        </p:nvGrpSpPr>
        <p:grpSpPr>
          <a:xfrm>
            <a:off x="916846" y="3123606"/>
            <a:ext cx="282820" cy="1990537"/>
            <a:chOff x="916846" y="3123606"/>
            <a:chExt cx="282820" cy="1990537"/>
          </a:xfrm>
        </p:grpSpPr>
        <p:cxnSp>
          <p:nvCxnSpPr>
            <p:cNvPr id="46" name="直接连接符 45"/>
            <p:cNvCxnSpPr/>
            <p:nvPr/>
          </p:nvCxnSpPr>
          <p:spPr>
            <a:xfrm flipH="1">
              <a:off x="916846" y="3123606"/>
              <a:ext cx="282820" cy="426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918155" y="3166281"/>
              <a:ext cx="0" cy="838729"/>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400000">
              <a:off x="541128" y="4451095"/>
              <a:ext cx="754055" cy="0"/>
            </a:xfrm>
            <a:prstGeom prst="line">
              <a:avLst/>
            </a:prstGeom>
            <a:ln w="7620">
              <a:solidFill>
                <a:schemeClr val="bg1"/>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820648" y="5016636"/>
              <a:ext cx="195014" cy="0"/>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矩形 17"/>
          <p:cNvSpPr>
            <a:spLocks noChangeArrowheads="1"/>
          </p:cNvSpPr>
          <p:nvPr/>
        </p:nvSpPr>
        <p:spPr bwMode="auto">
          <a:xfrm>
            <a:off x="3981452" y="2097827"/>
            <a:ext cx="3725240"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b="1" lang="en-US" sz="2900">
                <a:solidFill>
                  <a:schemeClr val="bg1"/>
                </a:solidFill>
                <a:latin charset="-122" panose="020b0503020204020204" pitchFamily="34" typeface="微软雅黑"/>
                <a:ea charset="-122" panose="020b0503020204020204" pitchFamily="34" typeface="微软雅黑"/>
              </a:rPr>
              <a:t>BUSINESS POWER</a:t>
            </a:r>
          </a:p>
        </p:txBody>
      </p:sp>
      <p:sp>
        <p:nvSpPr>
          <p:cNvPr id="54" name="矩形 53"/>
          <p:cNvSpPr/>
          <p:nvPr/>
        </p:nvSpPr>
        <p:spPr>
          <a:xfrm>
            <a:off x="4045741" y="2695789"/>
            <a:ext cx="3889027" cy="327660"/>
          </a:xfrm>
          <a:prstGeom prst="rect">
            <a:avLst/>
          </a:prstGeom>
        </p:spPr>
        <p:txBody>
          <a:bodyPr bIns="34290" lIns="68580" rIns="68580" tIns="34290" wrap="square">
            <a:spAutoFit/>
          </a:bodyPr>
          <a:lstStyle/>
          <a:p>
            <a:pPr algn="just"/>
            <a:r>
              <a:rPr altLang="zh-CN" lang="en-US" sz="850">
                <a:solidFill>
                  <a:schemeClr val="bg1"/>
                </a:solidFill>
                <a:latin charset="-122" panose="020b0200000000000000" pitchFamily="34" typeface="Source Han Sans ExtraLight"/>
                <a:ea charset="-122" panose="020b0200000000000000" pitchFamily="34" typeface="Source Han Sans ExtraLight"/>
                <a:cs charset="0" panose="020b0604020202020204" pitchFamily="34" typeface="Arial"/>
              </a:rPr>
              <a:t>The Concepts National Income And National Product Have Roughly The Same Value And Can Be Used Interchangeably If Our Interest Is In Their</a:t>
            </a:r>
          </a:p>
        </p:txBody>
      </p:sp>
      <p:grpSp>
        <p:nvGrpSpPr>
          <p:cNvPr id="59" name="组合 58"/>
          <p:cNvGrpSpPr/>
          <p:nvPr/>
        </p:nvGrpSpPr>
        <p:grpSpPr>
          <a:xfrm>
            <a:off x="1974519" y="2472517"/>
            <a:ext cx="684625" cy="790768"/>
            <a:chOff x="1974519" y="2472517"/>
            <a:chExt cx="684625" cy="790768"/>
          </a:xfrm>
        </p:grpSpPr>
        <p:grpSp>
          <p:nvGrpSpPr>
            <p:cNvPr id="2" name="组合 1"/>
            <p:cNvGrpSpPr/>
            <p:nvPr/>
          </p:nvGrpSpPr>
          <p:grpSpPr>
            <a:xfrm>
              <a:off x="1974519" y="2472517"/>
              <a:ext cx="684625" cy="790768"/>
              <a:chOff x="2744871" y="3116805"/>
              <a:chExt cx="719580" cy="811898"/>
            </a:xfrm>
          </p:grpSpPr>
          <p:sp>
            <p:nvSpPr>
              <p:cNvPr id="8"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12"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3" name="文本框 2"/>
            <p:cNvSpPr txBox="1"/>
            <p:nvPr/>
          </p:nvSpPr>
          <p:spPr>
            <a:xfrm>
              <a:off x="2064899" y="2519325"/>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0</a:t>
              </a:r>
            </a:p>
          </p:txBody>
        </p:sp>
      </p:grpSp>
      <p:grpSp>
        <p:nvGrpSpPr>
          <p:cNvPr id="58" name="组合 57"/>
          <p:cNvGrpSpPr/>
          <p:nvPr/>
        </p:nvGrpSpPr>
        <p:grpSpPr>
          <a:xfrm>
            <a:off x="3111018" y="1804302"/>
            <a:ext cx="684625" cy="790768"/>
            <a:chOff x="3111018" y="1804302"/>
            <a:chExt cx="684625" cy="790768"/>
          </a:xfrm>
        </p:grpSpPr>
        <p:grpSp>
          <p:nvGrpSpPr>
            <p:cNvPr id="20" name="组合 19"/>
            <p:cNvGrpSpPr/>
            <p:nvPr/>
          </p:nvGrpSpPr>
          <p:grpSpPr>
            <a:xfrm>
              <a:off x="3111018" y="1804302"/>
              <a:ext cx="684625" cy="790768"/>
              <a:chOff x="2744871" y="3116805"/>
              <a:chExt cx="719580" cy="811898"/>
            </a:xfrm>
          </p:grpSpPr>
          <p:sp>
            <p:nvSpPr>
              <p:cNvPr id="21"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22"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23" name="文本框 22"/>
            <p:cNvSpPr txBox="1"/>
            <p:nvPr/>
          </p:nvSpPr>
          <p:spPr>
            <a:xfrm>
              <a:off x="3189674" y="1851110"/>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7</a:t>
              </a:r>
            </a:p>
          </p:txBody>
        </p:sp>
      </p:grpSp>
      <p:grpSp>
        <p:nvGrpSpPr>
          <p:cNvPr id="57" name="组合 56"/>
          <p:cNvGrpSpPr/>
          <p:nvPr/>
        </p:nvGrpSpPr>
        <p:grpSpPr>
          <a:xfrm>
            <a:off x="2372464" y="1804302"/>
            <a:ext cx="684625" cy="790768"/>
            <a:chOff x="2372464" y="1804302"/>
            <a:chExt cx="684625" cy="790768"/>
          </a:xfrm>
        </p:grpSpPr>
        <p:grpSp>
          <p:nvGrpSpPr>
            <p:cNvPr id="24" name="组合 23"/>
            <p:cNvGrpSpPr/>
            <p:nvPr/>
          </p:nvGrpSpPr>
          <p:grpSpPr>
            <a:xfrm>
              <a:off x="2372464" y="1804302"/>
              <a:ext cx="684625" cy="790768"/>
              <a:chOff x="2744871" y="3116805"/>
              <a:chExt cx="719580" cy="811898"/>
            </a:xfrm>
          </p:grpSpPr>
          <p:sp>
            <p:nvSpPr>
              <p:cNvPr id="25"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26"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27" name="文本框 26"/>
            <p:cNvSpPr txBox="1"/>
            <p:nvPr/>
          </p:nvSpPr>
          <p:spPr>
            <a:xfrm>
              <a:off x="2470660" y="1851110"/>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1</a:t>
              </a:r>
            </a:p>
          </p:txBody>
        </p:sp>
      </p:grpSp>
      <p:grpSp>
        <p:nvGrpSpPr>
          <p:cNvPr id="9" name="组合 8"/>
          <p:cNvGrpSpPr/>
          <p:nvPr/>
        </p:nvGrpSpPr>
        <p:grpSpPr>
          <a:xfrm>
            <a:off x="2741848" y="1126944"/>
            <a:ext cx="848948" cy="790768"/>
            <a:chOff x="2741848" y="1126944"/>
            <a:chExt cx="848948" cy="790768"/>
          </a:xfrm>
        </p:grpSpPr>
        <p:sp>
          <p:nvSpPr>
            <p:cNvPr id="29" name="Freeform 5"/>
            <p:cNvSpPr/>
            <p:nvPr/>
          </p:nvSpPr>
          <p:spPr bwMode="auto">
            <a:xfrm rot="5400000">
              <a:off x="2688777" y="1180015"/>
              <a:ext cx="790768" cy="68462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2"/>
                </a:gs>
                <a:gs pos="100000">
                  <a:schemeClr val="tx2"/>
                </a:gs>
              </a:gsLst>
              <a:lin ang="6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6" name="文本框 5"/>
            <p:cNvSpPr txBox="1"/>
            <p:nvPr/>
          </p:nvSpPr>
          <p:spPr>
            <a:xfrm>
              <a:off x="2760595" y="1368438"/>
              <a:ext cx="830201" cy="304800"/>
            </a:xfrm>
            <a:prstGeom prst="rect">
              <a:avLst/>
            </a:prstGeom>
            <a:noFill/>
          </p:spPr>
          <p:txBody>
            <a:bodyPr rtlCol="0" wrap="square">
              <a:spAutoFit/>
            </a:bodyPr>
            <a:lstStyle/>
            <a:p>
              <a:r>
                <a:rPr altLang="zh-CN" lang="en-US">
                  <a:solidFill>
                    <a:schemeClr val="bg1"/>
                  </a:solidFill>
                </a:rPr>
                <a:t>LOGO</a:t>
              </a:r>
            </a:p>
          </p:txBody>
        </p:sp>
      </p:grpSp>
    </p:spTree>
    <p:extLst>
      <p:ext uri="{BB962C8B-B14F-4D97-AF65-F5344CB8AC3E}">
        <p14:creationId val="675545837"/>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300"/>
                                  </p:stCondLst>
                                  <p:childTnLst>
                                    <p:set>
                                      <p:cBhvr>
                                        <p:cTn dur="1" fill="hold" id="6">
                                          <p:stCondLst>
                                            <p:cond delay="0"/>
                                          </p:stCondLst>
                                        </p:cTn>
                                        <p:tgtEl>
                                          <p:spTgt spid="60"/>
                                        </p:tgtEl>
                                        <p:attrNameLst>
                                          <p:attrName>style.visibility</p:attrName>
                                        </p:attrNameLst>
                                      </p:cBhvr>
                                      <p:to>
                                        <p:strVal val="visible"/>
                                      </p:to>
                                    </p:set>
                                    <p:anim calcmode="lin" valueType="num">
                                      <p:cBhvr>
                                        <p:cTn dur="500" fill="hold" id="7"/>
                                        <p:tgtEl>
                                          <p:spTgt spid="60"/>
                                        </p:tgtEl>
                                        <p:attrNameLst>
                                          <p:attrName>ppt_w</p:attrName>
                                        </p:attrNameLst>
                                      </p:cBhvr>
                                      <p:tavLst>
                                        <p:tav tm="0">
                                          <p:val>
                                            <p:fltVal val="0"/>
                                          </p:val>
                                        </p:tav>
                                        <p:tav tm="100000">
                                          <p:val>
                                            <p:strVal val="#ppt_w"/>
                                          </p:val>
                                        </p:tav>
                                      </p:tavLst>
                                    </p:anim>
                                    <p:anim calcmode="lin" valueType="num">
                                      <p:cBhvr>
                                        <p:cTn dur="500" fill="hold" id="8"/>
                                        <p:tgtEl>
                                          <p:spTgt spid="60"/>
                                        </p:tgtEl>
                                        <p:attrNameLst>
                                          <p:attrName>ppt_h</p:attrName>
                                        </p:attrNameLst>
                                      </p:cBhvr>
                                      <p:tavLst>
                                        <p:tav tm="0">
                                          <p:val>
                                            <p:fltVal val="0"/>
                                          </p:val>
                                        </p:tav>
                                        <p:tav tm="100000">
                                          <p:val>
                                            <p:strVal val="#ppt_h"/>
                                          </p:val>
                                        </p:tav>
                                      </p:tavLst>
                                    </p:anim>
                                    <p:animEffect filter="fade" transition="in">
                                      <p:cBhvr>
                                        <p:cTn dur="500" id="9"/>
                                        <p:tgtEl>
                                          <p:spTgt spid="60"/>
                                        </p:tgtEl>
                                      </p:cBhvr>
                                    </p:animEffect>
                                  </p:childTnLst>
                                </p:cTn>
                              </p:par>
                            </p:childTnLst>
                          </p:cTn>
                        </p:par>
                        <p:par>
                          <p:cTn fill="hold" id="10" nodeType="afterGroup">
                            <p:stCondLst>
                              <p:cond delay="800"/>
                            </p:stCondLst>
                            <p:childTnLst>
                              <p:par>
                                <p:cTn fill="hold" id="11" nodeType="afterEffect" presetClass="entr" presetID="53"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500" fill="hold" id="13"/>
                                        <p:tgtEl>
                                          <p:spTgt spid="59"/>
                                        </p:tgtEl>
                                        <p:attrNameLst>
                                          <p:attrName>ppt_w</p:attrName>
                                        </p:attrNameLst>
                                      </p:cBhvr>
                                      <p:tavLst>
                                        <p:tav tm="0">
                                          <p:val>
                                            <p:fltVal val="0"/>
                                          </p:val>
                                        </p:tav>
                                        <p:tav tm="100000">
                                          <p:val>
                                            <p:strVal val="#ppt_w"/>
                                          </p:val>
                                        </p:tav>
                                      </p:tavLst>
                                    </p:anim>
                                    <p:anim calcmode="lin" valueType="num">
                                      <p:cBhvr>
                                        <p:cTn dur="500" fill="hold" id="14"/>
                                        <p:tgtEl>
                                          <p:spTgt spid="59"/>
                                        </p:tgtEl>
                                        <p:attrNameLst>
                                          <p:attrName>ppt_h</p:attrName>
                                        </p:attrNameLst>
                                      </p:cBhvr>
                                      <p:tavLst>
                                        <p:tav tm="0">
                                          <p:val>
                                            <p:fltVal val="0"/>
                                          </p:val>
                                        </p:tav>
                                        <p:tav tm="100000">
                                          <p:val>
                                            <p:strVal val="#ppt_h"/>
                                          </p:val>
                                        </p:tav>
                                      </p:tavLst>
                                    </p:anim>
                                    <p:animEffect filter="fade" transition="in">
                                      <p:cBhvr>
                                        <p:cTn dur="500" id="15"/>
                                        <p:tgtEl>
                                          <p:spTgt spid="59"/>
                                        </p:tgtEl>
                                      </p:cBhvr>
                                    </p:animEffect>
                                  </p:childTnLst>
                                </p:cTn>
                              </p:par>
                            </p:childTnLst>
                          </p:cTn>
                        </p:par>
                        <p:par>
                          <p:cTn fill="hold" id="16" nodeType="afterGroup">
                            <p:stCondLst>
                              <p:cond delay="1300"/>
                            </p:stCondLst>
                            <p:childTnLst>
                              <p:par>
                                <p:cTn fill="hold" id="17" nodeType="afterEffect" presetClass="entr" presetID="53" presetSubtype="0">
                                  <p:stCondLst>
                                    <p:cond delay="0"/>
                                  </p:stCondLst>
                                  <p:childTnLst>
                                    <p:set>
                                      <p:cBhvr>
                                        <p:cTn dur="1" fill="hold" id="18">
                                          <p:stCondLst>
                                            <p:cond delay="0"/>
                                          </p:stCondLst>
                                        </p:cTn>
                                        <p:tgtEl>
                                          <p:spTgt spid="57"/>
                                        </p:tgtEl>
                                        <p:attrNameLst>
                                          <p:attrName>style.visibility</p:attrName>
                                        </p:attrNameLst>
                                      </p:cBhvr>
                                      <p:to>
                                        <p:strVal val="visible"/>
                                      </p:to>
                                    </p:set>
                                    <p:anim calcmode="lin" valueType="num">
                                      <p:cBhvr>
                                        <p:cTn dur="500" fill="hold" id="19"/>
                                        <p:tgtEl>
                                          <p:spTgt spid="57"/>
                                        </p:tgtEl>
                                        <p:attrNameLst>
                                          <p:attrName>ppt_w</p:attrName>
                                        </p:attrNameLst>
                                      </p:cBhvr>
                                      <p:tavLst>
                                        <p:tav tm="0">
                                          <p:val>
                                            <p:fltVal val="0"/>
                                          </p:val>
                                        </p:tav>
                                        <p:tav tm="100000">
                                          <p:val>
                                            <p:strVal val="#ppt_w"/>
                                          </p:val>
                                        </p:tav>
                                      </p:tavLst>
                                    </p:anim>
                                    <p:anim calcmode="lin" valueType="num">
                                      <p:cBhvr>
                                        <p:cTn dur="500" fill="hold" id="20"/>
                                        <p:tgtEl>
                                          <p:spTgt spid="57"/>
                                        </p:tgtEl>
                                        <p:attrNameLst>
                                          <p:attrName>ppt_h</p:attrName>
                                        </p:attrNameLst>
                                      </p:cBhvr>
                                      <p:tavLst>
                                        <p:tav tm="0">
                                          <p:val>
                                            <p:fltVal val="0"/>
                                          </p:val>
                                        </p:tav>
                                        <p:tav tm="100000">
                                          <p:val>
                                            <p:strVal val="#ppt_h"/>
                                          </p:val>
                                        </p:tav>
                                      </p:tavLst>
                                    </p:anim>
                                    <p:animEffect filter="fade" transition="in">
                                      <p:cBhvr>
                                        <p:cTn dur="500" id="21"/>
                                        <p:tgtEl>
                                          <p:spTgt spid="57"/>
                                        </p:tgtEl>
                                      </p:cBhvr>
                                    </p:animEffect>
                                  </p:childTnLst>
                                </p:cTn>
                              </p:par>
                            </p:childTnLst>
                          </p:cTn>
                        </p:par>
                        <p:par>
                          <p:cTn fill="hold" id="22" nodeType="afterGroup">
                            <p:stCondLst>
                              <p:cond delay="1800"/>
                            </p:stCondLst>
                            <p:childTnLst>
                              <p:par>
                                <p:cTn fill="hold" id="23" nodeType="afterEffect" presetClass="entr" presetID="53" presetSubtype="0">
                                  <p:stCondLst>
                                    <p:cond delay="0"/>
                                  </p:stCondLst>
                                  <p:childTnLst>
                                    <p:set>
                                      <p:cBhvr>
                                        <p:cTn dur="1" fill="hold" id="24">
                                          <p:stCondLst>
                                            <p:cond delay="0"/>
                                          </p:stCondLst>
                                        </p:cTn>
                                        <p:tgtEl>
                                          <p:spTgt spid="58"/>
                                        </p:tgtEl>
                                        <p:attrNameLst>
                                          <p:attrName>style.visibility</p:attrName>
                                        </p:attrNameLst>
                                      </p:cBhvr>
                                      <p:to>
                                        <p:strVal val="visible"/>
                                      </p:to>
                                    </p:set>
                                    <p:anim calcmode="lin" valueType="num">
                                      <p:cBhvr>
                                        <p:cTn dur="500" fill="hold" id="25"/>
                                        <p:tgtEl>
                                          <p:spTgt spid="58"/>
                                        </p:tgtEl>
                                        <p:attrNameLst>
                                          <p:attrName>ppt_w</p:attrName>
                                        </p:attrNameLst>
                                      </p:cBhvr>
                                      <p:tavLst>
                                        <p:tav tm="0">
                                          <p:val>
                                            <p:fltVal val="0"/>
                                          </p:val>
                                        </p:tav>
                                        <p:tav tm="100000">
                                          <p:val>
                                            <p:strVal val="#ppt_w"/>
                                          </p:val>
                                        </p:tav>
                                      </p:tavLst>
                                    </p:anim>
                                    <p:anim calcmode="lin" valueType="num">
                                      <p:cBhvr>
                                        <p:cTn dur="500" fill="hold" id="26"/>
                                        <p:tgtEl>
                                          <p:spTgt spid="58"/>
                                        </p:tgtEl>
                                        <p:attrNameLst>
                                          <p:attrName>ppt_h</p:attrName>
                                        </p:attrNameLst>
                                      </p:cBhvr>
                                      <p:tavLst>
                                        <p:tav tm="0">
                                          <p:val>
                                            <p:fltVal val="0"/>
                                          </p:val>
                                        </p:tav>
                                        <p:tav tm="100000">
                                          <p:val>
                                            <p:strVal val="#ppt_h"/>
                                          </p:val>
                                        </p:tav>
                                      </p:tavLst>
                                    </p:anim>
                                    <p:animEffect filter="fade" transition="in">
                                      <p:cBhvr>
                                        <p:cTn dur="500" id="27"/>
                                        <p:tgtEl>
                                          <p:spTgt spid="58"/>
                                        </p:tgtEl>
                                      </p:cBhvr>
                                    </p:animEffect>
                                  </p:childTnLst>
                                </p:cTn>
                              </p:par>
                            </p:childTnLst>
                          </p:cTn>
                        </p:par>
                        <p:par>
                          <p:cTn fill="hold" id="28" nodeType="afterGroup">
                            <p:stCondLst>
                              <p:cond delay="2300"/>
                            </p:stCondLst>
                            <p:childTnLst>
                              <p:par>
                                <p:cTn fill="hold" id="29" nodeType="afterEffect" presetClass="entr" presetID="22" presetSubtype="1">
                                  <p:stCondLst>
                                    <p:cond delay="0"/>
                                  </p:stCondLst>
                                  <p:childTnLst>
                                    <p:set>
                                      <p:cBhvr>
                                        <p:cTn dur="1" fill="hold" id="30">
                                          <p:stCondLst>
                                            <p:cond delay="0"/>
                                          </p:stCondLst>
                                        </p:cTn>
                                        <p:tgtEl>
                                          <p:spTgt spid="61"/>
                                        </p:tgtEl>
                                        <p:attrNameLst>
                                          <p:attrName>style.visibility</p:attrName>
                                        </p:attrNameLst>
                                      </p:cBhvr>
                                      <p:to>
                                        <p:strVal val="visible"/>
                                      </p:to>
                                    </p:set>
                                    <p:animEffect filter="wipe(up)" transition="in">
                                      <p:cBhvr>
                                        <p:cTn dur="500" id="31"/>
                                        <p:tgtEl>
                                          <p:spTgt spid="61"/>
                                        </p:tgtEl>
                                      </p:cBhvr>
                                    </p:animEffect>
                                  </p:childTnLst>
                                </p:cTn>
                              </p:par>
                            </p:childTnLst>
                          </p:cTn>
                        </p:par>
                        <p:par>
                          <p:cTn fill="hold" id="32" nodeType="afterGroup">
                            <p:stCondLst>
                              <p:cond delay="2800"/>
                            </p:stCondLst>
                            <p:childTnLst>
                              <p:par>
                                <p:cTn fill="hold" id="33" nodeType="afterEffect" presetClass="entr" presetID="22" presetSubtype="8">
                                  <p:stCondLst>
                                    <p:cond delay="0"/>
                                  </p:stCondLst>
                                  <p:childTnLst>
                                    <p:set>
                                      <p:cBhvr>
                                        <p:cTn dur="1" fill="hold" id="34">
                                          <p:stCondLst>
                                            <p:cond delay="0"/>
                                          </p:stCondLst>
                                        </p:cTn>
                                        <p:tgtEl>
                                          <p:spTgt spid="44"/>
                                        </p:tgtEl>
                                        <p:attrNameLst>
                                          <p:attrName>style.visibility</p:attrName>
                                        </p:attrNameLst>
                                      </p:cBhvr>
                                      <p:to>
                                        <p:strVal val="visible"/>
                                      </p:to>
                                    </p:set>
                                    <p:animEffect filter="wipe(left)" transition="in">
                                      <p:cBhvr>
                                        <p:cTn dur="500" id="35"/>
                                        <p:tgtEl>
                                          <p:spTgt spid="44"/>
                                        </p:tgtEl>
                                      </p:cBhvr>
                                    </p:animEffect>
                                  </p:childTnLst>
                                </p:cTn>
                              </p:par>
                            </p:childTnLst>
                          </p:cTn>
                        </p:par>
                        <p:par>
                          <p:cTn fill="hold" id="36" nodeType="afterGroup">
                            <p:stCondLst>
                              <p:cond delay="3300"/>
                            </p:stCondLst>
                            <p:childTnLst>
                              <p:par>
                                <p:cTn fill="hold" id="37" nodeType="afterEffect" presetClass="entr" presetID="2" presetSubtype="2">
                                  <p:stCondLst>
                                    <p:cond delay="0"/>
                                  </p:stCondLst>
                                  <p:childTnLst>
                                    <p:set>
                                      <p:cBhvr>
                                        <p:cTn dur="1" fill="hold" id="38">
                                          <p:stCondLst>
                                            <p:cond delay="0"/>
                                          </p:stCondLst>
                                        </p:cTn>
                                        <p:tgtEl>
                                          <p:spTgt spid="62"/>
                                        </p:tgtEl>
                                        <p:attrNameLst>
                                          <p:attrName>style.visibility</p:attrName>
                                        </p:attrNameLst>
                                      </p:cBhvr>
                                      <p:to>
                                        <p:strVal val="visible"/>
                                      </p:to>
                                    </p:set>
                                    <p:anim calcmode="lin" valueType="num">
                                      <p:cBhvr additive="base">
                                        <p:cTn dur="500" fill="hold" id="39"/>
                                        <p:tgtEl>
                                          <p:spTgt spid="62"/>
                                        </p:tgtEl>
                                        <p:attrNameLst>
                                          <p:attrName>ppt_x</p:attrName>
                                        </p:attrNameLst>
                                      </p:cBhvr>
                                      <p:tavLst>
                                        <p:tav tm="0">
                                          <p:val>
                                            <p:strVal val="1+#ppt_w/2"/>
                                          </p:val>
                                        </p:tav>
                                        <p:tav tm="100000">
                                          <p:val>
                                            <p:strVal val="#ppt_x"/>
                                          </p:val>
                                        </p:tav>
                                      </p:tavLst>
                                    </p:anim>
                                    <p:anim calcmode="lin" valueType="num">
                                      <p:cBhvr additive="base">
                                        <p:cTn dur="500" fill="hold" id="40"/>
                                        <p:tgtEl>
                                          <p:spTgt spid="62"/>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800"/>
                            </p:stCondLst>
                            <p:childTnLst>
                              <p:par>
                                <p:cTn fill="hold" grpId="0" id="42" nodeType="afterEffect" presetClass="entr" presetID="2" presetSubtype="2">
                                  <p:stCondLst>
                                    <p:cond delay="0"/>
                                  </p:stCondLst>
                                  <p:childTnLst>
                                    <p:set>
                                      <p:cBhvr>
                                        <p:cTn dur="1" fill="hold" id="43">
                                          <p:stCondLst>
                                            <p:cond delay="0"/>
                                          </p:stCondLst>
                                        </p:cTn>
                                        <p:tgtEl>
                                          <p:spTgt spid="53"/>
                                        </p:tgtEl>
                                        <p:attrNameLst>
                                          <p:attrName>style.visibility</p:attrName>
                                        </p:attrNameLst>
                                      </p:cBhvr>
                                      <p:to>
                                        <p:strVal val="visible"/>
                                      </p:to>
                                    </p:set>
                                    <p:anim calcmode="lin" valueType="num">
                                      <p:cBhvr additive="base">
                                        <p:cTn dur="500" fill="hold" id="44"/>
                                        <p:tgtEl>
                                          <p:spTgt spid="53"/>
                                        </p:tgtEl>
                                        <p:attrNameLst>
                                          <p:attrName>ppt_x</p:attrName>
                                        </p:attrNameLst>
                                      </p:cBhvr>
                                      <p:tavLst>
                                        <p:tav tm="0">
                                          <p:val>
                                            <p:strVal val="1+#ppt_w/2"/>
                                          </p:val>
                                        </p:tav>
                                        <p:tav tm="100000">
                                          <p:val>
                                            <p:strVal val="#ppt_x"/>
                                          </p:val>
                                        </p:tav>
                                      </p:tavLst>
                                    </p:anim>
                                    <p:anim calcmode="lin" valueType="num">
                                      <p:cBhvr additive="base">
                                        <p:cTn dur="500" fill="hold" id="45"/>
                                        <p:tgtEl>
                                          <p:spTgt spid="53"/>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300"/>
                            </p:stCondLst>
                            <p:childTnLst>
                              <p:par>
                                <p:cTn fill="hold" grpId="0" id="47" nodeType="afterEffect" presetClass="entr" presetID="2" presetSubtype="2">
                                  <p:stCondLst>
                                    <p:cond delay="0"/>
                                  </p:stCondLst>
                                  <p:childTnLst>
                                    <p:set>
                                      <p:cBhvr>
                                        <p:cTn dur="1" fill="hold" id="48">
                                          <p:stCondLst>
                                            <p:cond delay="0"/>
                                          </p:stCondLst>
                                        </p:cTn>
                                        <p:tgtEl>
                                          <p:spTgt spid="54"/>
                                        </p:tgtEl>
                                        <p:attrNameLst>
                                          <p:attrName>style.visibility</p:attrName>
                                        </p:attrNameLst>
                                      </p:cBhvr>
                                      <p:to>
                                        <p:strVal val="visible"/>
                                      </p:to>
                                    </p:set>
                                    <p:anim calcmode="lin" valueType="num">
                                      <p:cBhvr additive="base">
                                        <p:cTn dur="500" fill="hold" id="49"/>
                                        <p:tgtEl>
                                          <p:spTgt spid="54"/>
                                        </p:tgtEl>
                                        <p:attrNameLst>
                                          <p:attrName>ppt_x</p:attrName>
                                        </p:attrNameLst>
                                      </p:cBhvr>
                                      <p:tavLst>
                                        <p:tav tm="0">
                                          <p:val>
                                            <p:strVal val="1+#ppt_w/2"/>
                                          </p:val>
                                        </p:tav>
                                        <p:tav tm="100000">
                                          <p:val>
                                            <p:strVal val="#ppt_x"/>
                                          </p:val>
                                        </p:tav>
                                      </p:tavLst>
                                    </p:anim>
                                    <p:anim calcmode="lin" valueType="num">
                                      <p:cBhvr additive="base">
                                        <p:cTn dur="500" fill="hold" id="50"/>
                                        <p:tgtEl>
                                          <p:spTgt spid="54"/>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800"/>
                            </p:stCondLst>
                            <p:childTnLst>
                              <p:par>
                                <p:cTn fill="hold" grpId="0" id="52" nodeType="afterEffect" presetClass="entr" presetID="10" presetSubtype="0">
                                  <p:stCondLst>
                                    <p:cond delay="0"/>
                                  </p:stCondLst>
                                  <p:childTnLst>
                                    <p:set>
                                      <p:cBhvr>
                                        <p:cTn dur="1" fill="hold" id="53">
                                          <p:stCondLst>
                                            <p:cond delay="0"/>
                                          </p:stCondLst>
                                        </p:cTn>
                                        <p:tgtEl>
                                          <p:spTgt spid="43"/>
                                        </p:tgtEl>
                                        <p:attrNameLst>
                                          <p:attrName>style.visibility</p:attrName>
                                        </p:attrNameLst>
                                      </p:cBhvr>
                                      <p:to>
                                        <p:strVal val="visible"/>
                                      </p:to>
                                    </p:set>
                                    <p:animEffect filter="fade" transition="in">
                                      <p:cBhvr>
                                        <p:cTn dur="500" id="54"/>
                                        <p:tgtEl>
                                          <p:spTgt spid="43"/>
                                        </p:tgtEl>
                                      </p:cBhvr>
                                    </p:animEffect>
                                  </p:childTnLst>
                                </p:cTn>
                              </p:par>
                            </p:childTnLst>
                          </p:cTn>
                        </p:par>
                        <p:par>
                          <p:cTn fill="hold" id="55" nodeType="afterGroup">
                            <p:stCondLst>
                              <p:cond delay="5300"/>
                            </p:stCondLst>
                            <p:childTnLst>
                              <p:par>
                                <p:cTn fill="hold" id="56" nodeType="afterEffect" presetClass="entr" presetID="53" presetSubtype="0">
                                  <p:stCondLst>
                                    <p:cond delay="0"/>
                                  </p:stCondLst>
                                  <p:childTnLst>
                                    <p:set>
                                      <p:cBhvr>
                                        <p:cTn dur="1" fill="hold" id="57">
                                          <p:stCondLst>
                                            <p:cond delay="0"/>
                                          </p:stCondLst>
                                        </p:cTn>
                                        <p:tgtEl>
                                          <p:spTgt spid="9"/>
                                        </p:tgtEl>
                                        <p:attrNameLst>
                                          <p:attrName>style.visibility</p:attrName>
                                        </p:attrNameLst>
                                      </p:cBhvr>
                                      <p:to>
                                        <p:strVal val="visible"/>
                                      </p:to>
                                    </p:set>
                                    <p:anim calcmode="lin" valueType="num">
                                      <p:cBhvr>
                                        <p:cTn dur="500" fill="hold" id="58"/>
                                        <p:tgtEl>
                                          <p:spTgt spid="9"/>
                                        </p:tgtEl>
                                        <p:attrNameLst>
                                          <p:attrName>ppt_w</p:attrName>
                                        </p:attrNameLst>
                                      </p:cBhvr>
                                      <p:tavLst>
                                        <p:tav tm="0">
                                          <p:val>
                                            <p:fltVal val="0"/>
                                          </p:val>
                                        </p:tav>
                                        <p:tav tm="100000">
                                          <p:val>
                                            <p:strVal val="#ppt_w"/>
                                          </p:val>
                                        </p:tav>
                                      </p:tavLst>
                                    </p:anim>
                                    <p:anim calcmode="lin" valueType="num">
                                      <p:cBhvr>
                                        <p:cTn dur="500" fill="hold" id="59"/>
                                        <p:tgtEl>
                                          <p:spTgt spid="9"/>
                                        </p:tgtEl>
                                        <p:attrNameLst>
                                          <p:attrName>ppt_h</p:attrName>
                                        </p:attrNameLst>
                                      </p:cBhvr>
                                      <p:tavLst>
                                        <p:tav tm="0">
                                          <p:val>
                                            <p:fltVal val="0"/>
                                          </p:val>
                                        </p:tav>
                                        <p:tav tm="100000">
                                          <p:val>
                                            <p:strVal val="#ppt_h"/>
                                          </p:val>
                                        </p:tav>
                                      </p:tavLst>
                                    </p:anim>
                                    <p:animEffect filter="fade" transition="in">
                                      <p:cBhvr>
                                        <p:cTn dur="500" id="6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53"/>
      <p:bldP grpId="0" spid="5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006747" y="1190848"/>
            <a:ext cx="6696075" cy="654050"/>
            <a:chOff x="1006747" y="1190848"/>
            <a:chExt cx="6696075" cy="654050"/>
          </a:xfrm>
        </p:grpSpPr>
        <p:sp>
          <p:nvSpPr>
            <p:cNvPr id="28" name="矩形 1"/>
            <p:cNvSpPr>
              <a:spLocks noChangeArrowheads="1"/>
            </p:cNvSpPr>
            <p:nvPr/>
          </p:nvSpPr>
          <p:spPr bwMode="auto">
            <a:xfrm>
              <a:off x="1006747" y="1190848"/>
              <a:ext cx="41322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29" name="任意多边形 577"/>
            <p:cNvSpPr>
              <a:spLocks noChangeArrowheads="1"/>
            </p:cNvSpPr>
            <p:nvPr/>
          </p:nvSpPr>
          <p:spPr bwMode="auto">
            <a:xfrm>
              <a:off x="1024210" y="1798861"/>
              <a:ext cx="6678612" cy="46037"/>
            </a:xfrm>
            <a:custGeom>
              <a:gdLst>
                <a:gd fmla="*/ 6678612 w 4397828" name="T0"/>
                <a:gd fmla="*/ 0 h 46990" name="T1"/>
                <a:gd fmla="*/ 6678612 w 4397828" name="T2"/>
                <a:gd fmla="*/ 0 h 46990" name="T3"/>
                <a:gd fmla="*/ 0 w 4397828" name="T4"/>
                <a:gd fmla="*/ 0 h 46990" name="T5"/>
                <a:gd fmla="*/ 0 60000 65536" name="T6"/>
                <a:gd fmla="*/ 0 60000 65536" name="T7"/>
                <a:gd fmla="*/ 0 60000 65536" name="T8"/>
                <a:gd fmla="*/ 0 w 4397828" name="T9"/>
                <a:gd fmla="*/ 0 h 46990" name="T10"/>
                <a:gd fmla="*/ 4397828 w 4397828" name="T11"/>
                <a:gd fmla="*/ 46990 h 46990" name="T12"/>
              </a:gdLst>
              <a:cxnLst>
                <a:cxn ang="T6">
                  <a:pos x="T0" y="T1"/>
                </a:cxn>
                <a:cxn ang="T7">
                  <a:pos x="T2" y="T3"/>
                </a:cxn>
                <a:cxn ang="T8">
                  <a:pos x="T4" y="T5"/>
                </a:cxn>
              </a:cxnLst>
              <a:rect b="T12" l="T9" r="T11" t="T10"/>
              <a:pathLst>
                <a:path h="46990" w="4397828">
                  <a:moveTo>
                    <a:pt x="4397828" y="0"/>
                  </a:moveTo>
                  <a:lnTo>
                    <a:pt x="4397828" y="0"/>
                  </a:lnTo>
                  <a:lnTo>
                    <a:pt x="0" y="0"/>
                  </a:lnTo>
                </a:path>
              </a:pathLst>
            </a:custGeom>
            <a:solidFill>
              <a:schemeClr val="tx2"/>
            </a:solidFill>
            <a:ln cap="flat" cmpd="sng" w="12700">
              <a:solidFill>
                <a:schemeClr val="tx2"/>
              </a:solidFill>
              <a:prstDash val="solid"/>
              <a:bevel/>
            </a:ln>
          </p:spPr>
          <p:txBody>
            <a:bodyPr anchor="ctr"/>
            <a:lstStyle/>
            <a:p>
              <a:endParaRPr altLang="en-US" lang="zh-CN"/>
            </a:p>
          </p:txBody>
        </p:sp>
      </p:grpSp>
      <p:grpSp>
        <p:nvGrpSpPr>
          <p:cNvPr id="49" name="组合 48"/>
          <p:cNvGrpSpPr/>
          <p:nvPr/>
        </p:nvGrpSpPr>
        <p:grpSpPr>
          <a:xfrm>
            <a:off x="1006747" y="2060798"/>
            <a:ext cx="6630988" cy="773113"/>
            <a:chOff x="1006747" y="2060798"/>
            <a:chExt cx="6630988" cy="773113"/>
          </a:xfrm>
        </p:grpSpPr>
        <p:sp>
          <p:nvSpPr>
            <p:cNvPr id="50" name="矩形 1"/>
            <p:cNvSpPr>
              <a:spLocks noChangeArrowheads="1"/>
            </p:cNvSpPr>
            <p:nvPr/>
          </p:nvSpPr>
          <p:spPr bwMode="auto">
            <a:xfrm>
              <a:off x="1006747" y="2060798"/>
              <a:ext cx="38766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1" name="任意多边形 631"/>
            <p:cNvSpPr>
              <a:spLocks noChangeArrowheads="1"/>
            </p:cNvSpPr>
            <p:nvPr/>
          </p:nvSpPr>
          <p:spPr bwMode="auto">
            <a:xfrm>
              <a:off x="1024210" y="2786286"/>
              <a:ext cx="6613525" cy="47625"/>
            </a:xfrm>
            <a:custGeom>
              <a:gdLst>
                <a:gd fmla="*/ 6613525 w 4397828" name="T0"/>
                <a:gd fmla="*/ 0 h 46990" name="T1"/>
                <a:gd fmla="*/ 6613525 w 4397828" name="T2"/>
                <a:gd fmla="*/ 0 h 46990" name="T3"/>
                <a:gd fmla="*/ 0 w 4397828" name="T4"/>
                <a:gd fmla="*/ 0 h 46990" name="T5"/>
                <a:gd fmla="*/ 0 60000 65536" name="T6"/>
                <a:gd fmla="*/ 0 60000 65536" name="T7"/>
                <a:gd fmla="*/ 0 60000 65536" name="T8"/>
                <a:gd fmla="*/ 0 w 4397828" name="T9"/>
                <a:gd fmla="*/ 0 h 46990" name="T10"/>
                <a:gd fmla="*/ 4397828 w 4397828" name="T11"/>
                <a:gd fmla="*/ 46990 h 46990" name="T12"/>
              </a:gdLst>
              <a:cxnLst>
                <a:cxn ang="T6">
                  <a:pos x="T0" y="T1"/>
                </a:cxn>
                <a:cxn ang="T7">
                  <a:pos x="T2" y="T3"/>
                </a:cxn>
                <a:cxn ang="T8">
                  <a:pos x="T4" y="T5"/>
                </a:cxn>
              </a:cxnLst>
              <a:rect b="T12" l="T9" r="T11" t="T10"/>
              <a:pathLst>
                <a:path h="46990" w="4397828">
                  <a:moveTo>
                    <a:pt x="4397828" y="0"/>
                  </a:moveTo>
                  <a:lnTo>
                    <a:pt x="4397828" y="0"/>
                  </a:lnTo>
                  <a:lnTo>
                    <a:pt x="0" y="0"/>
                  </a:lnTo>
                </a:path>
              </a:pathLst>
            </a:custGeom>
            <a:solidFill>
              <a:schemeClr val="accent3"/>
            </a:solidFill>
            <a:ln cap="flat" cmpd="sng" w="12700">
              <a:solidFill>
                <a:schemeClr val="bg2"/>
              </a:solidFill>
              <a:prstDash val="solid"/>
              <a:bevel/>
            </a:ln>
          </p:spPr>
          <p:txBody>
            <a:bodyPr anchor="ctr"/>
            <a:lstStyle/>
            <a:p>
              <a:endParaRPr altLang="en-US" lang="zh-CN"/>
            </a:p>
          </p:txBody>
        </p:sp>
      </p:grpSp>
      <p:grpSp>
        <p:nvGrpSpPr>
          <p:cNvPr id="52" name="组合 51"/>
          <p:cNvGrpSpPr/>
          <p:nvPr/>
        </p:nvGrpSpPr>
        <p:grpSpPr>
          <a:xfrm>
            <a:off x="1006747" y="3122836"/>
            <a:ext cx="6319838" cy="693737"/>
            <a:chOff x="1006747" y="3122836"/>
            <a:chExt cx="6319838" cy="693737"/>
          </a:xfrm>
        </p:grpSpPr>
        <p:sp>
          <p:nvSpPr>
            <p:cNvPr id="53" name="矩形 1"/>
            <p:cNvSpPr>
              <a:spLocks noChangeArrowheads="1"/>
            </p:cNvSpPr>
            <p:nvPr/>
          </p:nvSpPr>
          <p:spPr bwMode="auto">
            <a:xfrm>
              <a:off x="1006747" y="3122836"/>
              <a:ext cx="40751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4" name="任意多边形 634"/>
            <p:cNvSpPr>
              <a:spLocks noChangeArrowheads="1"/>
            </p:cNvSpPr>
            <p:nvPr/>
          </p:nvSpPr>
          <p:spPr bwMode="auto">
            <a:xfrm>
              <a:off x="1024210" y="3773711"/>
              <a:ext cx="6302375" cy="42862"/>
            </a:xfrm>
            <a:custGeom>
              <a:gdLst>
                <a:gd fmla="*/ 6302375 w 4397828" name="T0"/>
                <a:gd fmla="*/ 0 h 43180" name="T1"/>
                <a:gd fmla="*/ 6302375 w 4397828" name="T2"/>
                <a:gd fmla="*/ 0 h 43180" name="T3"/>
                <a:gd fmla="*/ 0 w 4397828" name="T4"/>
                <a:gd fmla="*/ 0 h 43180" name="T5"/>
                <a:gd fmla="*/ 0 60000 65536" name="T6"/>
                <a:gd fmla="*/ 0 60000 65536" name="T7"/>
                <a:gd fmla="*/ 0 60000 65536" name="T8"/>
                <a:gd fmla="*/ 0 w 4397828" name="T9"/>
                <a:gd fmla="*/ 0 h 43180" name="T10"/>
                <a:gd fmla="*/ 4397828 w 4397828" name="T11"/>
                <a:gd fmla="*/ 43180 h 43180" name="T12"/>
              </a:gdLst>
              <a:cxnLst>
                <a:cxn ang="T6">
                  <a:pos x="T0" y="T1"/>
                </a:cxn>
                <a:cxn ang="T7">
                  <a:pos x="T2" y="T3"/>
                </a:cxn>
                <a:cxn ang="T8">
                  <a:pos x="T4" y="T5"/>
                </a:cxn>
              </a:cxnLst>
              <a:rect b="T12" l="T9" r="T11" t="T10"/>
              <a:pathLst>
                <a:path h="43180" w="4397828">
                  <a:moveTo>
                    <a:pt x="4397828" y="0"/>
                  </a:moveTo>
                  <a:lnTo>
                    <a:pt x="4397828" y="0"/>
                  </a:lnTo>
                  <a:lnTo>
                    <a:pt x="0" y="0"/>
                  </a:lnTo>
                </a:path>
              </a:pathLst>
            </a:custGeom>
            <a:solidFill>
              <a:schemeClr val="tx2"/>
            </a:solidFill>
            <a:ln cap="flat" cmpd="sng" w="12700">
              <a:solidFill>
                <a:schemeClr val="tx2"/>
              </a:solidFill>
              <a:prstDash val="solid"/>
              <a:bevel/>
            </a:ln>
          </p:spPr>
          <p:txBody>
            <a:bodyPr anchor="ctr"/>
            <a:lstStyle/>
            <a:p>
              <a:endParaRPr altLang="en-US" lang="zh-CN"/>
            </a:p>
          </p:txBody>
        </p:sp>
      </p:grpSp>
      <p:grpSp>
        <p:nvGrpSpPr>
          <p:cNvPr id="55" name="组合 54"/>
          <p:cNvGrpSpPr/>
          <p:nvPr/>
        </p:nvGrpSpPr>
        <p:grpSpPr>
          <a:xfrm>
            <a:off x="1006747" y="3961036"/>
            <a:ext cx="6724650" cy="842962"/>
            <a:chOff x="1006747" y="3961036"/>
            <a:chExt cx="6724650" cy="842962"/>
          </a:xfrm>
        </p:grpSpPr>
        <p:sp>
          <p:nvSpPr>
            <p:cNvPr id="56" name="矩形 1"/>
            <p:cNvSpPr>
              <a:spLocks noChangeArrowheads="1"/>
            </p:cNvSpPr>
            <p:nvPr/>
          </p:nvSpPr>
          <p:spPr bwMode="auto">
            <a:xfrm>
              <a:off x="1006747" y="3961037"/>
              <a:ext cx="48228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7" name="任意多边形 636"/>
            <p:cNvSpPr>
              <a:spLocks noChangeArrowheads="1"/>
            </p:cNvSpPr>
            <p:nvPr/>
          </p:nvSpPr>
          <p:spPr bwMode="auto">
            <a:xfrm>
              <a:off x="1024210" y="4759548"/>
              <a:ext cx="6707187" cy="44450"/>
            </a:xfrm>
            <a:custGeom>
              <a:gdLst>
                <a:gd fmla="*/ 6707187 w 4397828" name="T0"/>
                <a:gd fmla="*/ 0 h 45720" name="T1"/>
                <a:gd fmla="*/ 6707187 w 4397828" name="T2"/>
                <a:gd fmla="*/ 0 h 45720" name="T3"/>
                <a:gd fmla="*/ 0 w 4397828" name="T4"/>
                <a:gd fmla="*/ 0 h 45720" name="T5"/>
                <a:gd fmla="*/ 0 60000 65536" name="T6"/>
                <a:gd fmla="*/ 0 60000 65536" name="T7"/>
                <a:gd fmla="*/ 0 60000 65536" name="T8"/>
                <a:gd fmla="*/ 0 w 4397828" name="T9"/>
                <a:gd fmla="*/ 0 h 45720" name="T10"/>
                <a:gd fmla="*/ 4397828 w 4397828" name="T11"/>
                <a:gd fmla="*/ 45720 h 45720" name="T12"/>
              </a:gdLst>
              <a:cxnLst>
                <a:cxn ang="T6">
                  <a:pos x="T0" y="T1"/>
                </a:cxn>
                <a:cxn ang="T7">
                  <a:pos x="T2" y="T3"/>
                </a:cxn>
                <a:cxn ang="T8">
                  <a:pos x="T4" y="T5"/>
                </a:cxn>
              </a:cxnLst>
              <a:rect b="T12" l="T9" r="T11" t="T10"/>
              <a:pathLst>
                <a:path h="45720" w="4397828">
                  <a:moveTo>
                    <a:pt x="4397828" y="0"/>
                  </a:moveTo>
                  <a:lnTo>
                    <a:pt x="4397828" y="0"/>
                  </a:lnTo>
                  <a:lnTo>
                    <a:pt x="0" y="0"/>
                  </a:lnTo>
                </a:path>
              </a:pathLst>
            </a:custGeom>
            <a:solidFill>
              <a:schemeClr val="accent3"/>
            </a:solidFill>
            <a:ln cap="flat" cmpd="sng" w="12700">
              <a:solidFill>
                <a:schemeClr val="bg1"/>
              </a:solidFill>
              <a:prstDash val="solid"/>
              <a:bevel/>
            </a:ln>
          </p:spPr>
          <p:txBody>
            <a:bodyPr anchor="ctr"/>
            <a:lstStyle/>
            <a:p>
              <a:endParaRPr altLang="en-US" lang="zh-CN"/>
            </a:p>
          </p:txBody>
        </p:sp>
      </p:grpSp>
      <p:sp>
        <p:nvSpPr>
          <p:cNvPr id="58" name="Freeform 5"/>
          <p:cNvSpPr>
            <a:spLocks noChangeArrowheads="1"/>
          </p:cNvSpPr>
          <p:nvPr/>
        </p:nvSpPr>
        <p:spPr bwMode="auto">
          <a:xfrm>
            <a:off x="4969594" y="612998"/>
            <a:ext cx="2589212" cy="1192213"/>
          </a:xfrm>
          <a:custGeom>
            <a:gdLst>
              <a:gd fmla="*/ 2463608 w 1175" name="T0"/>
              <a:gd fmla="*/ 857247 h 541" name="T1"/>
              <a:gd fmla="*/ 1004835 w 1175" name="T2"/>
              <a:gd fmla="*/ 229187 h 541" name="T3"/>
              <a:gd fmla="*/ 0 w 1175" name="T4"/>
              <a:gd fmla="*/ 1192213 h 541" name="T5"/>
              <a:gd fmla="*/ 2589212 w 1175" name="T6"/>
              <a:gd fmla="*/ 1192213 h 541" name="T7"/>
              <a:gd fmla="*/ 2463608 w 1175" name="T8"/>
              <a:gd fmla="*/ 857247 h 541" name="T9"/>
              <a:gd fmla="*/ 0 60000 65536" name="T10"/>
              <a:gd fmla="*/ 0 60000 65536" name="T11"/>
              <a:gd fmla="*/ 0 60000 65536" name="T12"/>
              <a:gd fmla="*/ 0 60000 65536" name="T13"/>
              <a:gd fmla="*/ 0 60000 65536" name="T14"/>
              <a:gd fmla="*/ 0 w 1175" name="T15"/>
              <a:gd fmla="*/ 0 h 541" name="T16"/>
              <a:gd fmla="*/ 1175 w 1175" name="T17"/>
              <a:gd fmla="*/ 541 h 541" name="T18"/>
            </a:gdLst>
            <a:cxnLst>
              <a:cxn ang="T10">
                <a:pos x="T0" y="T1"/>
              </a:cxn>
              <a:cxn ang="T11">
                <a:pos x="T2" y="T3"/>
              </a:cxn>
              <a:cxn ang="T12">
                <a:pos x="T4" y="T5"/>
              </a:cxn>
              <a:cxn ang="T13">
                <a:pos x="T6" y="T7"/>
              </a:cxn>
              <a:cxn ang="T14">
                <a:pos x="T8" y="T9"/>
              </a:cxn>
            </a:cxnLst>
            <a:rect b="T18" l="T15" r="T17" t="T16"/>
            <a:pathLst>
              <a:path h="541" w="1175">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9" name="Freeform 6"/>
          <p:cNvSpPr>
            <a:spLocks noChangeArrowheads="1"/>
          </p:cNvSpPr>
          <p:nvPr/>
        </p:nvSpPr>
        <p:spPr bwMode="auto">
          <a:xfrm>
            <a:off x="4883422" y="1805211"/>
            <a:ext cx="2928938" cy="984250"/>
          </a:xfrm>
          <a:custGeom>
            <a:gdLst>
              <a:gd fmla="*/ 259861 w 1330" name="T0"/>
              <a:gd fmla="*/ 495428 h 447" name="T1"/>
              <a:gd fmla="*/ 224625 w 1330" name="T2"/>
              <a:gd fmla="*/ 618734 h 447" name="T3"/>
              <a:gd fmla="*/ 17618 w 1330" name="T4"/>
              <a:gd fmla="*/ 955625 h 447" name="T5"/>
              <a:gd fmla="*/ 0 w 1330" name="T6"/>
              <a:gd fmla="*/ 984250 h 447" name="T7"/>
              <a:gd fmla="*/ 2752761 w 1330" name="T8"/>
              <a:gd fmla="*/ 984250 h 447" name="T9"/>
              <a:gd fmla="*/ 2818828 w 1330" name="T10"/>
              <a:gd fmla="*/ 0 h 447" name="T11"/>
              <a:gd fmla="*/ 231232 w 1330" name="T12"/>
              <a:gd fmla="*/ 0 h 447" name="T13"/>
              <a:gd fmla="*/ 259861 w 1330" name="T14"/>
              <a:gd fmla="*/ 495428 h 447" name="T15"/>
              <a:gd fmla="*/ 0 60000 65536" name="T16"/>
              <a:gd fmla="*/ 0 60000 65536" name="T17"/>
              <a:gd fmla="*/ 0 60000 65536" name="T18"/>
              <a:gd fmla="*/ 0 60000 65536" name="T19"/>
              <a:gd fmla="*/ 0 60000 65536" name="T20"/>
              <a:gd fmla="*/ 0 60000 65536" name="T21"/>
              <a:gd fmla="*/ 0 60000 65536" name="T22"/>
              <a:gd fmla="*/ 0 60000 65536" name="T23"/>
              <a:gd fmla="*/ 0 w 1330" name="T24"/>
              <a:gd fmla="*/ 0 h 447" name="T25"/>
              <a:gd fmla="*/ 1330 w 1330" name="T26"/>
              <a:gd fmla="*/ 447 h 447"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47" w="1330">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0" name="Freeform 7"/>
          <p:cNvSpPr>
            <a:spLocks noChangeArrowheads="1"/>
          </p:cNvSpPr>
          <p:nvPr/>
        </p:nvSpPr>
        <p:spPr bwMode="auto">
          <a:xfrm>
            <a:off x="4864372" y="2789461"/>
            <a:ext cx="2773363" cy="985837"/>
          </a:xfrm>
          <a:custGeom>
            <a:gdLst>
              <a:gd fmla="*/ 2205 w 1258" name="T0"/>
              <a:gd fmla="*/ 55136 h 447" name="T1"/>
              <a:gd fmla="*/ 44092 w 1258" name="T2"/>
              <a:gd fmla="*/ 143354 h 447" name="T3"/>
              <a:gd fmla="*/ 257936 w 1258" name="T4"/>
              <a:gd fmla="*/ 176436 h 447" name="T5"/>
              <a:gd fmla="*/ 288800 w 1258" name="T6"/>
              <a:gd fmla="*/ 240394 h 447" name="T7"/>
              <a:gd fmla="*/ 242504 w 1258" name="T8"/>
              <a:gd fmla="*/ 286709 h 447" name="T9"/>
              <a:gd fmla="*/ 220458 w 1258" name="T10"/>
              <a:gd fmla="*/ 333023 h 447" name="T11"/>
              <a:gd fmla="*/ 242504 w 1258" name="T12"/>
              <a:gd fmla="*/ 385954 h 447" name="T13"/>
              <a:gd fmla="*/ 304232 w 1258" name="T14"/>
              <a:gd fmla="*/ 476378 h 447" name="T15"/>
              <a:gd fmla="*/ 286596 w 1258" name="T16"/>
              <a:gd fmla="*/ 502843 h 447" name="T17"/>
              <a:gd fmla="*/ 268959 w 1258" name="T18"/>
              <a:gd fmla="*/ 542541 h 447" name="T19"/>
              <a:gd fmla="*/ 273368 w 1258" name="T20"/>
              <a:gd fmla="*/ 602088 h 447" name="T21"/>
              <a:gd fmla="*/ 374779 w 1258" name="T22"/>
              <a:gd fmla="*/ 694717 h 447" name="T23"/>
              <a:gd fmla="*/ 376983 w 1258" name="T24"/>
              <a:gd fmla="*/ 725594 h 447" name="T25"/>
              <a:gd fmla="*/ 394620 w 1258" name="T26"/>
              <a:gd fmla="*/ 985837 h 447" name="T27"/>
              <a:gd fmla="*/ 2460312 w 1258" name="T28"/>
              <a:gd fmla="*/ 985837 h 447" name="T29"/>
              <a:gd fmla="*/ 2387561 w 1258" name="T30"/>
              <a:gd fmla="*/ 730005 h 447" name="T31"/>
              <a:gd fmla="*/ 2623451 w 1258" name="T32"/>
              <a:gd fmla="*/ 222751 h 447" name="T33"/>
              <a:gd fmla="*/ 2773363 w 1258" name="T34"/>
              <a:gd fmla="*/ 0 h 447" name="T35"/>
              <a:gd fmla="*/ 17637 w 1258" name="T36"/>
              <a:gd fmla="*/ 0 h 447" name="T37"/>
              <a:gd fmla="*/ 2205 w 1258" name="T38"/>
              <a:gd fmla="*/ 55136 h 44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258" name="T60"/>
              <a:gd fmla="*/ 0 h 447" name="T61"/>
              <a:gd fmla="*/ 1258 w 1258" name="T62"/>
              <a:gd fmla="*/ 447 h 447"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47" w="1258">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1" name="Freeform 8"/>
          <p:cNvSpPr>
            <a:spLocks noChangeArrowheads="1"/>
          </p:cNvSpPr>
          <p:nvPr/>
        </p:nvSpPr>
        <p:spPr bwMode="auto">
          <a:xfrm>
            <a:off x="5259660" y="3773711"/>
            <a:ext cx="2471737" cy="985837"/>
          </a:xfrm>
          <a:custGeom>
            <a:gdLst>
              <a:gd fmla="*/ 48465 w 1122" name="T0"/>
              <a:gd fmla="*/ 63958 h 447" name="T1"/>
              <a:gd fmla="*/ 641065 w 1122" name="T2"/>
              <a:gd fmla="*/ 28671 h 447" name="T3"/>
              <a:gd fmla="*/ 786462 w 1122" name="T4"/>
              <a:gd fmla="*/ 500638 h 447" name="T5"/>
              <a:gd fmla="*/ 777650 w 1122" name="T6"/>
              <a:gd fmla="*/ 500638 h 447" name="T7"/>
              <a:gd fmla="*/ 308416 w 1122" name="T8"/>
              <a:gd fmla="*/ 985837 h 447" name="T9"/>
              <a:gd fmla="*/ 2324138 w 1122" name="T10"/>
              <a:gd fmla="*/ 985837 h 447" name="T11"/>
              <a:gd fmla="*/ 2471737 w 1122" name="T12"/>
              <a:gd fmla="*/ 985837 h 447" name="T13"/>
              <a:gd fmla="*/ 2286687 w 1122" name="T14"/>
              <a:gd fmla="*/ 494021 h 447" name="T15"/>
              <a:gd fmla="*/ 2064187 w 1122" name="T16"/>
              <a:gd fmla="*/ 0 h 447" name="T17"/>
              <a:gd fmla="*/ 0 w 1122" name="T18"/>
              <a:gd fmla="*/ 0 h 447" name="T19"/>
              <a:gd fmla="*/ 48465 w 1122" name="T20"/>
              <a:gd fmla="*/ 63958 h 44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122" name="T33"/>
              <a:gd fmla="*/ 0 h 447" name="T34"/>
              <a:gd fmla="*/ 1122 w 1122" name="T35"/>
              <a:gd fmla="*/ 447 h 44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7" w="1122">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2" name="TextBox 614"/>
          <p:cNvSpPr>
            <a:spLocks noChangeArrowheads="1"/>
          </p:cNvSpPr>
          <p:nvPr/>
        </p:nvSpPr>
        <p:spPr bwMode="auto">
          <a:xfrm>
            <a:off x="5452381" y="122259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2"/>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3" name="TextBox 626"/>
          <p:cNvSpPr>
            <a:spLocks noChangeArrowheads="1"/>
          </p:cNvSpPr>
          <p:nvPr/>
        </p:nvSpPr>
        <p:spPr bwMode="auto">
          <a:xfrm>
            <a:off x="6298519" y="213064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4" name="TextBox 627"/>
          <p:cNvSpPr>
            <a:spLocks noChangeArrowheads="1"/>
          </p:cNvSpPr>
          <p:nvPr/>
        </p:nvSpPr>
        <p:spPr bwMode="auto">
          <a:xfrm>
            <a:off x="5586526" y="312283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2"/>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5" name="TextBox 628"/>
          <p:cNvSpPr>
            <a:spLocks noChangeArrowheads="1"/>
          </p:cNvSpPr>
          <p:nvPr/>
        </p:nvSpPr>
        <p:spPr bwMode="auto">
          <a:xfrm>
            <a:off x="6515215" y="4134073"/>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Tree>
    <p:extLst>
      <p:ext uri="{BB962C8B-B14F-4D97-AF65-F5344CB8AC3E}">
        <p14:creationId val="1069826880"/>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1+#ppt_w/2"/>
                                          </p:val>
                                        </p:tav>
                                        <p:tav tm="100000">
                                          <p:val>
                                            <p:strVal val="#ppt_x"/>
                                          </p:val>
                                        </p:tav>
                                      </p:tavLst>
                                    </p:anim>
                                    <p:anim calcmode="lin" valueType="num">
                                      <p:cBhvr additive="base">
                                        <p:cTn dur="500" fill="hold" id="8"/>
                                        <p:tgtEl>
                                          <p:spTgt spid="5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59"/>
                                        </p:tgtEl>
                                        <p:attrNameLst>
                                          <p:attrName>style.visibility</p:attrName>
                                        </p:attrNameLst>
                                      </p:cBhvr>
                                      <p:to>
                                        <p:strVal val="visible"/>
                                      </p:to>
                                    </p:set>
                                    <p:anim calcmode="lin" valueType="num">
                                      <p:cBhvr additive="base">
                                        <p:cTn dur="500" fill="hold" id="12"/>
                                        <p:tgtEl>
                                          <p:spTgt spid="59"/>
                                        </p:tgtEl>
                                        <p:attrNameLst>
                                          <p:attrName>ppt_x</p:attrName>
                                        </p:attrNameLst>
                                      </p:cBhvr>
                                      <p:tavLst>
                                        <p:tav tm="0">
                                          <p:val>
                                            <p:strVal val="1+#ppt_w/2"/>
                                          </p:val>
                                        </p:tav>
                                        <p:tav tm="100000">
                                          <p:val>
                                            <p:strVal val="#ppt_x"/>
                                          </p:val>
                                        </p:tav>
                                      </p:tavLst>
                                    </p:anim>
                                    <p:anim calcmode="lin" valueType="num">
                                      <p:cBhvr additive="base">
                                        <p:cTn dur="500" fill="hold" id="13"/>
                                        <p:tgtEl>
                                          <p:spTgt spid="5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60"/>
                                        </p:tgtEl>
                                        <p:attrNameLst>
                                          <p:attrName>style.visibility</p:attrName>
                                        </p:attrNameLst>
                                      </p:cBhvr>
                                      <p:to>
                                        <p:strVal val="visible"/>
                                      </p:to>
                                    </p:set>
                                    <p:anim calcmode="lin" valueType="num">
                                      <p:cBhvr additive="base">
                                        <p:cTn dur="500" fill="hold" id="17"/>
                                        <p:tgtEl>
                                          <p:spTgt spid="60"/>
                                        </p:tgtEl>
                                        <p:attrNameLst>
                                          <p:attrName>ppt_x</p:attrName>
                                        </p:attrNameLst>
                                      </p:cBhvr>
                                      <p:tavLst>
                                        <p:tav tm="0">
                                          <p:val>
                                            <p:strVal val="1+#ppt_w/2"/>
                                          </p:val>
                                        </p:tav>
                                        <p:tav tm="100000">
                                          <p:val>
                                            <p:strVal val="#ppt_x"/>
                                          </p:val>
                                        </p:tav>
                                      </p:tavLst>
                                    </p:anim>
                                    <p:anim calcmode="lin" valueType="num">
                                      <p:cBhvr additive="base">
                                        <p:cTn dur="500" fill="hold" id="18"/>
                                        <p:tgtEl>
                                          <p:spTgt spid="60"/>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61"/>
                                        </p:tgtEl>
                                        <p:attrNameLst>
                                          <p:attrName>style.visibility</p:attrName>
                                        </p:attrNameLst>
                                      </p:cBhvr>
                                      <p:to>
                                        <p:strVal val="visible"/>
                                      </p:to>
                                    </p:set>
                                    <p:anim calcmode="lin" valueType="num">
                                      <p:cBhvr additive="base">
                                        <p:cTn dur="500" fill="hold" id="22"/>
                                        <p:tgtEl>
                                          <p:spTgt spid="61"/>
                                        </p:tgtEl>
                                        <p:attrNameLst>
                                          <p:attrName>ppt_x</p:attrName>
                                        </p:attrNameLst>
                                      </p:cBhvr>
                                      <p:tavLst>
                                        <p:tav tm="0">
                                          <p:val>
                                            <p:strVal val="1+#ppt_w/2"/>
                                          </p:val>
                                        </p:tav>
                                        <p:tav tm="100000">
                                          <p:val>
                                            <p:strVal val="#ppt_x"/>
                                          </p:val>
                                        </p:tav>
                                      </p:tavLst>
                                    </p:anim>
                                    <p:anim calcmode="lin" valueType="num">
                                      <p:cBhvr additive="base">
                                        <p:cTn dur="500" fill="hold" id="23"/>
                                        <p:tgtEl>
                                          <p:spTgt spid="61"/>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62"/>
                                        </p:tgtEl>
                                        <p:attrNameLst>
                                          <p:attrName>style.visibility</p:attrName>
                                        </p:attrNameLst>
                                      </p:cBhvr>
                                      <p:to>
                                        <p:strVal val="visible"/>
                                      </p:to>
                                    </p:set>
                                    <p:anim calcmode="lin" valueType="num">
                                      <p:cBhvr additive="base">
                                        <p:cTn dur="500" fill="hold" id="27"/>
                                        <p:tgtEl>
                                          <p:spTgt spid="62"/>
                                        </p:tgtEl>
                                        <p:attrNameLst>
                                          <p:attrName>ppt_x</p:attrName>
                                        </p:attrNameLst>
                                      </p:cBhvr>
                                      <p:tavLst>
                                        <p:tav tm="0">
                                          <p:val>
                                            <p:strVal val="1+#ppt_w/2"/>
                                          </p:val>
                                        </p:tav>
                                        <p:tav tm="100000">
                                          <p:val>
                                            <p:strVal val="#ppt_x"/>
                                          </p:val>
                                        </p:tav>
                                      </p:tavLst>
                                    </p:anim>
                                    <p:anim calcmode="lin" valueType="num">
                                      <p:cBhvr additive="base">
                                        <p:cTn dur="500" fill="hold" id="28"/>
                                        <p:tgtEl>
                                          <p:spTgt spid="6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63"/>
                                        </p:tgtEl>
                                        <p:attrNameLst>
                                          <p:attrName>style.visibility</p:attrName>
                                        </p:attrNameLst>
                                      </p:cBhvr>
                                      <p:to>
                                        <p:strVal val="visible"/>
                                      </p:to>
                                    </p:set>
                                    <p:anim calcmode="lin" valueType="num">
                                      <p:cBhvr additive="base">
                                        <p:cTn dur="500" fill="hold" id="32"/>
                                        <p:tgtEl>
                                          <p:spTgt spid="63"/>
                                        </p:tgtEl>
                                        <p:attrNameLst>
                                          <p:attrName>ppt_x</p:attrName>
                                        </p:attrNameLst>
                                      </p:cBhvr>
                                      <p:tavLst>
                                        <p:tav tm="0">
                                          <p:val>
                                            <p:strVal val="1+#ppt_w/2"/>
                                          </p:val>
                                        </p:tav>
                                        <p:tav tm="100000">
                                          <p:val>
                                            <p:strVal val="#ppt_x"/>
                                          </p:val>
                                        </p:tav>
                                      </p:tavLst>
                                    </p:anim>
                                    <p:anim calcmode="lin" valueType="num">
                                      <p:cBhvr additive="base">
                                        <p:cTn dur="500" fill="hold" id="33"/>
                                        <p:tgtEl>
                                          <p:spTgt spid="63"/>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2">
                                  <p:stCondLst>
                                    <p:cond delay="0"/>
                                  </p:stCondLst>
                                  <p:childTnLst>
                                    <p:set>
                                      <p:cBhvr>
                                        <p:cTn dur="1" fill="hold" id="36">
                                          <p:stCondLst>
                                            <p:cond delay="0"/>
                                          </p:stCondLst>
                                        </p:cTn>
                                        <p:tgtEl>
                                          <p:spTgt spid="64"/>
                                        </p:tgtEl>
                                        <p:attrNameLst>
                                          <p:attrName>style.visibility</p:attrName>
                                        </p:attrNameLst>
                                      </p:cBhvr>
                                      <p:to>
                                        <p:strVal val="visible"/>
                                      </p:to>
                                    </p:set>
                                    <p:anim calcmode="lin" valueType="num">
                                      <p:cBhvr additive="base">
                                        <p:cTn dur="500" fill="hold" id="37"/>
                                        <p:tgtEl>
                                          <p:spTgt spid="64"/>
                                        </p:tgtEl>
                                        <p:attrNameLst>
                                          <p:attrName>ppt_x</p:attrName>
                                        </p:attrNameLst>
                                      </p:cBhvr>
                                      <p:tavLst>
                                        <p:tav tm="0">
                                          <p:val>
                                            <p:strVal val="1+#ppt_w/2"/>
                                          </p:val>
                                        </p:tav>
                                        <p:tav tm="100000">
                                          <p:val>
                                            <p:strVal val="#ppt_x"/>
                                          </p:val>
                                        </p:tav>
                                      </p:tavLst>
                                    </p:anim>
                                    <p:anim calcmode="lin" valueType="num">
                                      <p:cBhvr additive="base">
                                        <p:cTn dur="500" fill="hold" id="38"/>
                                        <p:tgtEl>
                                          <p:spTgt spid="6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65"/>
                                        </p:tgtEl>
                                        <p:attrNameLst>
                                          <p:attrName>style.visibility</p:attrName>
                                        </p:attrNameLst>
                                      </p:cBhvr>
                                      <p:to>
                                        <p:strVal val="visible"/>
                                      </p:to>
                                    </p:set>
                                    <p:anim calcmode="lin" valueType="num">
                                      <p:cBhvr additive="base">
                                        <p:cTn dur="500" fill="hold" id="42"/>
                                        <p:tgtEl>
                                          <p:spTgt spid="65"/>
                                        </p:tgtEl>
                                        <p:attrNameLst>
                                          <p:attrName>ppt_x</p:attrName>
                                        </p:attrNameLst>
                                      </p:cBhvr>
                                      <p:tavLst>
                                        <p:tav tm="0">
                                          <p:val>
                                            <p:strVal val="1+#ppt_w/2"/>
                                          </p:val>
                                        </p:tav>
                                        <p:tav tm="100000">
                                          <p:val>
                                            <p:strVal val="#ppt_x"/>
                                          </p:val>
                                        </p:tav>
                                      </p:tavLst>
                                    </p:anim>
                                    <p:anim calcmode="lin" valueType="num">
                                      <p:cBhvr additive="base">
                                        <p:cTn dur="500" fill="hold" id="43"/>
                                        <p:tgtEl>
                                          <p:spTgt spid="65"/>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id="45" nodeType="afterEffect" presetClass="entr" presetID="2" presetSubtype="2">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additive="base">
                                        <p:cTn dur="500" fill="hold" id="47"/>
                                        <p:tgtEl>
                                          <p:spTgt spid="27"/>
                                        </p:tgtEl>
                                        <p:attrNameLst>
                                          <p:attrName>ppt_x</p:attrName>
                                        </p:attrNameLst>
                                      </p:cBhvr>
                                      <p:tavLst>
                                        <p:tav tm="0">
                                          <p:val>
                                            <p:strVal val="1+#ppt_w/2"/>
                                          </p:val>
                                        </p:tav>
                                        <p:tav tm="100000">
                                          <p:val>
                                            <p:strVal val="#ppt_x"/>
                                          </p:val>
                                        </p:tav>
                                      </p:tavLst>
                                    </p:anim>
                                    <p:anim calcmode="lin" valueType="num">
                                      <p:cBhvr additive="base">
                                        <p:cTn dur="500" fill="hold" id="48"/>
                                        <p:tgtEl>
                                          <p:spTgt spid="27"/>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id="50" nodeType="afterEffect" presetClass="entr" presetID="2" presetSubtype="2">
                                  <p:stCondLst>
                                    <p:cond delay="0"/>
                                  </p:stCondLst>
                                  <p:childTnLst>
                                    <p:set>
                                      <p:cBhvr>
                                        <p:cTn dur="1" fill="hold" id="51">
                                          <p:stCondLst>
                                            <p:cond delay="0"/>
                                          </p:stCondLst>
                                        </p:cTn>
                                        <p:tgtEl>
                                          <p:spTgt spid="49"/>
                                        </p:tgtEl>
                                        <p:attrNameLst>
                                          <p:attrName>style.visibility</p:attrName>
                                        </p:attrNameLst>
                                      </p:cBhvr>
                                      <p:to>
                                        <p:strVal val="visible"/>
                                      </p:to>
                                    </p:set>
                                    <p:anim calcmode="lin" valueType="num">
                                      <p:cBhvr additive="base">
                                        <p:cTn dur="500" fill="hold" id="52"/>
                                        <p:tgtEl>
                                          <p:spTgt spid="49"/>
                                        </p:tgtEl>
                                        <p:attrNameLst>
                                          <p:attrName>ppt_x</p:attrName>
                                        </p:attrNameLst>
                                      </p:cBhvr>
                                      <p:tavLst>
                                        <p:tav tm="0">
                                          <p:val>
                                            <p:strVal val="1+#ppt_w/2"/>
                                          </p:val>
                                        </p:tav>
                                        <p:tav tm="100000">
                                          <p:val>
                                            <p:strVal val="#ppt_x"/>
                                          </p:val>
                                        </p:tav>
                                      </p:tavLst>
                                    </p:anim>
                                    <p:anim calcmode="lin" valueType="num">
                                      <p:cBhvr additive="base">
                                        <p:cTn dur="500" fill="hold" id="53"/>
                                        <p:tgtEl>
                                          <p:spTgt spid="49"/>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id="55" nodeType="afterEffect" presetClass="entr" presetID="2" presetSubtype="2">
                                  <p:stCondLst>
                                    <p:cond delay="0"/>
                                  </p:stCondLst>
                                  <p:childTnLst>
                                    <p:set>
                                      <p:cBhvr>
                                        <p:cTn dur="1" fill="hold" id="56">
                                          <p:stCondLst>
                                            <p:cond delay="0"/>
                                          </p:stCondLst>
                                        </p:cTn>
                                        <p:tgtEl>
                                          <p:spTgt spid="52"/>
                                        </p:tgtEl>
                                        <p:attrNameLst>
                                          <p:attrName>style.visibility</p:attrName>
                                        </p:attrNameLst>
                                      </p:cBhvr>
                                      <p:to>
                                        <p:strVal val="visible"/>
                                      </p:to>
                                    </p:set>
                                    <p:anim calcmode="lin" valueType="num">
                                      <p:cBhvr additive="base">
                                        <p:cTn dur="500" fill="hold" id="57"/>
                                        <p:tgtEl>
                                          <p:spTgt spid="52"/>
                                        </p:tgtEl>
                                        <p:attrNameLst>
                                          <p:attrName>ppt_x</p:attrName>
                                        </p:attrNameLst>
                                      </p:cBhvr>
                                      <p:tavLst>
                                        <p:tav tm="0">
                                          <p:val>
                                            <p:strVal val="1+#ppt_w/2"/>
                                          </p:val>
                                        </p:tav>
                                        <p:tav tm="100000">
                                          <p:val>
                                            <p:strVal val="#ppt_x"/>
                                          </p:val>
                                        </p:tav>
                                      </p:tavLst>
                                    </p:anim>
                                    <p:anim calcmode="lin" valueType="num">
                                      <p:cBhvr additive="base">
                                        <p:cTn dur="500" fill="hold" id="58"/>
                                        <p:tgtEl>
                                          <p:spTgt spid="52"/>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500"/>
                            </p:stCondLst>
                            <p:childTnLst>
                              <p:par>
                                <p:cTn fill="hold" id="60" nodeType="afterEffect" presetClass="entr" presetID="2" presetSubtype="2">
                                  <p:stCondLst>
                                    <p:cond delay="0"/>
                                  </p:stCondLst>
                                  <p:childTnLst>
                                    <p:set>
                                      <p:cBhvr>
                                        <p:cTn dur="1" fill="hold" id="61">
                                          <p:stCondLst>
                                            <p:cond delay="0"/>
                                          </p:stCondLst>
                                        </p:cTn>
                                        <p:tgtEl>
                                          <p:spTgt spid="55"/>
                                        </p:tgtEl>
                                        <p:attrNameLst>
                                          <p:attrName>style.visibility</p:attrName>
                                        </p:attrNameLst>
                                      </p:cBhvr>
                                      <p:to>
                                        <p:strVal val="visible"/>
                                      </p:to>
                                    </p:set>
                                    <p:anim calcmode="lin" valueType="num">
                                      <p:cBhvr additive="base">
                                        <p:cTn dur="500" fill="hold" id="62"/>
                                        <p:tgtEl>
                                          <p:spTgt spid="55"/>
                                        </p:tgtEl>
                                        <p:attrNameLst>
                                          <p:attrName>ppt_x</p:attrName>
                                        </p:attrNameLst>
                                      </p:cBhvr>
                                      <p:tavLst>
                                        <p:tav tm="0">
                                          <p:val>
                                            <p:strVal val="1+#ppt_w/2"/>
                                          </p:val>
                                        </p:tav>
                                        <p:tav tm="100000">
                                          <p:val>
                                            <p:strVal val="#ppt_x"/>
                                          </p:val>
                                        </p:tav>
                                      </p:tavLst>
                                    </p:anim>
                                    <p:anim calcmode="lin" valueType="num">
                                      <p:cBhvr additive="base">
                                        <p:cTn dur="500" fill="hold" id="63"/>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1"/>
      <p:bldP grpId="0" spid="62"/>
      <p:bldP grpId="0" spid="63"/>
      <p:bldP grpId="0" spid="64"/>
      <p:bldP grpId="0" spid="6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1328738" y="1402421"/>
            <a:ext cx="1614764" cy="1487874"/>
            <a:chOff x="2067317" y="1810431"/>
            <a:chExt cx="2488837" cy="2293259"/>
          </a:xfrm>
          <a:effectLst>
            <a:outerShdw algn="tl" blurRad="139700" dir="2700000" dist="63500" rotWithShape="0">
              <a:prstClr val="black">
                <a:alpha val="40000"/>
              </a:prstClr>
            </a:outerShdw>
          </a:effectLst>
        </p:grpSpPr>
        <p:sp>
          <p:nvSpPr>
            <p:cNvPr id="78" name="圆角矩形 77"/>
            <p:cNvSpPr/>
            <p:nvPr/>
          </p:nvSpPr>
          <p:spPr>
            <a:xfrm rot="2700000">
              <a:off x="2262896" y="1810432"/>
              <a:ext cx="2293258" cy="2293258"/>
            </a:xfrm>
            <a:prstGeom prst="roundRect">
              <a:avLst>
                <a:gd fmla="val 12083" name="adj"/>
              </a:avLst>
            </a:prstGeom>
            <a:solidFill>
              <a:schemeClr val="tx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圆角矩形 78"/>
            <p:cNvSpPr/>
            <p:nvPr/>
          </p:nvSpPr>
          <p:spPr>
            <a:xfrm rot="2700000">
              <a:off x="2067317" y="1810431"/>
              <a:ext cx="2293258" cy="2293258"/>
            </a:xfrm>
            <a:prstGeom prst="roundRect">
              <a:avLst>
                <a:gd fmla="val 12083" name="adj"/>
              </a:avLst>
            </a:prstGeom>
            <a:gradFill>
              <a:gsLst>
                <a:gs pos="100000">
                  <a:srgbClr val="F5F5F5"/>
                </a:gs>
                <a:gs pos="0">
                  <a:schemeClr val="bg1">
                    <a:lumMod val="85000"/>
                  </a:schemeClr>
                </a:gs>
              </a:gsLst>
              <a:lin ang="0" scaled="0"/>
            </a:gradFill>
            <a:ln w="22225">
              <a:gradFill>
                <a:gsLst>
                  <a:gs pos="0">
                    <a:schemeClr val="bg1"/>
                  </a:gs>
                  <a:gs pos="100000">
                    <a:schemeClr val="bg1">
                      <a:lumMod val="75000"/>
                    </a:schemeClr>
                  </a:gs>
                </a:gsLst>
                <a:lin ang="0" scaled="0"/>
              </a:gradFill>
            </a:ln>
            <a:effectLst>
              <a:outerShdw algn="tl" blurRad="635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0" name="组合 79"/>
          <p:cNvGrpSpPr/>
          <p:nvPr/>
        </p:nvGrpSpPr>
        <p:grpSpPr>
          <a:xfrm>
            <a:off x="3764619" y="1402421"/>
            <a:ext cx="1614764" cy="1487874"/>
            <a:chOff x="2067317" y="1810431"/>
            <a:chExt cx="2488837" cy="2293259"/>
          </a:xfrm>
          <a:effectLst>
            <a:outerShdw algn="tl" blurRad="139700" dir="2700000" dist="63500" rotWithShape="0">
              <a:prstClr val="black">
                <a:alpha val="40000"/>
              </a:prstClr>
            </a:outerShdw>
          </a:effectLst>
        </p:grpSpPr>
        <p:sp>
          <p:nvSpPr>
            <p:cNvPr id="81" name="圆角矩形 80"/>
            <p:cNvSpPr/>
            <p:nvPr/>
          </p:nvSpPr>
          <p:spPr>
            <a:xfrm rot="2700000">
              <a:off x="2262896" y="1810432"/>
              <a:ext cx="2293258" cy="2293258"/>
            </a:xfrm>
            <a:prstGeom prst="roundRect">
              <a:avLst>
                <a:gd fmla="val 12083" name="adj"/>
              </a:avLst>
            </a:prstGeom>
            <a:solidFill>
              <a:schemeClr val="bg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圆角矩形 81"/>
            <p:cNvSpPr/>
            <p:nvPr/>
          </p:nvSpPr>
          <p:spPr>
            <a:xfrm rot="2700000">
              <a:off x="2067317" y="1810431"/>
              <a:ext cx="2293258" cy="2293258"/>
            </a:xfrm>
            <a:prstGeom prst="roundRect">
              <a:avLst>
                <a:gd fmla="val 12083" name="adj"/>
              </a:avLst>
            </a:prstGeom>
            <a:gradFill>
              <a:gsLst>
                <a:gs pos="100000">
                  <a:srgbClr val="F5F5F5"/>
                </a:gs>
                <a:gs pos="0">
                  <a:schemeClr val="bg1">
                    <a:lumMod val="85000"/>
                  </a:schemeClr>
                </a:gs>
              </a:gsLst>
              <a:lin ang="0" scaled="0"/>
            </a:gradFill>
            <a:ln w="22225">
              <a:gradFill>
                <a:gsLst>
                  <a:gs pos="0">
                    <a:schemeClr val="bg1"/>
                  </a:gs>
                  <a:gs pos="100000">
                    <a:schemeClr val="bg1">
                      <a:lumMod val="75000"/>
                    </a:schemeClr>
                  </a:gs>
                </a:gsLst>
                <a:lin ang="0" scaled="0"/>
              </a:gradFill>
            </a:ln>
            <a:effectLst>
              <a:outerShdw algn="tl" blurRad="635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3" name="组合 82"/>
          <p:cNvGrpSpPr/>
          <p:nvPr/>
        </p:nvGrpSpPr>
        <p:grpSpPr>
          <a:xfrm>
            <a:off x="6200499" y="1402421"/>
            <a:ext cx="1614764" cy="1487874"/>
            <a:chOff x="2067317" y="1810431"/>
            <a:chExt cx="2488837" cy="2293259"/>
          </a:xfrm>
          <a:effectLst>
            <a:outerShdw algn="tl" blurRad="139700" dir="2700000" dist="63500" rotWithShape="0">
              <a:prstClr val="black">
                <a:alpha val="40000"/>
              </a:prstClr>
            </a:outerShdw>
          </a:effectLst>
        </p:grpSpPr>
        <p:sp>
          <p:nvSpPr>
            <p:cNvPr id="84" name="圆角矩形 83"/>
            <p:cNvSpPr/>
            <p:nvPr/>
          </p:nvSpPr>
          <p:spPr>
            <a:xfrm rot="2700000">
              <a:off x="2262896" y="1810432"/>
              <a:ext cx="2293258" cy="2293258"/>
            </a:xfrm>
            <a:prstGeom prst="roundRect">
              <a:avLst>
                <a:gd fmla="val 12083" name="adj"/>
              </a:avLst>
            </a:prstGeom>
            <a:solidFill>
              <a:schemeClr val="tx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圆角矩形 84"/>
            <p:cNvSpPr/>
            <p:nvPr/>
          </p:nvSpPr>
          <p:spPr>
            <a:xfrm rot="2700000">
              <a:off x="2067317" y="1810431"/>
              <a:ext cx="2293258" cy="2293258"/>
            </a:xfrm>
            <a:prstGeom prst="roundRect">
              <a:avLst>
                <a:gd fmla="val 12083" name="adj"/>
              </a:avLst>
            </a:prstGeom>
            <a:gradFill>
              <a:gsLst>
                <a:gs pos="100000">
                  <a:srgbClr val="F5F5F5"/>
                </a:gs>
                <a:gs pos="0">
                  <a:schemeClr val="bg1">
                    <a:lumMod val="85000"/>
                  </a:schemeClr>
                </a:gs>
              </a:gsLst>
              <a:lin ang="0" scaled="0"/>
            </a:gradFill>
            <a:ln w="22225">
              <a:gradFill>
                <a:gsLst>
                  <a:gs pos="0">
                    <a:schemeClr val="bg1"/>
                  </a:gs>
                  <a:gs pos="100000">
                    <a:schemeClr val="bg1">
                      <a:lumMod val="75000"/>
                    </a:schemeClr>
                  </a:gs>
                </a:gsLst>
                <a:lin ang="0" scaled="0"/>
              </a:gradFill>
            </a:ln>
            <a:effectLst>
              <a:outerShdw algn="tl" blurRad="635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6" name="文本框 85"/>
          <p:cNvSpPr txBox="1"/>
          <p:nvPr/>
        </p:nvSpPr>
        <p:spPr>
          <a:xfrm>
            <a:off x="1589064" y="1495425"/>
            <a:ext cx="1081518" cy="571500"/>
          </a:xfrm>
          <a:prstGeom prst="rect">
            <a:avLst/>
          </a:prstGeom>
          <a:noFill/>
        </p:spPr>
        <p:txBody>
          <a:bodyPr bIns="34290" lIns="68580" rIns="68580" rtlCol="0" tIns="34290" wrap="square">
            <a:spAutoFit/>
          </a:bodyPr>
          <a:lstStyle/>
          <a:p>
            <a:pPr algn="ctr"/>
            <a:r>
              <a:rPr altLang="zh-CN" lang="en-US" sz="3300">
                <a:solidFill>
                  <a:schemeClr val="tx2"/>
                </a:solidFill>
                <a:latin charset="0" panose="020b0806030902050204" pitchFamily="34" typeface="Impact"/>
              </a:rPr>
              <a:t>01</a:t>
            </a:r>
          </a:p>
        </p:txBody>
      </p:sp>
      <p:sp>
        <p:nvSpPr>
          <p:cNvPr id="87" name="文本框 86"/>
          <p:cNvSpPr txBox="1"/>
          <p:nvPr/>
        </p:nvSpPr>
        <p:spPr>
          <a:xfrm>
            <a:off x="3955808" y="1495425"/>
            <a:ext cx="1081518" cy="571500"/>
          </a:xfrm>
          <a:prstGeom prst="rect">
            <a:avLst/>
          </a:prstGeom>
          <a:noFill/>
        </p:spPr>
        <p:txBody>
          <a:bodyPr bIns="34290" lIns="68580" rIns="68580" rtlCol="0" tIns="34290" wrap="square">
            <a:spAutoFit/>
          </a:bodyPr>
          <a:lstStyle/>
          <a:p>
            <a:pPr algn="ctr"/>
            <a:r>
              <a:rPr altLang="zh-CN" lang="en-US" sz="3300">
                <a:solidFill>
                  <a:schemeClr val="bg2"/>
                </a:solidFill>
                <a:latin charset="0" panose="020b0806030902050204" pitchFamily="34" typeface="Impact"/>
              </a:rPr>
              <a:t>02</a:t>
            </a:r>
          </a:p>
        </p:txBody>
      </p:sp>
      <p:sp>
        <p:nvSpPr>
          <p:cNvPr id="88" name="文本框 87"/>
          <p:cNvSpPr txBox="1"/>
          <p:nvPr/>
        </p:nvSpPr>
        <p:spPr>
          <a:xfrm>
            <a:off x="6460825" y="1495425"/>
            <a:ext cx="1081518" cy="571500"/>
          </a:xfrm>
          <a:prstGeom prst="rect">
            <a:avLst/>
          </a:prstGeom>
          <a:noFill/>
        </p:spPr>
        <p:txBody>
          <a:bodyPr bIns="34290" lIns="68580" rIns="68580" rtlCol="0" tIns="34290" wrap="square">
            <a:spAutoFit/>
          </a:bodyPr>
          <a:lstStyle/>
          <a:p>
            <a:pPr algn="ctr"/>
            <a:r>
              <a:rPr altLang="zh-CN" lang="en-US" sz="3300">
                <a:solidFill>
                  <a:schemeClr val="tx2"/>
                </a:solidFill>
                <a:latin charset="0" panose="020b0806030902050204" pitchFamily="34" typeface="Impact"/>
              </a:rPr>
              <a:t>03</a:t>
            </a:r>
          </a:p>
        </p:txBody>
      </p:sp>
      <p:sp>
        <p:nvSpPr>
          <p:cNvPr id="89" name="文本框 88"/>
          <p:cNvSpPr txBox="1"/>
          <p:nvPr/>
        </p:nvSpPr>
        <p:spPr>
          <a:xfrm>
            <a:off x="1529684" y="2072506"/>
            <a:ext cx="1196999" cy="480060"/>
          </a:xfrm>
          <a:prstGeom prst="rect">
            <a:avLst/>
          </a:prstGeom>
          <a:noFill/>
        </p:spPr>
        <p:txBody>
          <a:bodyPr bIns="34290" lIns="68580" rIns="68580" rtlCol="0" tIns="34290" wrap="square">
            <a:spAutoFit/>
          </a:bodyPr>
          <a:lstStyle/>
          <a:p>
            <a:r>
              <a:rPr altLang="en-US" lang="zh-CN" sz="900">
                <a:solidFill>
                  <a:srgbClr val="7F7F7F"/>
                </a:solidFill>
                <a:latin typeface="微软雅黑"/>
              </a:rPr>
              <a:t>单击此处添加文本单击此处添加单击此处添加文本单击此处</a:t>
            </a:r>
          </a:p>
        </p:txBody>
      </p:sp>
      <p:sp>
        <p:nvSpPr>
          <p:cNvPr id="90" name="文本框 89"/>
          <p:cNvSpPr txBox="1"/>
          <p:nvPr/>
        </p:nvSpPr>
        <p:spPr>
          <a:xfrm>
            <a:off x="3896428" y="2072506"/>
            <a:ext cx="1196999" cy="480060"/>
          </a:xfrm>
          <a:prstGeom prst="rect">
            <a:avLst/>
          </a:prstGeom>
          <a:noFill/>
        </p:spPr>
        <p:txBody>
          <a:bodyPr bIns="34290" lIns="68580" rIns="68580" rtlCol="0" tIns="34290" wrap="square">
            <a:spAutoFit/>
          </a:bodyPr>
          <a:lstStyle/>
          <a:p>
            <a:r>
              <a:rPr altLang="en-US" lang="zh-CN" sz="900">
                <a:solidFill>
                  <a:srgbClr val="7F7F7F"/>
                </a:solidFill>
                <a:latin typeface="微软雅黑"/>
              </a:rPr>
              <a:t>单击此处添加文本单击此处添加单击此处添加文本单击此处</a:t>
            </a:r>
          </a:p>
        </p:txBody>
      </p:sp>
      <p:sp>
        <p:nvSpPr>
          <p:cNvPr id="91" name="文本框 90"/>
          <p:cNvSpPr txBox="1"/>
          <p:nvPr/>
        </p:nvSpPr>
        <p:spPr>
          <a:xfrm>
            <a:off x="6403084" y="2072506"/>
            <a:ext cx="1196999" cy="480060"/>
          </a:xfrm>
          <a:prstGeom prst="rect">
            <a:avLst/>
          </a:prstGeom>
          <a:noFill/>
        </p:spPr>
        <p:txBody>
          <a:bodyPr bIns="34290" lIns="68580" rIns="68580" rtlCol="0" tIns="34290" wrap="square">
            <a:spAutoFit/>
          </a:bodyPr>
          <a:lstStyle/>
          <a:p>
            <a:r>
              <a:rPr altLang="en-US" lang="zh-CN" sz="900">
                <a:solidFill>
                  <a:srgbClr val="7F7F7F"/>
                </a:solidFill>
                <a:latin typeface="微软雅黑"/>
              </a:rPr>
              <a:t>单击此处添加文本单击此处添加单击此处添加文本单击此处</a:t>
            </a:r>
          </a:p>
        </p:txBody>
      </p:sp>
      <p:grpSp>
        <p:nvGrpSpPr>
          <p:cNvPr id="101" name="组合 100"/>
          <p:cNvGrpSpPr/>
          <p:nvPr/>
        </p:nvGrpSpPr>
        <p:grpSpPr>
          <a:xfrm>
            <a:off x="1272152" y="3433262"/>
            <a:ext cx="1768225" cy="781585"/>
            <a:chOff x="1256119" y="1638320"/>
            <a:chExt cx="1923767" cy="781585"/>
          </a:xfrm>
        </p:grpSpPr>
        <p:sp>
          <p:nvSpPr>
            <p:cNvPr id="102"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03"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04" name="组合 103"/>
          <p:cNvGrpSpPr/>
          <p:nvPr/>
        </p:nvGrpSpPr>
        <p:grpSpPr>
          <a:xfrm>
            <a:off x="3786065" y="3433262"/>
            <a:ext cx="1768225" cy="781585"/>
            <a:chOff x="1256119" y="1638320"/>
            <a:chExt cx="1923767" cy="781585"/>
          </a:xfrm>
        </p:grpSpPr>
        <p:sp>
          <p:nvSpPr>
            <p:cNvPr id="105" name="TextBox 21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06" name="TextBox 21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nvGrpSpPr>
          <p:cNvPr id="107" name="组合 106"/>
          <p:cNvGrpSpPr/>
          <p:nvPr/>
        </p:nvGrpSpPr>
        <p:grpSpPr>
          <a:xfrm>
            <a:off x="6317250" y="3433262"/>
            <a:ext cx="1768225" cy="781585"/>
            <a:chOff x="1256119" y="1638320"/>
            <a:chExt cx="1923767" cy="781585"/>
          </a:xfrm>
        </p:grpSpPr>
        <p:sp>
          <p:nvSpPr>
            <p:cNvPr id="108" name="TextBox 216"/>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09" name="TextBox 217"/>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spTree>
    <p:extLst>
      <p:ext uri="{BB962C8B-B14F-4D97-AF65-F5344CB8AC3E}">
        <p14:creationId val="1108206434"/>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7"/>
                                        </p:tgtEl>
                                        <p:attrNameLst>
                                          <p:attrName>style.visibility</p:attrName>
                                        </p:attrNameLst>
                                      </p:cBhvr>
                                      <p:to>
                                        <p:strVal val="visible"/>
                                      </p:to>
                                    </p:set>
                                    <p:anim calcmode="lin" valueType="num">
                                      <p:cBhvr additive="base">
                                        <p:cTn dur="500" fill="hold" id="7"/>
                                        <p:tgtEl>
                                          <p:spTgt spid="77"/>
                                        </p:tgtEl>
                                        <p:attrNameLst>
                                          <p:attrName>ppt_x</p:attrName>
                                        </p:attrNameLst>
                                      </p:cBhvr>
                                      <p:tavLst>
                                        <p:tav tm="0">
                                          <p:val>
                                            <p:strVal val="#ppt_x"/>
                                          </p:val>
                                        </p:tav>
                                        <p:tav tm="100000">
                                          <p:val>
                                            <p:strVal val="#ppt_x"/>
                                          </p:val>
                                        </p:tav>
                                      </p:tavLst>
                                    </p:anim>
                                    <p:anim calcmode="lin" valueType="num">
                                      <p:cBhvr additive="base">
                                        <p:cTn dur="500" fill="hold" id="8"/>
                                        <p:tgtEl>
                                          <p:spTgt spid="7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86"/>
                                        </p:tgtEl>
                                        <p:attrNameLst>
                                          <p:attrName>style.visibility</p:attrName>
                                        </p:attrNameLst>
                                      </p:cBhvr>
                                      <p:to>
                                        <p:strVal val="visible"/>
                                      </p:to>
                                    </p:set>
                                    <p:anim calcmode="lin" valueType="num">
                                      <p:cBhvr additive="base">
                                        <p:cTn dur="500" fill="hold" id="12"/>
                                        <p:tgtEl>
                                          <p:spTgt spid="86"/>
                                        </p:tgtEl>
                                        <p:attrNameLst>
                                          <p:attrName>ppt_x</p:attrName>
                                        </p:attrNameLst>
                                      </p:cBhvr>
                                      <p:tavLst>
                                        <p:tav tm="0">
                                          <p:val>
                                            <p:strVal val="#ppt_x"/>
                                          </p:val>
                                        </p:tav>
                                        <p:tav tm="100000">
                                          <p:val>
                                            <p:strVal val="#ppt_x"/>
                                          </p:val>
                                        </p:tav>
                                      </p:tavLst>
                                    </p:anim>
                                    <p:anim calcmode="lin" valueType="num">
                                      <p:cBhvr additive="base">
                                        <p:cTn dur="500" fill="hold" id="13"/>
                                        <p:tgtEl>
                                          <p:spTgt spid="8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89"/>
                                        </p:tgtEl>
                                        <p:attrNameLst>
                                          <p:attrName>style.visibility</p:attrName>
                                        </p:attrNameLst>
                                      </p:cBhvr>
                                      <p:to>
                                        <p:strVal val="visible"/>
                                      </p:to>
                                    </p:set>
                                    <p:anim calcmode="lin" valueType="num">
                                      <p:cBhvr additive="base">
                                        <p:cTn dur="500" fill="hold" id="17"/>
                                        <p:tgtEl>
                                          <p:spTgt spid="89"/>
                                        </p:tgtEl>
                                        <p:attrNameLst>
                                          <p:attrName>ppt_x</p:attrName>
                                        </p:attrNameLst>
                                      </p:cBhvr>
                                      <p:tavLst>
                                        <p:tav tm="0">
                                          <p:val>
                                            <p:strVal val="#ppt_x"/>
                                          </p:val>
                                        </p:tav>
                                        <p:tav tm="100000">
                                          <p:val>
                                            <p:strVal val="#ppt_x"/>
                                          </p:val>
                                        </p:tav>
                                      </p:tavLst>
                                    </p:anim>
                                    <p:anim calcmode="lin" valueType="num">
                                      <p:cBhvr additive="base">
                                        <p:cTn dur="500" fill="hold" id="18"/>
                                        <p:tgtEl>
                                          <p:spTgt spid="8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101"/>
                                        </p:tgtEl>
                                        <p:attrNameLst>
                                          <p:attrName>style.visibility</p:attrName>
                                        </p:attrNameLst>
                                      </p:cBhvr>
                                      <p:to>
                                        <p:strVal val="visible"/>
                                      </p:to>
                                    </p:set>
                                    <p:anim calcmode="lin" valueType="num">
                                      <p:cBhvr additive="base">
                                        <p:cTn dur="500" fill="hold" id="22"/>
                                        <p:tgtEl>
                                          <p:spTgt spid="101"/>
                                        </p:tgtEl>
                                        <p:attrNameLst>
                                          <p:attrName>ppt_x</p:attrName>
                                        </p:attrNameLst>
                                      </p:cBhvr>
                                      <p:tavLst>
                                        <p:tav tm="0">
                                          <p:val>
                                            <p:strVal val="#ppt_x"/>
                                          </p:val>
                                        </p:tav>
                                        <p:tav tm="100000">
                                          <p:val>
                                            <p:strVal val="#ppt_x"/>
                                          </p:val>
                                        </p:tav>
                                      </p:tavLst>
                                    </p:anim>
                                    <p:anim calcmode="lin" valueType="num">
                                      <p:cBhvr additive="base">
                                        <p:cTn dur="500" fill="hold" id="23"/>
                                        <p:tgtEl>
                                          <p:spTgt spid="101"/>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4">
                                  <p:stCondLst>
                                    <p:cond delay="0"/>
                                  </p:stCondLst>
                                  <p:childTnLst>
                                    <p:set>
                                      <p:cBhvr>
                                        <p:cTn dur="1" fill="hold" id="26">
                                          <p:stCondLst>
                                            <p:cond delay="0"/>
                                          </p:stCondLst>
                                        </p:cTn>
                                        <p:tgtEl>
                                          <p:spTgt spid="80"/>
                                        </p:tgtEl>
                                        <p:attrNameLst>
                                          <p:attrName>style.visibility</p:attrName>
                                        </p:attrNameLst>
                                      </p:cBhvr>
                                      <p:to>
                                        <p:strVal val="visible"/>
                                      </p:to>
                                    </p:set>
                                    <p:anim calcmode="lin" valueType="num">
                                      <p:cBhvr additive="base">
                                        <p:cTn dur="500" fill="hold" id="27"/>
                                        <p:tgtEl>
                                          <p:spTgt spid="80"/>
                                        </p:tgtEl>
                                        <p:attrNameLst>
                                          <p:attrName>ppt_x</p:attrName>
                                        </p:attrNameLst>
                                      </p:cBhvr>
                                      <p:tavLst>
                                        <p:tav tm="0">
                                          <p:val>
                                            <p:strVal val="#ppt_x"/>
                                          </p:val>
                                        </p:tav>
                                        <p:tav tm="100000">
                                          <p:val>
                                            <p:strVal val="#ppt_x"/>
                                          </p:val>
                                        </p:tav>
                                      </p:tavLst>
                                    </p:anim>
                                    <p:anim calcmode="lin" valueType="num">
                                      <p:cBhvr additive="base">
                                        <p:cTn dur="500" fill="hold" id="28"/>
                                        <p:tgtEl>
                                          <p:spTgt spid="80"/>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87"/>
                                        </p:tgtEl>
                                        <p:attrNameLst>
                                          <p:attrName>style.visibility</p:attrName>
                                        </p:attrNameLst>
                                      </p:cBhvr>
                                      <p:to>
                                        <p:strVal val="visible"/>
                                      </p:to>
                                    </p:set>
                                    <p:anim calcmode="lin" valueType="num">
                                      <p:cBhvr additive="base">
                                        <p:cTn dur="500" fill="hold" id="32"/>
                                        <p:tgtEl>
                                          <p:spTgt spid="87"/>
                                        </p:tgtEl>
                                        <p:attrNameLst>
                                          <p:attrName>ppt_x</p:attrName>
                                        </p:attrNameLst>
                                      </p:cBhvr>
                                      <p:tavLst>
                                        <p:tav tm="0">
                                          <p:val>
                                            <p:strVal val="#ppt_x"/>
                                          </p:val>
                                        </p:tav>
                                        <p:tav tm="100000">
                                          <p:val>
                                            <p:strVal val="#ppt_x"/>
                                          </p:val>
                                        </p:tav>
                                      </p:tavLst>
                                    </p:anim>
                                    <p:anim calcmode="lin" valueType="num">
                                      <p:cBhvr additive="base">
                                        <p:cTn dur="500" fill="hold" id="33"/>
                                        <p:tgtEl>
                                          <p:spTgt spid="87"/>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90"/>
                                        </p:tgtEl>
                                        <p:attrNameLst>
                                          <p:attrName>style.visibility</p:attrName>
                                        </p:attrNameLst>
                                      </p:cBhvr>
                                      <p:to>
                                        <p:strVal val="visible"/>
                                      </p:to>
                                    </p:set>
                                    <p:anim calcmode="lin" valueType="num">
                                      <p:cBhvr additive="base">
                                        <p:cTn dur="500" fill="hold" id="37"/>
                                        <p:tgtEl>
                                          <p:spTgt spid="90"/>
                                        </p:tgtEl>
                                        <p:attrNameLst>
                                          <p:attrName>ppt_x</p:attrName>
                                        </p:attrNameLst>
                                      </p:cBhvr>
                                      <p:tavLst>
                                        <p:tav tm="0">
                                          <p:val>
                                            <p:strVal val="#ppt_x"/>
                                          </p:val>
                                        </p:tav>
                                        <p:tav tm="100000">
                                          <p:val>
                                            <p:strVal val="#ppt_x"/>
                                          </p:val>
                                        </p:tav>
                                      </p:tavLst>
                                    </p:anim>
                                    <p:anim calcmode="lin" valueType="num">
                                      <p:cBhvr additive="base">
                                        <p:cTn dur="500" fill="hold" id="38"/>
                                        <p:tgtEl>
                                          <p:spTgt spid="90"/>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id="40" nodeType="afterEffect" presetClass="entr" presetID="2" presetSubtype="4">
                                  <p:stCondLst>
                                    <p:cond delay="0"/>
                                  </p:stCondLst>
                                  <p:childTnLst>
                                    <p:set>
                                      <p:cBhvr>
                                        <p:cTn dur="1" fill="hold" id="41">
                                          <p:stCondLst>
                                            <p:cond delay="0"/>
                                          </p:stCondLst>
                                        </p:cTn>
                                        <p:tgtEl>
                                          <p:spTgt spid="104"/>
                                        </p:tgtEl>
                                        <p:attrNameLst>
                                          <p:attrName>style.visibility</p:attrName>
                                        </p:attrNameLst>
                                      </p:cBhvr>
                                      <p:to>
                                        <p:strVal val="visible"/>
                                      </p:to>
                                    </p:set>
                                    <p:anim calcmode="lin" valueType="num">
                                      <p:cBhvr additive="base">
                                        <p:cTn dur="500" fill="hold" id="42"/>
                                        <p:tgtEl>
                                          <p:spTgt spid="104"/>
                                        </p:tgtEl>
                                        <p:attrNameLst>
                                          <p:attrName>ppt_x</p:attrName>
                                        </p:attrNameLst>
                                      </p:cBhvr>
                                      <p:tavLst>
                                        <p:tav tm="0">
                                          <p:val>
                                            <p:strVal val="#ppt_x"/>
                                          </p:val>
                                        </p:tav>
                                        <p:tav tm="100000">
                                          <p:val>
                                            <p:strVal val="#ppt_x"/>
                                          </p:val>
                                        </p:tav>
                                      </p:tavLst>
                                    </p:anim>
                                    <p:anim calcmode="lin" valueType="num">
                                      <p:cBhvr additive="base">
                                        <p:cTn dur="500" fill="hold" id="43"/>
                                        <p:tgtEl>
                                          <p:spTgt spid="104"/>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fill="hold" id="45" nodeType="afterEffect" presetClass="entr" presetID="2" presetSubtype="4">
                                  <p:stCondLst>
                                    <p:cond delay="0"/>
                                  </p:stCondLst>
                                  <p:childTnLst>
                                    <p:set>
                                      <p:cBhvr>
                                        <p:cTn dur="1" fill="hold" id="46">
                                          <p:stCondLst>
                                            <p:cond delay="0"/>
                                          </p:stCondLst>
                                        </p:cTn>
                                        <p:tgtEl>
                                          <p:spTgt spid="83"/>
                                        </p:tgtEl>
                                        <p:attrNameLst>
                                          <p:attrName>style.visibility</p:attrName>
                                        </p:attrNameLst>
                                      </p:cBhvr>
                                      <p:to>
                                        <p:strVal val="visible"/>
                                      </p:to>
                                    </p:set>
                                    <p:anim calcmode="lin" valueType="num">
                                      <p:cBhvr additive="base">
                                        <p:cTn dur="500" fill="hold" id="47"/>
                                        <p:tgtEl>
                                          <p:spTgt spid="83"/>
                                        </p:tgtEl>
                                        <p:attrNameLst>
                                          <p:attrName>ppt_x</p:attrName>
                                        </p:attrNameLst>
                                      </p:cBhvr>
                                      <p:tavLst>
                                        <p:tav tm="0">
                                          <p:val>
                                            <p:strVal val="#ppt_x"/>
                                          </p:val>
                                        </p:tav>
                                        <p:tav tm="100000">
                                          <p:val>
                                            <p:strVal val="#ppt_x"/>
                                          </p:val>
                                        </p:tav>
                                      </p:tavLst>
                                    </p:anim>
                                    <p:anim calcmode="lin" valueType="num">
                                      <p:cBhvr additive="base">
                                        <p:cTn dur="500" fill="hold" id="48"/>
                                        <p:tgtEl>
                                          <p:spTgt spid="83"/>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 presetSubtype="4">
                                  <p:stCondLst>
                                    <p:cond delay="0"/>
                                  </p:stCondLst>
                                  <p:childTnLst>
                                    <p:set>
                                      <p:cBhvr>
                                        <p:cTn dur="1" fill="hold" id="51">
                                          <p:stCondLst>
                                            <p:cond delay="0"/>
                                          </p:stCondLst>
                                        </p:cTn>
                                        <p:tgtEl>
                                          <p:spTgt spid="88"/>
                                        </p:tgtEl>
                                        <p:attrNameLst>
                                          <p:attrName>style.visibility</p:attrName>
                                        </p:attrNameLst>
                                      </p:cBhvr>
                                      <p:to>
                                        <p:strVal val="visible"/>
                                      </p:to>
                                    </p:set>
                                    <p:anim calcmode="lin" valueType="num">
                                      <p:cBhvr additive="base">
                                        <p:cTn dur="500" fill="hold" id="52"/>
                                        <p:tgtEl>
                                          <p:spTgt spid="88"/>
                                        </p:tgtEl>
                                        <p:attrNameLst>
                                          <p:attrName>ppt_x</p:attrName>
                                        </p:attrNameLst>
                                      </p:cBhvr>
                                      <p:tavLst>
                                        <p:tav tm="0">
                                          <p:val>
                                            <p:strVal val="#ppt_x"/>
                                          </p:val>
                                        </p:tav>
                                        <p:tav tm="100000">
                                          <p:val>
                                            <p:strVal val="#ppt_x"/>
                                          </p:val>
                                        </p:tav>
                                      </p:tavLst>
                                    </p:anim>
                                    <p:anim calcmode="lin" valueType="num">
                                      <p:cBhvr additive="base">
                                        <p:cTn dur="500" fill="hold" id="53"/>
                                        <p:tgtEl>
                                          <p:spTgt spid="88"/>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 presetSubtype="4">
                                  <p:stCondLst>
                                    <p:cond delay="0"/>
                                  </p:stCondLst>
                                  <p:childTnLst>
                                    <p:set>
                                      <p:cBhvr>
                                        <p:cTn dur="1" fill="hold" id="56">
                                          <p:stCondLst>
                                            <p:cond delay="0"/>
                                          </p:stCondLst>
                                        </p:cTn>
                                        <p:tgtEl>
                                          <p:spTgt spid="91"/>
                                        </p:tgtEl>
                                        <p:attrNameLst>
                                          <p:attrName>style.visibility</p:attrName>
                                        </p:attrNameLst>
                                      </p:cBhvr>
                                      <p:to>
                                        <p:strVal val="visible"/>
                                      </p:to>
                                    </p:set>
                                    <p:anim calcmode="lin" valueType="num">
                                      <p:cBhvr additive="base">
                                        <p:cTn dur="500" fill="hold" id="57"/>
                                        <p:tgtEl>
                                          <p:spTgt spid="91"/>
                                        </p:tgtEl>
                                        <p:attrNameLst>
                                          <p:attrName>ppt_x</p:attrName>
                                        </p:attrNameLst>
                                      </p:cBhvr>
                                      <p:tavLst>
                                        <p:tav tm="0">
                                          <p:val>
                                            <p:strVal val="#ppt_x"/>
                                          </p:val>
                                        </p:tav>
                                        <p:tav tm="100000">
                                          <p:val>
                                            <p:strVal val="#ppt_x"/>
                                          </p:val>
                                        </p:tav>
                                      </p:tavLst>
                                    </p:anim>
                                    <p:anim calcmode="lin" valueType="num">
                                      <p:cBhvr additive="base">
                                        <p:cTn dur="500" fill="hold" id="58"/>
                                        <p:tgtEl>
                                          <p:spTgt spid="91"/>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5500"/>
                            </p:stCondLst>
                            <p:childTnLst>
                              <p:par>
                                <p:cTn fill="hold" id="60" nodeType="afterEffect" presetClass="entr" presetID="2" presetSubtype="4">
                                  <p:stCondLst>
                                    <p:cond delay="0"/>
                                  </p:stCondLst>
                                  <p:childTnLst>
                                    <p:set>
                                      <p:cBhvr>
                                        <p:cTn dur="1" fill="hold" id="61">
                                          <p:stCondLst>
                                            <p:cond delay="0"/>
                                          </p:stCondLst>
                                        </p:cTn>
                                        <p:tgtEl>
                                          <p:spTgt spid="107"/>
                                        </p:tgtEl>
                                        <p:attrNameLst>
                                          <p:attrName>style.visibility</p:attrName>
                                        </p:attrNameLst>
                                      </p:cBhvr>
                                      <p:to>
                                        <p:strVal val="visible"/>
                                      </p:to>
                                    </p:set>
                                    <p:anim calcmode="lin" valueType="num">
                                      <p:cBhvr additive="base">
                                        <p:cTn dur="500" fill="hold" id="62"/>
                                        <p:tgtEl>
                                          <p:spTgt spid="107"/>
                                        </p:tgtEl>
                                        <p:attrNameLst>
                                          <p:attrName>ppt_x</p:attrName>
                                        </p:attrNameLst>
                                      </p:cBhvr>
                                      <p:tavLst>
                                        <p:tav tm="0">
                                          <p:val>
                                            <p:strVal val="#ppt_x"/>
                                          </p:val>
                                        </p:tav>
                                        <p:tav tm="100000">
                                          <p:val>
                                            <p:strVal val="#ppt_x"/>
                                          </p:val>
                                        </p:tav>
                                      </p:tavLst>
                                    </p:anim>
                                    <p:anim calcmode="lin" valueType="num">
                                      <p:cBhvr additive="base">
                                        <p:cTn dur="500" fill="hold" id="63"/>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P grpId="0" spid="88"/>
      <p:bldP grpId="0" spid="89"/>
      <p:bldP grpId="0" spid="90"/>
      <p:bldP grpId="0" spid="9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4041322" y="1091078"/>
            <a:ext cx="3895935" cy="3547868"/>
            <a:chOff x="2638696" y="526547"/>
            <a:chExt cx="6346736" cy="5779709"/>
          </a:xfrm>
        </p:grpSpPr>
        <p:grpSp>
          <p:nvGrpSpPr>
            <p:cNvPr id="30" name="组合 29"/>
            <p:cNvGrpSpPr/>
            <p:nvPr/>
          </p:nvGrpSpPr>
          <p:grpSpPr>
            <a:xfrm>
              <a:off x="2638696" y="526547"/>
              <a:ext cx="3383280" cy="3383640"/>
              <a:chOff x="2987040" y="1497648"/>
              <a:chExt cx="3383280" cy="3383640"/>
            </a:xfrm>
          </p:grpSpPr>
          <p:sp>
            <p:nvSpPr>
              <p:cNvPr id="44" name="任意多边形 43"/>
              <p:cNvSpPr/>
              <p:nvPr/>
            </p:nvSpPr>
            <p:spPr>
              <a:xfrm flipH="1">
                <a:off x="298704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gradFill>
              <a:ln w="28575">
                <a:gradFill flip="none" rotWithShape="1">
                  <a:gsLst>
                    <a:gs pos="0">
                      <a:schemeClr val="bg1"/>
                    </a:gs>
                    <a:gs pos="100000">
                      <a:schemeClr val="bg1">
                        <a:lumMod val="85000"/>
                      </a:schemeClr>
                    </a:gs>
                  </a:gsLst>
                  <a:lin ang="81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3197860" y="1708648"/>
                <a:ext cx="2961640" cy="2961640"/>
              </a:xfrm>
              <a:prstGeom prst="ellipse">
                <a:avLst/>
              </a:prstGeom>
              <a:solidFill>
                <a:schemeClr val="tx2"/>
              </a:solidFill>
              <a:ln>
                <a:noFill/>
              </a:ln>
              <a:effectLst>
                <a:innerShdw blurRad="114300" dir="135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flipH="1">
              <a:off x="6145712" y="1070165"/>
              <a:ext cx="2839720" cy="2840022"/>
              <a:chOff x="6748780" y="1497648"/>
              <a:chExt cx="3383280" cy="3383640"/>
            </a:xfrm>
          </p:grpSpPr>
          <p:sp>
            <p:nvSpPr>
              <p:cNvPr id="42" name="任意多边形 41"/>
              <p:cNvSpPr/>
              <p:nvPr/>
            </p:nvSpPr>
            <p:spPr>
              <a:xfrm flipH="1">
                <a:off x="674878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gradFill>
              <a:ln w="28575">
                <a:gradFill flip="none" rotWithShape="1">
                  <a:gsLst>
                    <a:gs pos="0">
                      <a:schemeClr val="bg1"/>
                    </a:gs>
                    <a:gs pos="100000">
                      <a:schemeClr val="bg1">
                        <a:lumMod val="8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6959600" y="1708648"/>
                <a:ext cx="2961640" cy="2961640"/>
              </a:xfrm>
              <a:prstGeom prst="ellipse">
                <a:avLst/>
              </a:prstGeom>
              <a:solidFill>
                <a:schemeClr val="bg2"/>
              </a:solidFill>
              <a:ln>
                <a:noFill/>
              </a:ln>
              <a:effectLst>
                <a:innerShdw blurRad="114300" dir="189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flipH="1" flipV="1">
              <a:off x="6145712" y="4029232"/>
              <a:ext cx="2276782" cy="2277024"/>
              <a:chOff x="6748780" y="1497648"/>
              <a:chExt cx="3383280" cy="3383640"/>
            </a:xfrm>
          </p:grpSpPr>
          <p:sp>
            <p:nvSpPr>
              <p:cNvPr id="40" name="任意多边形 39"/>
              <p:cNvSpPr/>
              <p:nvPr/>
            </p:nvSpPr>
            <p:spPr>
              <a:xfrm flipH="1">
                <a:off x="674878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gradFill>
              <a:ln w="28575">
                <a:gradFill flip="none" rotWithShape="1">
                  <a:gsLst>
                    <a:gs pos="0">
                      <a:schemeClr val="bg1"/>
                    </a:gs>
                    <a:gs pos="100000">
                      <a:schemeClr val="bg1">
                        <a:lumMod val="85000"/>
                      </a:schemeClr>
                    </a:gs>
                  </a:gsLst>
                  <a:lin ang="18900000" scaled="0"/>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6959600" y="1708648"/>
                <a:ext cx="2961640" cy="2961640"/>
              </a:xfrm>
              <a:prstGeom prst="ellipse">
                <a:avLst/>
              </a:prstGeom>
              <a:solidFill>
                <a:schemeClr val="tx2"/>
              </a:solidFill>
              <a:ln>
                <a:noFill/>
              </a:ln>
              <a:effectLst>
                <a:innerShdw blurRad="114300" dir="27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flipV="1">
              <a:off x="4310634" y="4018644"/>
              <a:ext cx="1708764" cy="1708946"/>
              <a:chOff x="6748780" y="1497648"/>
              <a:chExt cx="3383280" cy="3383640"/>
            </a:xfrm>
          </p:grpSpPr>
          <p:sp>
            <p:nvSpPr>
              <p:cNvPr id="38" name="任意多边形 37"/>
              <p:cNvSpPr/>
              <p:nvPr/>
            </p:nvSpPr>
            <p:spPr>
              <a:xfrm flipH="1">
                <a:off x="674878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gradFill>
              <a:ln w="28575">
                <a:gradFill flip="none" rotWithShape="1">
                  <a:gsLst>
                    <a:gs pos="0">
                      <a:schemeClr val="bg1"/>
                    </a:gs>
                    <a:gs pos="100000">
                      <a:schemeClr val="bg1">
                        <a:lumMod val="85000"/>
                      </a:schemeClr>
                    </a:gs>
                  </a:gsLst>
                  <a:lin ang="13500000" scaled="0"/>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6959600" y="1708648"/>
                <a:ext cx="2961640" cy="2961640"/>
              </a:xfrm>
              <a:prstGeom prst="ellipse">
                <a:avLst/>
              </a:prstGeom>
              <a:solidFill>
                <a:schemeClr val="bg2"/>
              </a:solidFill>
              <a:ln>
                <a:noFill/>
              </a:ln>
              <a:effectLst>
                <a:innerShdw blurRad="114300" dir="81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 name="文本框 33"/>
            <p:cNvSpPr txBox="1"/>
            <p:nvPr/>
          </p:nvSpPr>
          <p:spPr>
            <a:xfrm>
              <a:off x="3520712" y="1665289"/>
              <a:ext cx="1619249" cy="1266175"/>
            </a:xfrm>
            <a:prstGeom prst="rect">
              <a:avLst/>
            </a:prstGeom>
            <a:noFill/>
          </p:spPr>
          <p:txBody>
            <a:bodyPr rtlCol="0" wrap="square">
              <a:spAutoFit/>
            </a:bodyPr>
            <a:lstStyle/>
            <a:p>
              <a:pPr algn="ctr"/>
              <a:r>
                <a:rPr altLang="zh-CN" lang="en-US" sz="4500">
                  <a:solidFill>
                    <a:schemeClr val="bg1"/>
                  </a:solidFill>
                  <a:latin charset="0" panose="020b0806030902050204" pitchFamily="34" typeface="Impact"/>
                </a:rPr>
                <a:t>01</a:t>
              </a:r>
            </a:p>
          </p:txBody>
        </p:sp>
        <p:sp>
          <p:nvSpPr>
            <p:cNvPr id="35" name="文本框 34"/>
            <p:cNvSpPr txBox="1"/>
            <p:nvPr/>
          </p:nvSpPr>
          <p:spPr>
            <a:xfrm>
              <a:off x="6755949" y="1982343"/>
              <a:ext cx="1619249" cy="1166867"/>
            </a:xfrm>
            <a:prstGeom prst="rect">
              <a:avLst/>
            </a:prstGeom>
            <a:noFill/>
          </p:spPr>
          <p:txBody>
            <a:bodyPr rtlCol="0" wrap="square">
              <a:spAutoFit/>
            </a:bodyPr>
            <a:lstStyle/>
            <a:p>
              <a:pPr algn="ctr"/>
              <a:r>
                <a:rPr altLang="zh-CN" lang="en-US" sz="4100">
                  <a:solidFill>
                    <a:schemeClr val="bg1"/>
                  </a:solidFill>
                  <a:latin charset="0" panose="020b0806030902050204" pitchFamily="34" typeface="Impact"/>
                </a:rPr>
                <a:t>02</a:t>
              </a:r>
            </a:p>
          </p:txBody>
        </p:sp>
        <p:sp>
          <p:nvSpPr>
            <p:cNvPr id="36" name="文本框 35"/>
            <p:cNvSpPr txBox="1"/>
            <p:nvPr/>
          </p:nvSpPr>
          <p:spPr>
            <a:xfrm>
              <a:off x="6474478" y="4706081"/>
              <a:ext cx="1619249" cy="1042732"/>
            </a:xfrm>
            <a:prstGeom prst="rect">
              <a:avLst/>
            </a:prstGeom>
            <a:noFill/>
          </p:spPr>
          <p:txBody>
            <a:bodyPr rtlCol="0" wrap="square">
              <a:spAutoFit/>
            </a:bodyPr>
            <a:lstStyle/>
            <a:p>
              <a:pPr algn="ctr"/>
              <a:r>
                <a:rPr altLang="zh-CN" lang="en-US" sz="3600">
                  <a:solidFill>
                    <a:schemeClr val="bg1"/>
                  </a:solidFill>
                  <a:latin charset="0" panose="020b0806030902050204" pitchFamily="34" typeface="Impact"/>
                </a:rPr>
                <a:t>03</a:t>
              </a:r>
            </a:p>
          </p:txBody>
        </p:sp>
        <p:sp>
          <p:nvSpPr>
            <p:cNvPr id="37" name="文本框 36"/>
            <p:cNvSpPr txBox="1"/>
            <p:nvPr/>
          </p:nvSpPr>
          <p:spPr>
            <a:xfrm>
              <a:off x="4381056" y="4491774"/>
              <a:ext cx="1619249" cy="968251"/>
            </a:xfrm>
            <a:prstGeom prst="rect">
              <a:avLst/>
            </a:prstGeom>
            <a:noFill/>
          </p:spPr>
          <p:txBody>
            <a:bodyPr rtlCol="0" wrap="square">
              <a:spAutoFit/>
            </a:bodyPr>
            <a:lstStyle/>
            <a:p>
              <a:pPr algn="ctr"/>
              <a:r>
                <a:rPr altLang="zh-CN" lang="en-US" sz="3300">
                  <a:solidFill>
                    <a:schemeClr val="bg1"/>
                  </a:solidFill>
                  <a:latin charset="0" panose="020b0806030902050204" pitchFamily="34" typeface="Impact"/>
                </a:rPr>
                <a:t>04</a:t>
              </a:r>
            </a:p>
          </p:txBody>
        </p:sp>
      </p:grpSp>
      <p:grpSp>
        <p:nvGrpSpPr>
          <p:cNvPr id="58" name="组合 57"/>
          <p:cNvGrpSpPr/>
          <p:nvPr/>
        </p:nvGrpSpPr>
        <p:grpSpPr>
          <a:xfrm>
            <a:off x="733822" y="2101737"/>
            <a:ext cx="1134214" cy="385763"/>
            <a:chOff x="4452173" y="720606"/>
            <a:chExt cx="1134214" cy="385763"/>
          </a:xfrm>
        </p:grpSpPr>
        <p:grpSp>
          <p:nvGrpSpPr>
            <p:cNvPr id="59" name="组合 58"/>
            <p:cNvGrpSpPr/>
            <p:nvPr/>
          </p:nvGrpSpPr>
          <p:grpSpPr>
            <a:xfrm>
              <a:off x="4452173" y="720606"/>
              <a:ext cx="1134214" cy="385763"/>
              <a:chOff x="2099498" y="1186788"/>
              <a:chExt cx="1134214" cy="385763"/>
            </a:xfrm>
          </p:grpSpPr>
          <p:sp>
            <p:nvSpPr>
              <p:cNvPr id="61" name="圆角矩形 60"/>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2" name="圆角矩形 61"/>
              <p:cNvSpPr/>
              <p:nvPr/>
            </p:nvSpPr>
            <p:spPr>
              <a:xfrm>
                <a:off x="2140499" y="1219916"/>
                <a:ext cx="1052212" cy="319506"/>
              </a:xfrm>
              <a:prstGeom prst="roundRect">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p>
                <a:pPr algn="ctr" fontAlgn="base">
                  <a:spcBef>
                    <a:spcPct val="0"/>
                  </a:spcBef>
                  <a:spcAft>
                    <a:spcPct val="0"/>
                  </a:spcAft>
                </a:pPr>
                <a:endParaRPr altLang="en-US" kern="0" lang="zh-CN">
                  <a:solidFill>
                    <a:srgbClr val="FFFFFF"/>
                  </a:solidFill>
                  <a:ea charset="-122" panose="02010600030101010101" pitchFamily="2" typeface="宋体"/>
                </a:endParaRPr>
              </a:p>
            </p:txBody>
          </p:sp>
        </p:grpSp>
        <p:sp>
          <p:nvSpPr>
            <p:cNvPr id="60" name="矩形 59"/>
            <p:cNvSpPr/>
            <p:nvPr/>
          </p:nvSpPr>
          <p:spPr>
            <a:xfrm>
              <a:off x="4521440" y="759599"/>
              <a:ext cx="995680" cy="335280"/>
            </a:xfrm>
            <a:prstGeom prst="rect">
              <a:avLst/>
            </a:prstGeom>
          </p:spPr>
          <p:txBody>
            <a:bodyPr wrap="none">
              <a:spAutoFit/>
            </a:bodyPr>
            <a:lstStyle/>
            <a:p>
              <a:pPr algn="ctr"/>
              <a:r>
                <a:rPr altLang="en-US" lang="zh-CN" sz="1600">
                  <a:solidFill>
                    <a:prstClr val="white"/>
                  </a:solidFill>
                  <a:latin charset="-122" panose="020b0503020204020204" pitchFamily="34" typeface="微软雅黑"/>
                </a:rPr>
                <a:t>添加标题</a:t>
              </a:r>
            </a:p>
          </p:txBody>
        </p:sp>
      </p:grpSp>
      <p:sp>
        <p:nvSpPr>
          <p:cNvPr id="63" name="矩形 62"/>
          <p:cNvSpPr/>
          <p:nvPr/>
        </p:nvSpPr>
        <p:spPr>
          <a:xfrm>
            <a:off x="718582" y="2661923"/>
            <a:ext cx="3598192"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p:txBody>
      </p:sp>
      <p:sp>
        <p:nvSpPr>
          <p:cNvPr id="64" name="矩形 63"/>
          <p:cNvSpPr/>
          <p:nvPr/>
        </p:nvSpPr>
        <p:spPr>
          <a:xfrm>
            <a:off x="718582" y="3286811"/>
            <a:ext cx="3598192"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p:txBody>
      </p:sp>
    </p:spTree>
    <p:extLst>
      <p:ext uri="{BB962C8B-B14F-4D97-AF65-F5344CB8AC3E}">
        <p14:creationId val="3282891387"/>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additive="base">
                                        <p:cTn dur="500" fill="hold" id="13"/>
                                        <p:tgtEl>
                                          <p:spTgt spid="58"/>
                                        </p:tgtEl>
                                        <p:attrNameLst>
                                          <p:attrName>ppt_x</p:attrName>
                                        </p:attrNameLst>
                                      </p:cBhvr>
                                      <p:tavLst>
                                        <p:tav tm="0">
                                          <p:val>
                                            <p:strVal val="0-#ppt_w/2"/>
                                          </p:val>
                                        </p:tav>
                                        <p:tav tm="100000">
                                          <p:val>
                                            <p:strVal val="#ppt_x"/>
                                          </p:val>
                                        </p:tav>
                                      </p:tavLst>
                                    </p:anim>
                                    <p:anim calcmode="lin" valueType="num">
                                      <p:cBhvr additive="base">
                                        <p:cTn dur="500" fill="hold" id="14"/>
                                        <p:tgtEl>
                                          <p:spTgt spid="58"/>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63"/>
                                        </p:tgtEl>
                                        <p:attrNameLst>
                                          <p:attrName>style.visibility</p:attrName>
                                        </p:attrNameLst>
                                      </p:cBhvr>
                                      <p:to>
                                        <p:strVal val="visible"/>
                                      </p:to>
                                    </p:set>
                                    <p:anim calcmode="lin" valueType="num">
                                      <p:cBhvr additive="base">
                                        <p:cTn dur="500" fill="hold" id="18"/>
                                        <p:tgtEl>
                                          <p:spTgt spid="63"/>
                                        </p:tgtEl>
                                        <p:attrNameLst>
                                          <p:attrName>ppt_x</p:attrName>
                                        </p:attrNameLst>
                                      </p:cBhvr>
                                      <p:tavLst>
                                        <p:tav tm="0">
                                          <p:val>
                                            <p:strVal val="0-#ppt_w/2"/>
                                          </p:val>
                                        </p:tav>
                                        <p:tav tm="100000">
                                          <p:val>
                                            <p:strVal val="#ppt_x"/>
                                          </p:val>
                                        </p:tav>
                                      </p:tavLst>
                                    </p:anim>
                                    <p:anim calcmode="lin" valueType="num">
                                      <p:cBhvr additive="base">
                                        <p:cTn dur="500" fill="hold" id="19"/>
                                        <p:tgtEl>
                                          <p:spTgt spid="6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8">
                                  <p:stCondLst>
                                    <p:cond delay="0"/>
                                  </p:stCondLst>
                                  <p:childTnLst>
                                    <p:set>
                                      <p:cBhvr>
                                        <p:cTn dur="1" fill="hold" id="22">
                                          <p:stCondLst>
                                            <p:cond delay="0"/>
                                          </p:stCondLst>
                                        </p:cTn>
                                        <p:tgtEl>
                                          <p:spTgt spid="64"/>
                                        </p:tgtEl>
                                        <p:attrNameLst>
                                          <p:attrName>style.visibility</p:attrName>
                                        </p:attrNameLst>
                                      </p:cBhvr>
                                      <p:to>
                                        <p:strVal val="visible"/>
                                      </p:to>
                                    </p:set>
                                    <p:anim calcmode="lin" valueType="num">
                                      <p:cBhvr additive="base">
                                        <p:cTn dur="500" fill="hold" id="23"/>
                                        <p:tgtEl>
                                          <p:spTgt spid="64"/>
                                        </p:tgtEl>
                                        <p:attrNameLst>
                                          <p:attrName>ppt_x</p:attrName>
                                        </p:attrNameLst>
                                      </p:cBhvr>
                                      <p:tavLst>
                                        <p:tav tm="0">
                                          <p:val>
                                            <p:strVal val="0-#ppt_w/2"/>
                                          </p:val>
                                        </p:tav>
                                        <p:tav tm="100000">
                                          <p:val>
                                            <p:strVal val="#ppt_x"/>
                                          </p:val>
                                        </p:tav>
                                      </p:tavLst>
                                    </p:anim>
                                    <p:anim calcmode="lin" valueType="num">
                                      <p:cBhvr additive="base">
                                        <p:cTn dur="500" fill="hold" id="24"/>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3425677" y="1003233"/>
            <a:ext cx="2160904" cy="1776484"/>
            <a:chOff x="1729502" y="1220490"/>
            <a:chExt cx="1283815" cy="1055428"/>
          </a:xfrm>
        </p:grpSpPr>
        <p:sp>
          <p:nvSpPr>
            <p:cNvPr id="52" name="六边形 51"/>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53" name="六边形 52"/>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54" name="TextBox 88"/>
            <p:cNvSpPr txBox="1"/>
            <p:nvPr/>
          </p:nvSpPr>
          <p:spPr>
            <a:xfrm>
              <a:off x="2126937" y="1519637"/>
              <a:ext cx="886380" cy="452712"/>
            </a:xfrm>
            <a:prstGeom prst="rect">
              <a:avLst/>
            </a:prstGeom>
            <a:noFill/>
          </p:spPr>
          <p:txBody>
            <a:bodyPr bIns="0" lIns="0" rIns="0" rtlCol="0" tIns="0" wrap="square">
              <a:spAutoFit/>
            </a:bodyPr>
            <a:lstStyle/>
            <a:p>
              <a:r>
                <a:rPr altLang="zh-CN" b="1" lang="en-US" sz="5000">
                  <a:solidFill>
                    <a:schemeClr val="bg2"/>
                  </a:solidFill>
                  <a:latin charset="-122" panose="020b0503020204020204" pitchFamily="34" typeface="微软雅黑"/>
                  <a:ea charset="-122" panose="020b0503020204020204" pitchFamily="34" typeface="微软雅黑"/>
                </a:rPr>
                <a:t>02</a:t>
              </a:r>
            </a:p>
          </p:txBody>
        </p:sp>
      </p:grpSp>
      <p:sp>
        <p:nvSpPr>
          <p:cNvPr id="58" name="TextBox 1"/>
          <p:cNvSpPr txBox="1"/>
          <p:nvPr/>
        </p:nvSpPr>
        <p:spPr>
          <a:xfrm>
            <a:off x="3171344" y="2953395"/>
            <a:ext cx="2697480" cy="548640"/>
          </a:xfrm>
          <a:prstGeom prst="rect">
            <a:avLst/>
          </a:prstGeom>
          <a:noFill/>
        </p:spPr>
        <p:txBody>
          <a:bodyPr rtlCol="0" wrap="none">
            <a:spAutoFit/>
          </a:bodyPr>
          <a:lstStyle/>
          <a:p>
            <a:pPr lvl="1" marL="0"/>
            <a:r>
              <a:rPr altLang="en-US" b="1" lang="zh-CN" spc="300" sz="3000">
                <a:solidFill>
                  <a:schemeClr val="bg2"/>
                </a:solidFill>
                <a:latin charset="-122" panose="020b0503020204020204" pitchFamily="34" typeface="微软雅黑"/>
                <a:ea charset="-122" panose="020b0503020204020204" pitchFamily="34" typeface="微软雅黑"/>
              </a:rPr>
              <a:t>成功项目展示</a:t>
            </a:r>
          </a:p>
        </p:txBody>
      </p:sp>
      <p:sp>
        <p:nvSpPr>
          <p:cNvPr id="59" name="文本框 9"/>
          <p:cNvSpPr txBox="1"/>
          <p:nvPr/>
        </p:nvSpPr>
        <p:spPr>
          <a:xfrm>
            <a:off x="3015353" y="3581857"/>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0" name="文本框 9"/>
          <p:cNvSpPr txBox="1"/>
          <p:nvPr/>
        </p:nvSpPr>
        <p:spPr>
          <a:xfrm>
            <a:off x="3015352" y="3858313"/>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2" name="文本框 9"/>
          <p:cNvSpPr txBox="1"/>
          <p:nvPr/>
        </p:nvSpPr>
        <p:spPr>
          <a:xfrm>
            <a:off x="4212384"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3" name="文本框 9"/>
          <p:cNvSpPr txBox="1"/>
          <p:nvPr/>
        </p:nvSpPr>
        <p:spPr>
          <a:xfrm>
            <a:off x="4212385"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5" name="文本框 9"/>
          <p:cNvSpPr txBox="1"/>
          <p:nvPr/>
        </p:nvSpPr>
        <p:spPr>
          <a:xfrm>
            <a:off x="5409414"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6" name="文本框 9"/>
          <p:cNvSpPr txBox="1"/>
          <p:nvPr/>
        </p:nvSpPr>
        <p:spPr>
          <a:xfrm>
            <a:off x="5409415"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Tree>
    <p:extLst>
      <p:ext uri="{BB962C8B-B14F-4D97-AF65-F5344CB8AC3E}">
        <p14:creationId val="2161164224"/>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p:cTn dur="500" fill="hold" id="7"/>
                                        <p:tgtEl>
                                          <p:spTgt spid="51"/>
                                        </p:tgtEl>
                                        <p:attrNameLst>
                                          <p:attrName>ppt_w</p:attrName>
                                        </p:attrNameLst>
                                      </p:cBhvr>
                                      <p:tavLst>
                                        <p:tav tm="0">
                                          <p:val>
                                            <p:fltVal val="0"/>
                                          </p:val>
                                        </p:tav>
                                        <p:tav tm="100000">
                                          <p:val>
                                            <p:strVal val="#ppt_w"/>
                                          </p:val>
                                        </p:tav>
                                      </p:tavLst>
                                    </p:anim>
                                    <p:anim calcmode="lin" valueType="num">
                                      <p:cBhvr>
                                        <p:cTn dur="500" fill="hold" id="8"/>
                                        <p:tgtEl>
                                          <p:spTgt spid="51"/>
                                        </p:tgtEl>
                                        <p:attrNameLst>
                                          <p:attrName>ppt_h</p:attrName>
                                        </p:attrNameLst>
                                      </p:cBhvr>
                                      <p:tavLst>
                                        <p:tav tm="0">
                                          <p:val>
                                            <p:fltVal val="0"/>
                                          </p:val>
                                        </p:tav>
                                        <p:tav tm="100000">
                                          <p:val>
                                            <p:strVal val="#ppt_h"/>
                                          </p:val>
                                        </p:tav>
                                      </p:tavLst>
                                    </p:anim>
                                    <p:animEffect filter="fade" transition="in">
                                      <p:cBhvr>
                                        <p:cTn dur="500" id="9"/>
                                        <p:tgtEl>
                                          <p:spTgt spid="51"/>
                                        </p:tgtEl>
                                      </p:cBhvr>
                                    </p:animEffect>
                                  </p:childTnLst>
                                </p:cTn>
                              </p:par>
                            </p:childTnLst>
                          </p:cTn>
                        </p:par>
                        <p:par>
                          <p:cTn fill="hold" id="10" nodeType="afterGroup">
                            <p:stCondLst>
                              <p:cond delay="500"/>
                            </p:stCondLst>
                            <p:childTnLst>
                              <p:par>
                                <p:cTn fill="hold" grpId="0" id="11" nodeType="afterEffect" presetClass="entr" presetID="12" presetSubtype="8">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additive="base">
                                        <p:cTn dur="500" id="13"/>
                                        <p:tgtEl>
                                          <p:spTgt spid="58"/>
                                        </p:tgtEl>
                                        <p:attrNameLst>
                                          <p:attrName>ppt_x</p:attrName>
                                        </p:attrNameLst>
                                      </p:cBhvr>
                                      <p:tavLst>
                                        <p:tav tm="0">
                                          <p:val>
                                            <p:strVal val="#ppt_x-#ppt_w*1.125000"/>
                                          </p:val>
                                        </p:tav>
                                        <p:tav tm="100000">
                                          <p:val>
                                            <p:strVal val="#ppt_x"/>
                                          </p:val>
                                        </p:tav>
                                      </p:tavLst>
                                    </p:anim>
                                    <p:animEffect filter="wipe(right)" transition="in">
                                      <p:cBhvr>
                                        <p:cTn dur="500" id="14"/>
                                        <p:tgtEl>
                                          <p:spTgt spid="58"/>
                                        </p:tgtEl>
                                      </p:cBhvr>
                                    </p:animEffect>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59"/>
                                        </p:tgtEl>
                                        <p:attrNameLst>
                                          <p:attrName>style.visibility</p:attrName>
                                        </p:attrNameLst>
                                      </p:cBhvr>
                                      <p:to>
                                        <p:strVal val="visible"/>
                                      </p:to>
                                    </p:set>
                                    <p:anim calcmode="lin" valueType="num">
                                      <p:cBhvr additive="base">
                                        <p:cTn dur="500" fill="hold" id="18"/>
                                        <p:tgtEl>
                                          <p:spTgt spid="59"/>
                                        </p:tgtEl>
                                        <p:attrNameLst>
                                          <p:attrName>ppt_x</p:attrName>
                                        </p:attrNameLst>
                                      </p:cBhvr>
                                      <p:tavLst>
                                        <p:tav tm="0">
                                          <p:val>
                                            <p:strVal val="#ppt_x"/>
                                          </p:val>
                                        </p:tav>
                                        <p:tav tm="100000">
                                          <p:val>
                                            <p:strVal val="#ppt_x"/>
                                          </p:val>
                                        </p:tav>
                                      </p:tavLst>
                                    </p:anim>
                                    <p:anim calcmode="lin" valueType="num">
                                      <p:cBhvr additive="base">
                                        <p:cTn dur="500" fill="hold" id="19"/>
                                        <p:tgtEl>
                                          <p:spTgt spid="59"/>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4">
                                  <p:stCondLst>
                                    <p:cond delay="0"/>
                                  </p:stCondLst>
                                  <p:childTnLst>
                                    <p:set>
                                      <p:cBhvr>
                                        <p:cTn dur="1" fill="hold" id="22">
                                          <p:stCondLst>
                                            <p:cond delay="0"/>
                                          </p:stCondLst>
                                        </p:cTn>
                                        <p:tgtEl>
                                          <p:spTgt spid="60"/>
                                        </p:tgtEl>
                                        <p:attrNameLst>
                                          <p:attrName>style.visibility</p:attrName>
                                        </p:attrNameLst>
                                      </p:cBhvr>
                                      <p:to>
                                        <p:strVal val="visible"/>
                                      </p:to>
                                    </p:set>
                                    <p:anim calcmode="lin" valueType="num">
                                      <p:cBhvr additive="base">
                                        <p:cTn dur="500" fill="hold" id="23"/>
                                        <p:tgtEl>
                                          <p:spTgt spid="60"/>
                                        </p:tgtEl>
                                        <p:attrNameLst>
                                          <p:attrName>ppt_x</p:attrName>
                                        </p:attrNameLst>
                                      </p:cBhvr>
                                      <p:tavLst>
                                        <p:tav tm="0">
                                          <p:val>
                                            <p:strVal val="#ppt_x"/>
                                          </p:val>
                                        </p:tav>
                                        <p:tav tm="100000">
                                          <p:val>
                                            <p:strVal val="#ppt_x"/>
                                          </p:val>
                                        </p:tav>
                                      </p:tavLst>
                                    </p:anim>
                                    <p:anim calcmode="lin" valueType="num">
                                      <p:cBhvr additive="base">
                                        <p:cTn dur="500" fill="hold" id="24"/>
                                        <p:tgtEl>
                                          <p:spTgt spid="60"/>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62"/>
                                        </p:tgtEl>
                                        <p:attrNameLst>
                                          <p:attrName>style.visibility</p:attrName>
                                        </p:attrNameLst>
                                      </p:cBhvr>
                                      <p:to>
                                        <p:strVal val="visible"/>
                                      </p:to>
                                    </p:set>
                                    <p:anim calcmode="lin" valueType="num">
                                      <p:cBhvr additive="base">
                                        <p:cTn dur="500" fill="hold" id="28"/>
                                        <p:tgtEl>
                                          <p:spTgt spid="62"/>
                                        </p:tgtEl>
                                        <p:attrNameLst>
                                          <p:attrName>ppt_x</p:attrName>
                                        </p:attrNameLst>
                                      </p:cBhvr>
                                      <p:tavLst>
                                        <p:tav tm="0">
                                          <p:val>
                                            <p:strVal val="#ppt_x"/>
                                          </p:val>
                                        </p:tav>
                                        <p:tav tm="100000">
                                          <p:val>
                                            <p:strVal val="#ppt_x"/>
                                          </p:val>
                                        </p:tav>
                                      </p:tavLst>
                                    </p:anim>
                                    <p:anim calcmode="lin" valueType="num">
                                      <p:cBhvr additive="base">
                                        <p:cTn dur="500" fill="hold" id="29"/>
                                        <p:tgtEl>
                                          <p:spTgt spid="6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4">
                                  <p:stCondLst>
                                    <p:cond delay="0"/>
                                  </p:stCondLst>
                                  <p:childTnLst>
                                    <p:set>
                                      <p:cBhvr>
                                        <p:cTn dur="1" fill="hold" id="32">
                                          <p:stCondLst>
                                            <p:cond delay="0"/>
                                          </p:stCondLst>
                                        </p:cTn>
                                        <p:tgtEl>
                                          <p:spTgt spid="63"/>
                                        </p:tgtEl>
                                        <p:attrNameLst>
                                          <p:attrName>style.visibility</p:attrName>
                                        </p:attrNameLst>
                                      </p:cBhvr>
                                      <p:to>
                                        <p:strVal val="visible"/>
                                      </p:to>
                                    </p:set>
                                    <p:anim calcmode="lin" valueType="num">
                                      <p:cBhvr additive="base">
                                        <p:cTn dur="500" fill="hold" id="33"/>
                                        <p:tgtEl>
                                          <p:spTgt spid="63"/>
                                        </p:tgtEl>
                                        <p:attrNameLst>
                                          <p:attrName>ppt_x</p:attrName>
                                        </p:attrNameLst>
                                      </p:cBhvr>
                                      <p:tavLst>
                                        <p:tav tm="0">
                                          <p:val>
                                            <p:strVal val="#ppt_x"/>
                                          </p:val>
                                        </p:tav>
                                        <p:tav tm="100000">
                                          <p:val>
                                            <p:strVal val="#ppt_x"/>
                                          </p:val>
                                        </p:tav>
                                      </p:tavLst>
                                    </p:anim>
                                    <p:anim calcmode="lin" valueType="num">
                                      <p:cBhvr additive="base">
                                        <p:cTn dur="500" fill="hold" id="34"/>
                                        <p:tgtEl>
                                          <p:spTgt spid="63"/>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4">
                                  <p:stCondLst>
                                    <p:cond delay="0"/>
                                  </p:stCondLst>
                                  <p:childTnLst>
                                    <p:set>
                                      <p:cBhvr>
                                        <p:cTn dur="1" fill="hold" id="37">
                                          <p:stCondLst>
                                            <p:cond delay="0"/>
                                          </p:stCondLst>
                                        </p:cTn>
                                        <p:tgtEl>
                                          <p:spTgt spid="65"/>
                                        </p:tgtEl>
                                        <p:attrNameLst>
                                          <p:attrName>style.visibility</p:attrName>
                                        </p:attrNameLst>
                                      </p:cBhvr>
                                      <p:to>
                                        <p:strVal val="visible"/>
                                      </p:to>
                                    </p:set>
                                    <p:anim calcmode="lin" valueType="num">
                                      <p:cBhvr additive="base">
                                        <p:cTn dur="500" fill="hold" id="38"/>
                                        <p:tgtEl>
                                          <p:spTgt spid="65"/>
                                        </p:tgtEl>
                                        <p:attrNameLst>
                                          <p:attrName>ppt_x</p:attrName>
                                        </p:attrNameLst>
                                      </p:cBhvr>
                                      <p:tavLst>
                                        <p:tav tm="0">
                                          <p:val>
                                            <p:strVal val="#ppt_x"/>
                                          </p:val>
                                        </p:tav>
                                        <p:tav tm="100000">
                                          <p:val>
                                            <p:strVal val="#ppt_x"/>
                                          </p:val>
                                        </p:tav>
                                      </p:tavLst>
                                    </p:anim>
                                    <p:anim calcmode="lin" valueType="num">
                                      <p:cBhvr additive="base">
                                        <p:cTn dur="500" fill="hold" id="39"/>
                                        <p:tgtEl>
                                          <p:spTgt spid="6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4">
                                  <p:stCondLst>
                                    <p:cond delay="0"/>
                                  </p:stCondLst>
                                  <p:childTnLst>
                                    <p:set>
                                      <p:cBhvr>
                                        <p:cTn dur="1" fill="hold" id="42">
                                          <p:stCondLst>
                                            <p:cond delay="0"/>
                                          </p:stCondLst>
                                        </p:cTn>
                                        <p:tgtEl>
                                          <p:spTgt spid="66"/>
                                        </p:tgtEl>
                                        <p:attrNameLst>
                                          <p:attrName>style.visibility</p:attrName>
                                        </p:attrNameLst>
                                      </p:cBhvr>
                                      <p:to>
                                        <p:strVal val="visible"/>
                                      </p:to>
                                    </p:set>
                                    <p:anim calcmode="lin" valueType="num">
                                      <p:cBhvr additive="base">
                                        <p:cTn dur="500" fill="hold" id="43"/>
                                        <p:tgtEl>
                                          <p:spTgt spid="66"/>
                                        </p:tgtEl>
                                        <p:attrNameLst>
                                          <p:attrName>ppt_x</p:attrName>
                                        </p:attrNameLst>
                                      </p:cBhvr>
                                      <p:tavLst>
                                        <p:tav tm="0">
                                          <p:val>
                                            <p:strVal val="#ppt_x"/>
                                          </p:val>
                                        </p:tav>
                                        <p:tav tm="100000">
                                          <p:val>
                                            <p:strVal val="#ppt_x"/>
                                          </p:val>
                                        </p:tav>
                                      </p:tavLst>
                                    </p:anim>
                                    <p:anim calcmode="lin" valueType="num">
                                      <p:cBhvr additive="base">
                                        <p:cTn dur="500" fill="hold" id="44"/>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2"/>
      <p:bldP grpId="0" spid="63"/>
      <p:bldP grpId="0" spid="65"/>
      <p:bldP grpId="0" spid="6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27410" y="1915090"/>
            <a:ext cx="1773218" cy="2112579"/>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1800">
                <a:solidFill>
                  <a:srgbClr val="080808"/>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8" name="文本框 29"/>
            <p:cNvSpPr txBox="1"/>
            <p:nvPr/>
          </p:nvSpPr>
          <p:spPr>
            <a:xfrm>
              <a:off x="930644" y="1922171"/>
              <a:ext cx="1342656" cy="335280"/>
            </a:xfrm>
            <a:prstGeom prst="rect">
              <a:avLst/>
            </a:prstGeom>
            <a:noFill/>
          </p:spPr>
          <p:txBody>
            <a:bodyPr rtlCol="0" wrap="square">
              <a:spAutoFit/>
            </a:bodyPr>
            <a:lstStyle/>
            <a:p>
              <a:pPr algn="ctr"/>
              <a:r>
                <a:rPr altLang="en-US" lang="zh-CN" sz="1600">
                  <a:solidFill>
                    <a:prstClr val="white"/>
                  </a:solidFill>
                  <a:latin charset="-122" panose="020b0503020204020204" pitchFamily="34" typeface="微软雅黑"/>
                </a:rPr>
                <a:t>标题文字</a:t>
              </a:r>
            </a:p>
          </p:txBody>
        </p:sp>
        <p:sp>
          <p:nvSpPr>
            <p:cNvPr id="52" name="文本框 33"/>
            <p:cNvSpPr txBox="1"/>
            <p:nvPr/>
          </p:nvSpPr>
          <p:spPr>
            <a:xfrm>
              <a:off x="905244" y="2557148"/>
              <a:ext cx="1342656" cy="1188720"/>
            </a:xfrm>
            <a:prstGeom prst="rect">
              <a:avLst/>
            </a:prstGeom>
            <a:noFill/>
          </p:spPr>
          <p:txBody>
            <a:bodyPr rtlCol="0" wrap="square">
              <a:spAutoFit/>
            </a:bodyPr>
            <a:lstStyle/>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p:txBody>
        </p:sp>
      </p:grpSp>
      <p:grpSp>
        <p:nvGrpSpPr>
          <p:cNvPr id="58" name="组合 57"/>
          <p:cNvGrpSpPr/>
          <p:nvPr/>
        </p:nvGrpSpPr>
        <p:grpSpPr>
          <a:xfrm>
            <a:off x="2652639" y="1915090"/>
            <a:ext cx="1773218" cy="2112579"/>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1800">
                <a:solidFill>
                  <a:srgbClr val="080808"/>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1" name="文本框 29"/>
            <p:cNvSpPr txBox="1"/>
            <p:nvPr/>
          </p:nvSpPr>
          <p:spPr>
            <a:xfrm>
              <a:off x="930644" y="1922171"/>
              <a:ext cx="1342656" cy="335280"/>
            </a:xfrm>
            <a:prstGeom prst="rect">
              <a:avLst/>
            </a:prstGeom>
            <a:noFill/>
          </p:spPr>
          <p:txBody>
            <a:bodyPr rtlCol="0" wrap="square">
              <a:spAutoFit/>
            </a:bodyPr>
            <a:lstStyle/>
            <a:p>
              <a:pPr algn="ctr"/>
              <a:r>
                <a:rPr altLang="en-US" lang="zh-CN" sz="1600">
                  <a:solidFill>
                    <a:prstClr val="white"/>
                  </a:solidFill>
                  <a:latin charset="-122" panose="020b0503020204020204" pitchFamily="34" typeface="微软雅黑"/>
                </a:rPr>
                <a:t>标题文字</a:t>
              </a:r>
            </a:p>
          </p:txBody>
        </p:sp>
        <p:sp>
          <p:nvSpPr>
            <p:cNvPr id="62" name="文本框 33"/>
            <p:cNvSpPr txBox="1"/>
            <p:nvPr/>
          </p:nvSpPr>
          <p:spPr>
            <a:xfrm>
              <a:off x="905244" y="2557148"/>
              <a:ext cx="1342656" cy="1188720"/>
            </a:xfrm>
            <a:prstGeom prst="rect">
              <a:avLst/>
            </a:prstGeom>
            <a:noFill/>
          </p:spPr>
          <p:txBody>
            <a:bodyPr rtlCol="0" wrap="square">
              <a:spAutoFit/>
            </a:bodyPr>
            <a:lstStyle/>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p:txBody>
        </p:sp>
      </p:grpSp>
      <p:grpSp>
        <p:nvGrpSpPr>
          <p:cNvPr id="63" name="组合 62"/>
          <p:cNvGrpSpPr/>
          <p:nvPr/>
        </p:nvGrpSpPr>
        <p:grpSpPr>
          <a:xfrm>
            <a:off x="4677868" y="1915090"/>
            <a:ext cx="1773218" cy="2112579"/>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1800">
                <a:solidFill>
                  <a:srgbClr val="080808"/>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6" name="文本框 29"/>
            <p:cNvSpPr txBox="1"/>
            <p:nvPr/>
          </p:nvSpPr>
          <p:spPr>
            <a:xfrm>
              <a:off x="930644" y="1922171"/>
              <a:ext cx="1342656" cy="335280"/>
            </a:xfrm>
            <a:prstGeom prst="rect">
              <a:avLst/>
            </a:prstGeom>
            <a:noFill/>
          </p:spPr>
          <p:txBody>
            <a:bodyPr rtlCol="0" wrap="square">
              <a:spAutoFit/>
            </a:bodyPr>
            <a:lstStyle/>
            <a:p>
              <a:pPr algn="ctr"/>
              <a:r>
                <a:rPr altLang="en-US" lang="zh-CN" sz="1600">
                  <a:solidFill>
                    <a:prstClr val="white"/>
                  </a:solidFill>
                  <a:latin charset="-122" panose="020b0503020204020204" pitchFamily="34" typeface="微软雅黑"/>
                </a:rPr>
                <a:t>标题文字</a:t>
              </a:r>
            </a:p>
          </p:txBody>
        </p:sp>
        <p:sp>
          <p:nvSpPr>
            <p:cNvPr id="67" name="文本框 33"/>
            <p:cNvSpPr txBox="1"/>
            <p:nvPr/>
          </p:nvSpPr>
          <p:spPr>
            <a:xfrm>
              <a:off x="905244" y="2557148"/>
              <a:ext cx="1342656" cy="1188720"/>
            </a:xfrm>
            <a:prstGeom prst="rect">
              <a:avLst/>
            </a:prstGeom>
            <a:noFill/>
          </p:spPr>
          <p:txBody>
            <a:bodyPr rtlCol="0" wrap="square">
              <a:spAutoFit/>
            </a:bodyPr>
            <a:lstStyle/>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p:txBody>
        </p:sp>
      </p:grpSp>
      <p:grpSp>
        <p:nvGrpSpPr>
          <p:cNvPr id="68" name="组合 67"/>
          <p:cNvGrpSpPr/>
          <p:nvPr/>
        </p:nvGrpSpPr>
        <p:grpSpPr>
          <a:xfrm>
            <a:off x="6703096" y="1915090"/>
            <a:ext cx="1773218" cy="2112579"/>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1800">
                <a:solidFill>
                  <a:srgbClr val="080808"/>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71" name="文本框 29"/>
            <p:cNvSpPr txBox="1"/>
            <p:nvPr/>
          </p:nvSpPr>
          <p:spPr>
            <a:xfrm>
              <a:off x="930643" y="1922171"/>
              <a:ext cx="1342656" cy="335280"/>
            </a:xfrm>
            <a:prstGeom prst="rect">
              <a:avLst/>
            </a:prstGeom>
            <a:noFill/>
          </p:spPr>
          <p:txBody>
            <a:bodyPr rtlCol="0" wrap="square">
              <a:spAutoFit/>
            </a:bodyPr>
            <a:lstStyle/>
            <a:p>
              <a:pPr algn="ctr"/>
              <a:r>
                <a:rPr altLang="en-US" lang="zh-CN" sz="1600">
                  <a:solidFill>
                    <a:prstClr val="white"/>
                  </a:solidFill>
                  <a:latin charset="-122" panose="020b0503020204020204" pitchFamily="34" typeface="微软雅黑"/>
                </a:rPr>
                <a:t>标题文字</a:t>
              </a:r>
            </a:p>
          </p:txBody>
        </p:sp>
        <p:sp>
          <p:nvSpPr>
            <p:cNvPr id="72" name="文本框 33"/>
            <p:cNvSpPr txBox="1"/>
            <p:nvPr/>
          </p:nvSpPr>
          <p:spPr>
            <a:xfrm>
              <a:off x="905244" y="2557148"/>
              <a:ext cx="1342656" cy="1188720"/>
            </a:xfrm>
            <a:prstGeom prst="rect">
              <a:avLst/>
            </a:prstGeom>
            <a:noFill/>
          </p:spPr>
          <p:txBody>
            <a:bodyPr rtlCol="0" wrap="square">
              <a:spAutoFit/>
            </a:bodyPr>
            <a:lstStyle/>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a:p>
              <a:r>
                <a:rPr altLang="en-US" lang="zh-CN" sz="1200">
                  <a:solidFill>
                    <a:srgbClr val="080808"/>
                  </a:solidFill>
                  <a:latin typeface="微软雅黑"/>
                </a:rPr>
                <a:t>单击此处添加文本单击此处添加</a:t>
              </a:r>
            </a:p>
          </p:txBody>
        </p:sp>
      </p:grpSp>
      <p:sp>
        <p:nvSpPr>
          <p:cNvPr id="26"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3567365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58"/>
                                        </p:tgtEl>
                                        <p:attrNameLst>
                                          <p:attrName>style.visibility</p:attrName>
                                        </p:attrNameLst>
                                      </p:cBhvr>
                                      <p:to>
                                        <p:strVal val="visible"/>
                                      </p:to>
                                    </p:set>
                                    <p:anim calcmode="lin" valueType="num">
                                      <p:cBhvr additive="base">
                                        <p:cTn dur="500" fill="hold" id="12"/>
                                        <p:tgtEl>
                                          <p:spTgt spid="58"/>
                                        </p:tgtEl>
                                        <p:attrNameLst>
                                          <p:attrName>ppt_x</p:attrName>
                                        </p:attrNameLst>
                                      </p:cBhvr>
                                      <p:tavLst>
                                        <p:tav tm="0">
                                          <p:val>
                                            <p:strVal val="#ppt_x"/>
                                          </p:val>
                                        </p:tav>
                                        <p:tav tm="100000">
                                          <p:val>
                                            <p:strVal val="#ppt_x"/>
                                          </p:val>
                                        </p:tav>
                                      </p:tavLst>
                                    </p:anim>
                                    <p:anim calcmode="lin" valueType="num">
                                      <p:cBhvr additive="base">
                                        <p:cTn dur="500" fill="hold" id="13"/>
                                        <p:tgtEl>
                                          <p:spTgt spid="58"/>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63"/>
                                        </p:tgtEl>
                                        <p:attrNameLst>
                                          <p:attrName>style.visibility</p:attrName>
                                        </p:attrNameLst>
                                      </p:cBhvr>
                                      <p:to>
                                        <p:strVal val="visible"/>
                                      </p:to>
                                    </p:set>
                                    <p:anim calcmode="lin" valueType="num">
                                      <p:cBhvr additive="base">
                                        <p:cTn dur="500" fill="hold" id="17"/>
                                        <p:tgtEl>
                                          <p:spTgt spid="63"/>
                                        </p:tgtEl>
                                        <p:attrNameLst>
                                          <p:attrName>ppt_x</p:attrName>
                                        </p:attrNameLst>
                                      </p:cBhvr>
                                      <p:tavLst>
                                        <p:tav tm="0">
                                          <p:val>
                                            <p:strVal val="#ppt_x"/>
                                          </p:val>
                                        </p:tav>
                                        <p:tav tm="100000">
                                          <p:val>
                                            <p:strVal val="#ppt_x"/>
                                          </p:val>
                                        </p:tav>
                                      </p:tavLst>
                                    </p:anim>
                                    <p:anim calcmode="lin" valueType="num">
                                      <p:cBhvr additive="base">
                                        <p:cTn dur="500" fill="hold" id="18"/>
                                        <p:tgtEl>
                                          <p:spTgt spid="6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68"/>
                                        </p:tgtEl>
                                        <p:attrNameLst>
                                          <p:attrName>style.visibility</p:attrName>
                                        </p:attrNameLst>
                                      </p:cBhvr>
                                      <p:to>
                                        <p:strVal val="visible"/>
                                      </p:to>
                                    </p:set>
                                    <p:anim calcmode="lin" valueType="num">
                                      <p:cBhvr additive="base">
                                        <p:cTn dur="500" fill="hold" id="22"/>
                                        <p:tgtEl>
                                          <p:spTgt spid="68"/>
                                        </p:tgtEl>
                                        <p:attrNameLst>
                                          <p:attrName>ppt_x</p:attrName>
                                        </p:attrNameLst>
                                      </p:cBhvr>
                                      <p:tavLst>
                                        <p:tav tm="0">
                                          <p:val>
                                            <p:strVal val="#ppt_x"/>
                                          </p:val>
                                        </p:tav>
                                        <p:tav tm="100000">
                                          <p:val>
                                            <p:strVal val="#ppt_x"/>
                                          </p:val>
                                        </p:tav>
                                      </p:tavLst>
                                    </p:anim>
                                    <p:anim calcmode="lin" valueType="num">
                                      <p:cBhvr additive="base">
                                        <p:cTn dur="500" fill="hold" id="23"/>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761775" y="2196656"/>
            <a:ext cx="7452586" cy="1025288"/>
            <a:chOff x="1015699" y="2928875"/>
            <a:chExt cx="9936781" cy="1367050"/>
          </a:xfrm>
        </p:grpSpPr>
        <p:cxnSp>
          <p:nvCxnSpPr>
            <p:cNvPr id="29" name="Straight Connector 31"/>
            <p:cNvCxnSpPr/>
            <p:nvPr/>
          </p:nvCxnSpPr>
          <p:spPr>
            <a:xfrm flipV="1">
              <a:off x="1015699" y="3621611"/>
              <a:ext cx="9936781" cy="1"/>
            </a:xfrm>
            <a:prstGeom prst="line">
              <a:avLst/>
            </a:prstGeom>
            <a:ln w="13970">
              <a:solidFill>
                <a:schemeClr val="tx1"/>
              </a:solidFill>
              <a:prstDash val="dash"/>
              <a:headEnd len="med" type="none" w="med"/>
              <a:tailEnd len="med" type="stealth" w="med"/>
            </a:ln>
          </p:spPr>
          <p:style>
            <a:lnRef idx="1">
              <a:schemeClr val="accent1"/>
            </a:lnRef>
            <a:fillRef idx="0">
              <a:schemeClr val="accent1"/>
            </a:fillRef>
            <a:effectRef idx="0">
              <a:schemeClr val="accent1"/>
            </a:effectRef>
            <a:fontRef idx="minor">
              <a:schemeClr val="tx1"/>
            </a:fontRef>
          </p:style>
        </p:cxnSp>
        <p:cxnSp>
          <p:nvCxnSpPr>
            <p:cNvPr id="30" name="Straight Connector 31"/>
            <p:cNvCxnSpPr>
              <a:endCxn id="49" idx="4"/>
            </p:cNvCxnSpPr>
            <p:nvPr/>
          </p:nvCxnSpPr>
          <p:spPr>
            <a:xfrm flipV="1">
              <a:off x="2311076" y="292887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31"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800">
                <a:solidFill>
                  <a:prstClr val="white"/>
                </a:solidFill>
              </a:endParaRPr>
            </a:p>
          </p:txBody>
        </p:sp>
        <p:cxnSp>
          <p:nvCxnSpPr>
            <p:cNvPr id="32" name="Straight Connector 31"/>
            <p:cNvCxnSpPr/>
            <p:nvPr/>
          </p:nvCxnSpPr>
          <p:spPr>
            <a:xfrm flipV="1">
              <a:off x="7265810" y="292887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33"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800">
                <a:solidFill>
                  <a:prstClr val="white"/>
                </a:solidFill>
              </a:endParaRPr>
            </a:p>
          </p:txBody>
        </p:sp>
        <p:cxnSp>
          <p:nvCxnSpPr>
            <p:cNvPr id="34" name="Straight Connector 31"/>
            <p:cNvCxnSpPr/>
            <p:nvPr/>
          </p:nvCxnSpPr>
          <p:spPr>
            <a:xfrm flipV="1">
              <a:off x="4777173" y="359943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3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800">
                <a:solidFill>
                  <a:prstClr val="white"/>
                </a:solidFill>
              </a:endParaRPr>
            </a:p>
          </p:txBody>
        </p:sp>
        <p:cxnSp>
          <p:nvCxnSpPr>
            <p:cNvPr id="36" name="Straight Connector 31"/>
            <p:cNvCxnSpPr/>
            <p:nvPr/>
          </p:nvCxnSpPr>
          <p:spPr>
            <a:xfrm flipV="1">
              <a:off x="9743294" y="359943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37"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800">
                <a:solidFill>
                  <a:prstClr val="white"/>
                </a:solidFill>
              </a:endParaRPr>
            </a:p>
          </p:txBody>
        </p:sp>
      </p:grpSp>
      <p:sp>
        <p:nvSpPr>
          <p:cNvPr id="38" name="矩形 37"/>
          <p:cNvSpPr/>
          <p:nvPr/>
        </p:nvSpPr>
        <p:spPr>
          <a:xfrm>
            <a:off x="2293841" y="1523838"/>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a:t>
            </a:r>
          </a:p>
        </p:txBody>
      </p:sp>
      <p:sp>
        <p:nvSpPr>
          <p:cNvPr id="39" name="矩形 38"/>
          <p:cNvSpPr/>
          <p:nvPr/>
        </p:nvSpPr>
        <p:spPr>
          <a:xfrm>
            <a:off x="6019095" y="1523838"/>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a:t>
            </a:r>
          </a:p>
        </p:txBody>
      </p:sp>
      <p:sp>
        <p:nvSpPr>
          <p:cNvPr id="40" name="矩形 39"/>
          <p:cNvSpPr/>
          <p:nvPr/>
        </p:nvSpPr>
        <p:spPr>
          <a:xfrm>
            <a:off x="729928" y="3221944"/>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a:t>
            </a:r>
          </a:p>
        </p:txBody>
      </p:sp>
      <p:sp>
        <p:nvSpPr>
          <p:cNvPr id="41" name="矩形 40"/>
          <p:cNvSpPr/>
          <p:nvPr/>
        </p:nvSpPr>
        <p:spPr>
          <a:xfrm>
            <a:off x="4312308" y="3221944"/>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a:t>
            </a:r>
          </a:p>
        </p:txBody>
      </p:sp>
      <p:grpSp>
        <p:nvGrpSpPr>
          <p:cNvPr id="42" name="组合 41"/>
          <p:cNvGrpSpPr/>
          <p:nvPr/>
        </p:nvGrpSpPr>
        <p:grpSpPr>
          <a:xfrm>
            <a:off x="1262027" y="1384450"/>
            <a:ext cx="938264" cy="940162"/>
            <a:chOff x="1771602" y="1706233"/>
            <a:chExt cx="1251019" cy="1253549"/>
          </a:xfrm>
        </p:grpSpPr>
        <p:grpSp>
          <p:nvGrpSpPr>
            <p:cNvPr id="43" name="Group 38"/>
            <p:cNvGrpSpPr/>
            <p:nvPr/>
          </p:nvGrpSpPr>
          <p:grpSpPr>
            <a:xfrm>
              <a:off x="1771602" y="1706233"/>
              <a:ext cx="1251019" cy="1253549"/>
              <a:chOff x="3692576" y="1742634"/>
              <a:chExt cx="2790379" cy="2796023"/>
            </a:xfrm>
          </p:grpSpPr>
          <p:grpSp>
            <p:nvGrpSpPr>
              <p:cNvPr id="45" name="组合 79"/>
              <p:cNvGrpSpPr/>
              <p:nvPr/>
            </p:nvGrpSpPr>
            <p:grpSpPr>
              <a:xfrm>
                <a:off x="3692576" y="1742634"/>
                <a:ext cx="2790379" cy="2796023"/>
                <a:chOff x="6379729" y="2488774"/>
                <a:chExt cx="2513016" cy="2513016"/>
              </a:xfrm>
            </p:grpSpPr>
            <p:sp>
              <p:nvSpPr>
                <p:cNvPr id="5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ea typeface="宋体"/>
                  </a:endParaRPr>
                </a:p>
              </p:txBody>
            </p:sp>
            <p:sp>
              <p:nvSpPr>
                <p:cNvPr id="51"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49" name="椭圆 80"/>
              <p:cNvSpPr/>
              <p:nvPr/>
            </p:nvSpPr>
            <p:spPr bwMode="auto">
              <a:xfrm>
                <a:off x="4101618" y="2137562"/>
                <a:ext cx="2016471" cy="2020558"/>
              </a:xfrm>
              <a:prstGeom prst="ellipse">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pic>
          <p:nvPicPr>
            <p:cNvPr id="44" name="Picture 53"/>
            <p:cNvPicPr>
              <a:picLocks noChangeAspect="1"/>
            </p:cNvPicPr>
            <p:nvPr/>
          </p:nvPicPr>
          <p:blipFill>
            <a:blip r:embed="rId3">
              <a:extLst>
                <a:ext uri="{28A0092B-C50C-407E-A947-70E740481C1C}">
                  <a14:useLocalDpi val="0"/>
                </a:ext>
              </a:extLst>
            </a:blip>
            <a:stretch>
              <a:fillRect/>
            </a:stretch>
          </p:blipFill>
          <p:spPr>
            <a:xfrm>
              <a:off x="2156482" y="2107859"/>
              <a:ext cx="487177" cy="487177"/>
            </a:xfrm>
            <a:prstGeom prst="rect">
              <a:avLst/>
            </a:prstGeom>
          </p:spPr>
        </p:pic>
      </p:grpSp>
      <p:grpSp>
        <p:nvGrpSpPr>
          <p:cNvPr id="53" name="组合 52"/>
          <p:cNvGrpSpPr/>
          <p:nvPr/>
        </p:nvGrpSpPr>
        <p:grpSpPr>
          <a:xfrm>
            <a:off x="4963387" y="1383126"/>
            <a:ext cx="938264" cy="940162"/>
            <a:chOff x="6706749" y="1704468"/>
            <a:chExt cx="1251019" cy="1253549"/>
          </a:xfrm>
        </p:grpSpPr>
        <p:grpSp>
          <p:nvGrpSpPr>
            <p:cNvPr id="54" name="Group 43"/>
            <p:cNvGrpSpPr/>
            <p:nvPr/>
          </p:nvGrpSpPr>
          <p:grpSpPr>
            <a:xfrm>
              <a:off x="6706749" y="1704468"/>
              <a:ext cx="1251019" cy="1253549"/>
              <a:chOff x="3692576" y="1742634"/>
              <a:chExt cx="2790379" cy="2796023"/>
            </a:xfrm>
          </p:grpSpPr>
          <p:grpSp>
            <p:nvGrpSpPr>
              <p:cNvPr id="84" name="组合 79"/>
              <p:cNvGrpSpPr/>
              <p:nvPr/>
            </p:nvGrpSpPr>
            <p:grpSpPr>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ea typeface="宋体"/>
                  </a:endParaRPr>
                </a:p>
              </p:txBody>
            </p:sp>
            <p:sp>
              <p:nvSpPr>
                <p:cNvPr id="87"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85" name="椭圆 80"/>
              <p:cNvSpPr/>
              <p:nvPr/>
            </p:nvSpPr>
            <p:spPr bwMode="auto">
              <a:xfrm>
                <a:off x="4101618" y="2137562"/>
                <a:ext cx="2016471" cy="2020558"/>
              </a:xfrm>
              <a:prstGeom prst="ellipse">
                <a:avLst/>
              </a:prstGeom>
              <a:solidFill>
                <a:schemeClr val="bg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grpSp>
          <p:nvGrpSpPr>
            <p:cNvPr id="55" name="Group 24"/>
            <p:cNvGrpSpPr>
              <a:grpSpLocks noChangeAspect="1"/>
            </p:cNvGrpSpPr>
            <p:nvPr/>
          </p:nvGrpSpPr>
          <p:grpSpPr>
            <a:xfrm>
              <a:off x="7152542" y="2112972"/>
              <a:ext cx="404336" cy="404336"/>
              <a:chOff x="6111586" y="318800"/>
              <a:chExt cx="490538" cy="490538"/>
            </a:xfrm>
            <a:solidFill>
              <a:srgbClr val="FFFFFF"/>
            </a:solidFill>
          </p:grpSpPr>
          <p:sp>
            <p:nvSpPr>
              <p:cNvPr id="56" name="Freeform 5"/>
              <p:cNvSpPr>
                <a:spLocks noEditPoints="1"/>
              </p:cNvSpPr>
              <p:nvPr/>
            </p:nvSpPr>
            <p:spPr bwMode="auto">
              <a:xfrm>
                <a:off x="6111586" y="318800"/>
                <a:ext cx="490538" cy="490538"/>
              </a:xfrm>
              <a:custGeom>
                <a:gdLst>
                  <a:gd fmla="*/ 116 w 128" name="T0"/>
                  <a:gd fmla="*/ 0 h 128" name="T1"/>
                  <a:gd fmla="*/ 28 w 128" name="T2"/>
                  <a:gd fmla="*/ 0 h 128" name="T3"/>
                  <a:gd fmla="*/ 16 w 128" name="T4"/>
                  <a:gd fmla="*/ 12 h 128" name="T5"/>
                  <a:gd fmla="*/ 16 w 128" name="T6"/>
                  <a:gd fmla="*/ 20 h 128" name="T7"/>
                  <a:gd fmla="*/ 12 w 128" name="T8"/>
                  <a:gd fmla="*/ 20 h 128" name="T9"/>
                  <a:gd fmla="*/ 0 w 128" name="T10"/>
                  <a:gd fmla="*/ 32 h 128" name="T11"/>
                  <a:gd fmla="*/ 0 w 128" name="T12"/>
                  <a:gd fmla="*/ 112 h 128" name="T13"/>
                  <a:gd fmla="*/ 16 w 128" name="T14"/>
                  <a:gd fmla="*/ 128 h 128" name="T15"/>
                  <a:gd fmla="*/ 112 w 128" name="T16"/>
                  <a:gd fmla="*/ 128 h 128" name="T17"/>
                  <a:gd fmla="*/ 128 w 128" name="T18"/>
                  <a:gd fmla="*/ 112 h 128" name="T19"/>
                  <a:gd fmla="*/ 128 w 128" name="T20"/>
                  <a:gd fmla="*/ 12 h 128" name="T21"/>
                  <a:gd fmla="*/ 116 w 128" name="T22"/>
                  <a:gd fmla="*/ 0 h 128" name="T23"/>
                  <a:gd fmla="*/ 120 w 128" name="T24"/>
                  <a:gd fmla="*/ 112 h 128" name="T25"/>
                  <a:gd fmla="*/ 112 w 128" name="T26"/>
                  <a:gd fmla="*/ 120 h 128" name="T27"/>
                  <a:gd fmla="*/ 16 w 128" name="T28"/>
                  <a:gd fmla="*/ 120 h 128" name="T29"/>
                  <a:gd fmla="*/ 8 w 128" name="T30"/>
                  <a:gd fmla="*/ 112 h 128" name="T31"/>
                  <a:gd fmla="*/ 8 w 128" name="T32"/>
                  <a:gd fmla="*/ 32 h 128" name="T33"/>
                  <a:gd fmla="*/ 12 w 128" name="T34"/>
                  <a:gd fmla="*/ 28 h 128" name="T35"/>
                  <a:gd fmla="*/ 16 w 128" name="T36"/>
                  <a:gd fmla="*/ 28 h 128" name="T37"/>
                  <a:gd fmla="*/ 16 w 128" name="T38"/>
                  <a:gd fmla="*/ 108 h 128" name="T39"/>
                  <a:gd fmla="*/ 20 w 128" name="T40"/>
                  <a:gd fmla="*/ 112 h 128" name="T41"/>
                  <a:gd fmla="*/ 24 w 128" name="T42"/>
                  <a:gd fmla="*/ 108 h 128" name="T43"/>
                  <a:gd fmla="*/ 24 w 128" name="T44"/>
                  <a:gd fmla="*/ 12 h 128" name="T45"/>
                  <a:gd fmla="*/ 28 w 128" name="T46"/>
                  <a:gd fmla="*/ 8 h 128" name="T47"/>
                  <a:gd fmla="*/ 116 w 128" name="T48"/>
                  <a:gd fmla="*/ 8 h 128" name="T49"/>
                  <a:gd fmla="*/ 120 w 128" name="T50"/>
                  <a:gd fmla="*/ 12 h 128" name="T51"/>
                  <a:gd fmla="*/ 120 w 128" name="T52"/>
                  <a:gd fmla="*/ 112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57" name="Freeform 6"/>
              <p:cNvSpPr/>
              <p:nvPr/>
            </p:nvSpPr>
            <p:spPr bwMode="auto">
              <a:xfrm>
                <a:off x="6402099" y="502950"/>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73" name="Freeform 7"/>
              <p:cNvSpPr/>
              <p:nvPr/>
            </p:nvSpPr>
            <p:spPr bwMode="auto">
              <a:xfrm>
                <a:off x="6402099" y="456912"/>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74" name="Freeform 8"/>
              <p:cNvSpPr/>
              <p:nvPr/>
            </p:nvSpPr>
            <p:spPr bwMode="auto">
              <a:xfrm>
                <a:off x="6402099" y="410875"/>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75" name="Freeform 9"/>
              <p:cNvSpPr/>
              <p:nvPr/>
            </p:nvSpPr>
            <p:spPr bwMode="auto">
              <a:xfrm>
                <a:off x="6233824"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76" name="Freeform 10"/>
              <p:cNvSpPr/>
              <p:nvPr/>
            </p:nvSpPr>
            <p:spPr bwMode="auto">
              <a:xfrm>
                <a:off x="6233824"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77" name="Freeform 11"/>
              <p:cNvSpPr/>
              <p:nvPr/>
            </p:nvSpPr>
            <p:spPr bwMode="auto">
              <a:xfrm>
                <a:off x="6233824"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78" name="Freeform 12"/>
              <p:cNvSpPr/>
              <p:nvPr/>
            </p:nvSpPr>
            <p:spPr bwMode="auto">
              <a:xfrm>
                <a:off x="6402099"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79" name="Freeform 13"/>
              <p:cNvSpPr/>
              <p:nvPr/>
            </p:nvSpPr>
            <p:spPr bwMode="auto">
              <a:xfrm>
                <a:off x="6402099"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80" name="Freeform 14"/>
              <p:cNvSpPr/>
              <p:nvPr/>
            </p:nvSpPr>
            <p:spPr bwMode="auto">
              <a:xfrm>
                <a:off x="6402099"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81" name="Freeform 15"/>
              <p:cNvSpPr/>
              <p:nvPr/>
            </p:nvSpPr>
            <p:spPr bwMode="auto">
              <a:xfrm>
                <a:off x="6233824" y="548987"/>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82" name="Freeform 16"/>
              <p:cNvSpPr/>
              <p:nvPr/>
            </p:nvSpPr>
            <p:spPr bwMode="auto">
              <a:xfrm>
                <a:off x="6233824" y="595025"/>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83" name="Freeform 17"/>
              <p:cNvSpPr>
                <a:spLocks noEditPoints="1"/>
              </p:cNvSpPr>
              <p:nvPr/>
            </p:nvSpPr>
            <p:spPr bwMode="auto">
              <a:xfrm>
                <a:off x="6233824" y="379125"/>
                <a:ext cx="138113" cy="138113"/>
              </a:xfrm>
              <a:custGeom>
                <a:gdLst>
                  <a:gd fmla="*/ 4 w 36" name="T0"/>
                  <a:gd fmla="*/ 36 h 36" name="T1"/>
                  <a:gd fmla="*/ 32 w 36" name="T2"/>
                  <a:gd fmla="*/ 36 h 36" name="T3"/>
                  <a:gd fmla="*/ 36 w 36" name="T4"/>
                  <a:gd fmla="*/ 32 h 36" name="T5"/>
                  <a:gd fmla="*/ 36 w 36" name="T6"/>
                  <a:gd fmla="*/ 4 h 36" name="T7"/>
                  <a:gd fmla="*/ 32 w 36" name="T8"/>
                  <a:gd fmla="*/ 0 h 36" name="T9"/>
                  <a:gd fmla="*/ 4 w 36" name="T10"/>
                  <a:gd fmla="*/ 0 h 36" name="T11"/>
                  <a:gd fmla="*/ 0 w 36" name="T12"/>
                  <a:gd fmla="*/ 4 h 36" name="T13"/>
                  <a:gd fmla="*/ 0 w 36" name="T14"/>
                  <a:gd fmla="*/ 32 h 36" name="T15"/>
                  <a:gd fmla="*/ 4 w 36" name="T16"/>
                  <a:gd fmla="*/ 36 h 36" name="T17"/>
                  <a:gd fmla="*/ 8 w 36" name="T18"/>
                  <a:gd fmla="*/ 8 h 36" name="T19"/>
                  <a:gd fmla="*/ 28 w 36" name="T20"/>
                  <a:gd fmla="*/ 8 h 36" name="T21"/>
                  <a:gd fmla="*/ 28 w 36" name="T22"/>
                  <a:gd fmla="*/ 28 h 36" name="T23"/>
                  <a:gd fmla="*/ 8 w 36" name="T24"/>
                  <a:gd fmla="*/ 28 h 36" name="T25"/>
                  <a:gd fmla="*/ 8 w 36" name="T26"/>
                  <a:gd fmla="*/ 8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grpSp>
      </p:grpSp>
      <p:grpSp>
        <p:nvGrpSpPr>
          <p:cNvPr id="88" name="组合 87"/>
          <p:cNvGrpSpPr/>
          <p:nvPr/>
        </p:nvGrpSpPr>
        <p:grpSpPr>
          <a:xfrm>
            <a:off x="6843799" y="3116996"/>
            <a:ext cx="938264" cy="940162"/>
            <a:chOff x="9213965" y="4016294"/>
            <a:chExt cx="1251019" cy="1253549"/>
          </a:xfrm>
        </p:grpSpPr>
        <p:grpSp>
          <p:nvGrpSpPr>
            <p:cNvPr id="89" name="Group 48"/>
            <p:cNvGrpSpPr/>
            <p:nvPr/>
          </p:nvGrpSpPr>
          <p:grpSpPr>
            <a:xfrm>
              <a:off x="9213965" y="4016294"/>
              <a:ext cx="1251019" cy="1253549"/>
              <a:chOff x="3692576" y="1742634"/>
              <a:chExt cx="2790379" cy="2796023"/>
            </a:xfrm>
          </p:grpSpPr>
          <p:grpSp>
            <p:nvGrpSpPr>
              <p:cNvPr id="95" name="组合 79"/>
              <p:cNvGrpSpPr/>
              <p:nvPr/>
            </p:nvGrpSpPr>
            <p:grpSpPr>
              <a:xfrm>
                <a:off x="3692576" y="1742634"/>
                <a:ext cx="2790379" cy="2796023"/>
                <a:chOff x="6379729" y="2488774"/>
                <a:chExt cx="2513016" cy="2513016"/>
              </a:xfrm>
            </p:grpSpPr>
            <p:sp>
              <p:nvSpPr>
                <p:cNvPr id="9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ea typeface="宋体"/>
                  </a:endParaRPr>
                </a:p>
              </p:txBody>
            </p:sp>
            <p:sp>
              <p:nvSpPr>
                <p:cNvPr id="98"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96" name="椭圆 80"/>
              <p:cNvSpPr/>
              <p:nvPr/>
            </p:nvSpPr>
            <p:spPr bwMode="auto">
              <a:xfrm>
                <a:off x="4101618" y="2137562"/>
                <a:ext cx="2016471" cy="2020558"/>
              </a:xfrm>
              <a:prstGeom prst="ellipse">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grpSp>
          <p:nvGrpSpPr>
            <p:cNvPr id="90" name="Group 132"/>
            <p:cNvGrpSpPr>
              <a:grpSpLocks noChangeAspect="1"/>
            </p:cNvGrpSpPr>
            <p:nvPr/>
          </p:nvGrpSpPr>
          <p:grpSpPr>
            <a:xfrm>
              <a:off x="9613622" y="4409789"/>
              <a:ext cx="471510" cy="461033"/>
              <a:chOff x="-6349" y="-1587"/>
              <a:chExt cx="500062" cy="488950"/>
            </a:xfrm>
            <a:solidFill>
              <a:srgbClr val="FFFFFF"/>
            </a:solidFill>
          </p:grpSpPr>
          <p:sp>
            <p:nvSpPr>
              <p:cNvPr id="91" name="Freeform 17"/>
              <p:cNvSpPr>
                <a:spLocks noEditPoints="1"/>
              </p:cNvSpPr>
              <p:nvPr/>
            </p:nvSpPr>
            <p:spPr bwMode="auto">
              <a:xfrm>
                <a:off x="-6349" y="-1587"/>
                <a:ext cx="500062" cy="488950"/>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92" name="Freeform 18"/>
              <p:cNvSpPr>
                <a:spLocks noEditPoints="1"/>
              </p:cNvSpPr>
              <p:nvPr/>
            </p:nvSpPr>
            <p:spPr bwMode="auto">
              <a:xfrm>
                <a:off x="174625" y="169863"/>
                <a:ext cx="134937"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93" name="Freeform 19"/>
              <p:cNvSpPr/>
              <p:nvPr/>
            </p:nvSpPr>
            <p:spPr bwMode="auto">
              <a:xfrm>
                <a:off x="163513" y="334963"/>
                <a:ext cx="73025" cy="80963"/>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sp>
            <p:nvSpPr>
              <p:cNvPr id="94" name="Freeform 20"/>
              <p:cNvSpPr/>
              <p:nvPr/>
            </p:nvSpPr>
            <p:spPr bwMode="auto">
              <a:xfrm>
                <a:off x="250825" y="74613"/>
                <a:ext cx="77787"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rgbClr val="7F7F7F"/>
                  </a:solidFill>
                </a:endParaRPr>
              </a:p>
            </p:txBody>
          </p:sp>
        </p:grpSp>
      </p:grpSp>
      <p:grpSp>
        <p:nvGrpSpPr>
          <p:cNvPr id="99" name="组合 98"/>
          <p:cNvGrpSpPr/>
          <p:nvPr/>
        </p:nvGrpSpPr>
        <p:grpSpPr>
          <a:xfrm>
            <a:off x="3129049" y="3116996"/>
            <a:ext cx="938264" cy="940162"/>
            <a:chOff x="4260965" y="4016294"/>
            <a:chExt cx="1251019" cy="1253549"/>
          </a:xfrm>
        </p:grpSpPr>
        <p:grpSp>
          <p:nvGrpSpPr>
            <p:cNvPr id="100" name="Group 48"/>
            <p:cNvGrpSpPr/>
            <p:nvPr/>
          </p:nvGrpSpPr>
          <p:grpSpPr>
            <a:xfrm>
              <a:off x="4260965" y="4016294"/>
              <a:ext cx="1251019" cy="1253549"/>
              <a:chOff x="3692576" y="1742634"/>
              <a:chExt cx="2790379" cy="2796023"/>
            </a:xfrm>
          </p:grpSpPr>
          <p:grpSp>
            <p:nvGrpSpPr>
              <p:cNvPr id="113" name="组合 79"/>
              <p:cNvGrpSpPr/>
              <p:nvPr/>
            </p:nvGrpSpPr>
            <p:grpSpPr>
              <a:xfrm>
                <a:off x="3692576" y="1742634"/>
                <a:ext cx="2790379" cy="2796023"/>
                <a:chOff x="6379729" y="2488774"/>
                <a:chExt cx="2513016" cy="2513016"/>
              </a:xfrm>
            </p:grpSpPr>
            <p:sp>
              <p:nvSpPr>
                <p:cNvPr id="11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ea typeface="宋体"/>
                  </a:endParaRPr>
                </a:p>
              </p:txBody>
            </p:sp>
            <p:sp>
              <p:nvSpPr>
                <p:cNvPr id="116"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sp>
            <p:nvSpPr>
              <p:cNvPr id="114" name="椭圆 80"/>
              <p:cNvSpPr/>
              <p:nvPr/>
            </p:nvSpPr>
            <p:spPr bwMode="auto">
              <a:xfrm>
                <a:off x="4101618" y="2137562"/>
                <a:ext cx="2016471" cy="2020558"/>
              </a:xfrm>
              <a:prstGeom prst="ellipse">
                <a:avLst/>
              </a:prstGeom>
              <a:solidFill>
                <a:schemeClr val="bg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grpSp>
        <p:grpSp>
          <p:nvGrpSpPr>
            <p:cNvPr id="101" name="组合 100"/>
            <p:cNvGrpSpPr/>
            <p:nvPr/>
          </p:nvGrpSpPr>
          <p:grpSpPr>
            <a:xfrm>
              <a:off x="4665262" y="4441971"/>
              <a:ext cx="476042" cy="437541"/>
              <a:chOff x="4470401" y="1481138"/>
              <a:chExt cx="215900" cy="198438"/>
            </a:xfrm>
            <a:solidFill>
              <a:schemeClr val="bg1"/>
            </a:solidFill>
          </p:grpSpPr>
          <p:sp>
            <p:nvSpPr>
              <p:cNvPr id="102" name="Freeform 355"/>
              <p:cNvSpPr/>
              <p:nvPr/>
            </p:nvSpPr>
            <p:spPr bwMode="auto">
              <a:xfrm>
                <a:off x="4546601" y="1651001"/>
                <a:ext cx="65088" cy="28575"/>
              </a:xfrm>
              <a:custGeom>
                <a:gdLst>
                  <a:gd fmla="*/ 10 w 81" name="T0"/>
                  <a:gd fmla="*/ 0 h 37" name="T1"/>
                  <a:gd fmla="*/ 0 w 81" name="T2"/>
                  <a:gd fmla="*/ 33 h 37" name="T3"/>
                  <a:gd fmla="*/ 0 w 81" name="T4"/>
                  <a:gd fmla="*/ 33 h 37" name="T5"/>
                  <a:gd fmla="*/ 1 w 81" name="T6"/>
                  <a:gd fmla="*/ 36 h 37" name="T7"/>
                  <a:gd fmla="*/ 5 w 81" name="T8"/>
                  <a:gd fmla="*/ 37 h 37" name="T9"/>
                  <a:gd fmla="*/ 76 w 81" name="T10"/>
                  <a:gd fmla="*/ 37 h 37" name="T11"/>
                  <a:gd fmla="*/ 76 w 81" name="T12"/>
                  <a:gd fmla="*/ 37 h 37" name="T13"/>
                  <a:gd fmla="*/ 79 w 81" name="T14"/>
                  <a:gd fmla="*/ 36 h 37" name="T15"/>
                  <a:gd fmla="*/ 81 w 81" name="T16"/>
                  <a:gd fmla="*/ 33 h 37" name="T17"/>
                  <a:gd fmla="*/ 70 w 81" name="T18"/>
                  <a:gd fmla="*/ 0 h 37" name="T19"/>
                  <a:gd fmla="*/ 10 w 81" name="T20"/>
                  <a:gd fmla="*/ 0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81">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03" name="Freeform 356"/>
              <p:cNvSpPr>
                <a:spLocks noEditPoints="1"/>
              </p:cNvSpPr>
              <p:nvPr/>
            </p:nvSpPr>
            <p:spPr bwMode="auto">
              <a:xfrm>
                <a:off x="4470401" y="1481138"/>
                <a:ext cx="215900" cy="163513"/>
              </a:xfrm>
              <a:custGeom>
                <a:gdLst>
                  <a:gd fmla="*/ 252 w 272" name="T0"/>
                  <a:gd fmla="*/ 0 h 206" name="T1"/>
                  <a:gd fmla="*/ 19 w 272" name="T2"/>
                  <a:gd fmla="*/ 0 h 206" name="T3"/>
                  <a:gd fmla="*/ 19 w 272" name="T4"/>
                  <a:gd fmla="*/ 0 h 206" name="T5"/>
                  <a:gd fmla="*/ 12 w 272" name="T6"/>
                  <a:gd fmla="*/ 2 h 206" name="T7"/>
                  <a:gd fmla="*/ 5 w 272" name="T8"/>
                  <a:gd fmla="*/ 6 h 206" name="T9"/>
                  <a:gd fmla="*/ 1 w 272" name="T10"/>
                  <a:gd fmla="*/ 13 h 206" name="T11"/>
                  <a:gd fmla="*/ 0 w 272" name="T12"/>
                  <a:gd fmla="*/ 21 h 206" name="T13"/>
                  <a:gd fmla="*/ 0 w 272" name="T14"/>
                  <a:gd fmla="*/ 187 h 206" name="T15"/>
                  <a:gd fmla="*/ 0 w 272" name="T16"/>
                  <a:gd fmla="*/ 187 h 206" name="T17"/>
                  <a:gd fmla="*/ 1 w 272" name="T18"/>
                  <a:gd fmla="*/ 195 h 206" name="T19"/>
                  <a:gd fmla="*/ 5 w 272" name="T20"/>
                  <a:gd fmla="*/ 201 h 206" name="T21"/>
                  <a:gd fmla="*/ 12 w 272" name="T22"/>
                  <a:gd fmla="*/ 205 h 206" name="T23"/>
                  <a:gd fmla="*/ 19 w 272" name="T24"/>
                  <a:gd fmla="*/ 206 h 206" name="T25"/>
                  <a:gd fmla="*/ 252 w 272" name="T26"/>
                  <a:gd fmla="*/ 206 h 206" name="T27"/>
                  <a:gd fmla="*/ 252 w 272" name="T28"/>
                  <a:gd fmla="*/ 206 h 206" name="T29"/>
                  <a:gd fmla="*/ 259 w 272" name="T30"/>
                  <a:gd fmla="*/ 205 h 206" name="T31"/>
                  <a:gd fmla="*/ 266 w 272" name="T32"/>
                  <a:gd fmla="*/ 201 h 206" name="T33"/>
                  <a:gd fmla="*/ 270 w 272" name="T34"/>
                  <a:gd fmla="*/ 195 h 206" name="T35"/>
                  <a:gd fmla="*/ 272 w 272" name="T36"/>
                  <a:gd fmla="*/ 187 h 206" name="T37"/>
                  <a:gd fmla="*/ 272 w 272" name="T38"/>
                  <a:gd fmla="*/ 21 h 206" name="T39"/>
                  <a:gd fmla="*/ 272 w 272" name="T40"/>
                  <a:gd fmla="*/ 21 h 206" name="T41"/>
                  <a:gd fmla="*/ 270 w 272" name="T42"/>
                  <a:gd fmla="*/ 13 h 206" name="T43"/>
                  <a:gd fmla="*/ 266 w 272" name="T44"/>
                  <a:gd fmla="*/ 6 h 206" name="T45"/>
                  <a:gd fmla="*/ 259 w 272" name="T46"/>
                  <a:gd fmla="*/ 2 h 206" name="T47"/>
                  <a:gd fmla="*/ 252 w 272" name="T48"/>
                  <a:gd fmla="*/ 0 h 206" name="T49"/>
                  <a:gd fmla="*/ 252 w 272" name="T50"/>
                  <a:gd fmla="*/ 0 h 206" name="T51"/>
                  <a:gd fmla="*/ 257 w 272" name="T52"/>
                  <a:gd fmla="*/ 189 h 206" name="T53"/>
                  <a:gd fmla="*/ 15 w 272" name="T54"/>
                  <a:gd fmla="*/ 189 h 206" name="T55"/>
                  <a:gd fmla="*/ 15 w 272" name="T56"/>
                  <a:gd fmla="*/ 14 h 206" name="T57"/>
                  <a:gd fmla="*/ 257 w 272" name="T58"/>
                  <a:gd fmla="*/ 14 h 206" name="T59"/>
                  <a:gd fmla="*/ 257 w 272" name="T60"/>
                  <a:gd fmla="*/ 189 h 2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6" w="272">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04" name="Freeform 357"/>
              <p:cNvSpPr>
                <a:spLocks noEditPoints="1"/>
              </p:cNvSpPr>
              <p:nvPr/>
            </p:nvSpPr>
            <p:spPr bwMode="auto">
              <a:xfrm>
                <a:off x="4554538" y="1519238"/>
                <a:ext cx="44450" cy="46038"/>
              </a:xfrm>
              <a:custGeom>
                <a:gdLst>
                  <a:gd fmla="*/ 29 w 57" name="T0"/>
                  <a:gd fmla="*/ 59 h 59" name="T1"/>
                  <a:gd fmla="*/ 40 w 57" name="T2"/>
                  <a:gd fmla="*/ 56 h 59" name="T3"/>
                  <a:gd fmla="*/ 49 w 57" name="T4"/>
                  <a:gd fmla="*/ 51 h 59" name="T5"/>
                  <a:gd fmla="*/ 56 w 57" name="T6"/>
                  <a:gd fmla="*/ 41 h 59" name="T7"/>
                  <a:gd fmla="*/ 57 w 57" name="T8"/>
                  <a:gd fmla="*/ 29 h 59" name="T9"/>
                  <a:gd fmla="*/ 57 w 57" name="T10"/>
                  <a:gd fmla="*/ 23 h 59" name="T11"/>
                  <a:gd fmla="*/ 53 w 57" name="T12"/>
                  <a:gd fmla="*/ 12 h 59" name="T13"/>
                  <a:gd fmla="*/ 45 w 57" name="T14"/>
                  <a:gd fmla="*/ 4 h 59" name="T15"/>
                  <a:gd fmla="*/ 36 w 57" name="T16"/>
                  <a:gd fmla="*/ 0 h 59" name="T17"/>
                  <a:gd fmla="*/ 29 w 57" name="T18"/>
                  <a:gd fmla="*/ 0 h 59" name="T19"/>
                  <a:gd fmla="*/ 16 w 57" name="T20"/>
                  <a:gd fmla="*/ 3 h 59" name="T21"/>
                  <a:gd fmla="*/ 7 w 57" name="T22"/>
                  <a:gd fmla="*/ 11 h 59" name="T23"/>
                  <a:gd fmla="*/ 6 w 57" name="T24"/>
                  <a:gd fmla="*/ 11 h 59" name="T25"/>
                  <a:gd fmla="*/ 6 w 57" name="T26"/>
                  <a:gd fmla="*/ 12 h 59" name="T27"/>
                  <a:gd fmla="*/ 1 w 57" name="T28"/>
                  <a:gd fmla="*/ 20 h 59" name="T29"/>
                  <a:gd fmla="*/ 0 w 57" name="T30"/>
                  <a:gd fmla="*/ 29 h 59" name="T31"/>
                  <a:gd fmla="*/ 3 w 57" name="T32"/>
                  <a:gd fmla="*/ 41 h 59" name="T33"/>
                  <a:gd fmla="*/ 8 w 57" name="T34"/>
                  <a:gd fmla="*/ 51 h 59" name="T35"/>
                  <a:gd fmla="*/ 18 w 57" name="T36"/>
                  <a:gd fmla="*/ 56 h 59" name="T37"/>
                  <a:gd fmla="*/ 29 w 57" name="T38"/>
                  <a:gd fmla="*/ 59 h 59" name="T39"/>
                  <a:gd fmla="*/ 29 w 57" name="T40"/>
                  <a:gd fmla="*/ 5 h 59" name="T41"/>
                  <a:gd fmla="*/ 36 w 57" name="T42"/>
                  <a:gd fmla="*/ 7 h 59" name="T43"/>
                  <a:gd fmla="*/ 41 w 57" name="T44"/>
                  <a:gd fmla="*/ 10 h 59" name="T45"/>
                  <a:gd fmla="*/ 29 w 57" name="T46"/>
                  <a:gd fmla="*/ 15 h 59" name="T47"/>
                  <a:gd fmla="*/ 23 w 57" name="T48"/>
                  <a:gd fmla="*/ 16 h 59" name="T49"/>
                  <a:gd fmla="*/ 12 w 57" name="T50"/>
                  <a:gd fmla="*/ 14 h 59" name="T51"/>
                  <a:gd fmla="*/ 16 w 57" name="T52"/>
                  <a:gd fmla="*/ 11 h 59" name="T53"/>
                  <a:gd fmla="*/ 25 w 57" name="T54"/>
                  <a:gd fmla="*/ 7 h 59" name="T55"/>
                  <a:gd fmla="*/ 29 w 57" name="T56"/>
                  <a:gd fmla="*/ 5 h 59" name="T57"/>
                  <a:gd fmla="*/ 10 w 57" name="T58"/>
                  <a:gd fmla="*/ 18 h 59" name="T59"/>
                  <a:gd fmla="*/ 22 w 57" name="T60"/>
                  <a:gd fmla="*/ 22 h 59" name="T61"/>
                  <a:gd fmla="*/ 26 w 57" name="T62"/>
                  <a:gd fmla="*/ 20 h 59" name="T63"/>
                  <a:gd fmla="*/ 30 w 57" name="T64"/>
                  <a:gd fmla="*/ 19 h 59" name="T65"/>
                  <a:gd fmla="*/ 44 w 57" name="T66"/>
                  <a:gd fmla="*/ 15 h 59" name="T67"/>
                  <a:gd fmla="*/ 46 w 57" name="T68"/>
                  <a:gd fmla="*/ 16 h 59" name="T69"/>
                  <a:gd fmla="*/ 48 w 57" name="T70"/>
                  <a:gd fmla="*/ 16 h 59" name="T71"/>
                  <a:gd fmla="*/ 52 w 57" name="T72"/>
                  <a:gd fmla="*/ 29 h 59" name="T73"/>
                  <a:gd fmla="*/ 51 w 57" name="T74"/>
                  <a:gd fmla="*/ 34 h 59" name="T75"/>
                  <a:gd fmla="*/ 48 w 57" name="T76"/>
                  <a:gd fmla="*/ 42 h 59" name="T77"/>
                  <a:gd fmla="*/ 41 w 57" name="T78"/>
                  <a:gd fmla="*/ 48 h 59" name="T79"/>
                  <a:gd fmla="*/ 34 w 57" name="T80"/>
                  <a:gd fmla="*/ 52 h 59" name="T81"/>
                  <a:gd fmla="*/ 29 w 57" name="T82"/>
                  <a:gd fmla="*/ 52 h 59" name="T83"/>
                  <a:gd fmla="*/ 21 w 57" name="T84"/>
                  <a:gd fmla="*/ 51 h 59" name="T85"/>
                  <a:gd fmla="*/ 14 w 57" name="T86"/>
                  <a:gd fmla="*/ 45 h 59" name="T87"/>
                  <a:gd fmla="*/ 8 w 57" name="T88"/>
                  <a:gd fmla="*/ 38 h 59" name="T89"/>
                  <a:gd fmla="*/ 7 w 57" name="T90"/>
                  <a:gd fmla="*/ 29 h 59" name="T91"/>
                  <a:gd fmla="*/ 7 w 57" name="T92"/>
                  <a:gd fmla="*/ 23 h 59" name="T93"/>
                  <a:gd fmla="*/ 10 w 57" name="T94"/>
                  <a:gd fmla="*/ 18 h 5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9" w="57">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05" name="Freeform 358"/>
              <p:cNvSpPr/>
              <p:nvPr/>
            </p:nvSpPr>
            <p:spPr bwMode="auto">
              <a:xfrm>
                <a:off x="4603751" y="1552576"/>
                <a:ext cx="22225" cy="34925"/>
              </a:xfrm>
              <a:custGeom>
                <a:gdLst>
                  <a:gd fmla="*/ 24 w 29" name="T0"/>
                  <a:gd fmla="*/ 43 h 43" name="T1"/>
                  <a:gd fmla="*/ 24 w 29" name="T2"/>
                  <a:gd fmla="*/ 43 h 43" name="T3"/>
                  <a:gd fmla="*/ 24 w 29" name="T4"/>
                  <a:gd fmla="*/ 42 h 43" name="T5"/>
                  <a:gd fmla="*/ 29 w 29" name="T6"/>
                  <a:gd fmla="*/ 19 h 43" name="T7"/>
                  <a:gd fmla="*/ 29 w 29" name="T8"/>
                  <a:gd fmla="*/ 19 h 43" name="T9"/>
                  <a:gd fmla="*/ 29 w 29" name="T10"/>
                  <a:gd fmla="*/ 17 h 43" name="T11"/>
                  <a:gd fmla="*/ 29 w 29" name="T12"/>
                  <a:gd fmla="*/ 17 h 43" name="T13"/>
                  <a:gd fmla="*/ 27 w 29" name="T14"/>
                  <a:gd fmla="*/ 15 h 43" name="T15"/>
                  <a:gd fmla="*/ 26 w 29" name="T16"/>
                  <a:gd fmla="*/ 12 h 43" name="T17"/>
                  <a:gd fmla="*/ 26 w 29" name="T18"/>
                  <a:gd fmla="*/ 12 h 43" name="T19"/>
                  <a:gd fmla="*/ 26 w 29" name="T20"/>
                  <a:gd fmla="*/ 9 h 43" name="T21"/>
                  <a:gd fmla="*/ 29 w 29" name="T22"/>
                  <a:gd fmla="*/ 7 h 43" name="T23"/>
                  <a:gd fmla="*/ 29 w 29" name="T24"/>
                  <a:gd fmla="*/ 7 h 43" name="T25"/>
                  <a:gd fmla="*/ 29 w 29" name="T26"/>
                  <a:gd fmla="*/ 5 h 43" name="T27"/>
                  <a:gd fmla="*/ 29 w 29" name="T28"/>
                  <a:gd fmla="*/ 5 h 43" name="T29"/>
                  <a:gd fmla="*/ 29 w 29" name="T30"/>
                  <a:gd fmla="*/ 5 h 43" name="T31"/>
                  <a:gd fmla="*/ 29 w 29" name="T32"/>
                  <a:gd fmla="*/ 5 h 43" name="T33"/>
                  <a:gd fmla="*/ 23 w 29" name="T34"/>
                  <a:gd fmla="*/ 2 h 43" name="T35"/>
                  <a:gd fmla="*/ 18 w 29" name="T36"/>
                  <a:gd fmla="*/ 0 h 43" name="T37"/>
                  <a:gd fmla="*/ 18 w 29" name="T38"/>
                  <a:gd fmla="*/ 0 h 43" name="T39"/>
                  <a:gd fmla="*/ 16 w 29" name="T40"/>
                  <a:gd fmla="*/ 0 h 43" name="T41"/>
                  <a:gd fmla="*/ 16 w 29" name="T42"/>
                  <a:gd fmla="*/ 0 h 43" name="T43"/>
                  <a:gd fmla="*/ 11 w 29" name="T44"/>
                  <a:gd fmla="*/ 2 h 43" name="T45"/>
                  <a:gd fmla="*/ 7 w 29" name="T46"/>
                  <a:gd fmla="*/ 7 h 43" name="T47"/>
                  <a:gd fmla="*/ 3 w 29" name="T48"/>
                  <a:gd fmla="*/ 12 h 43" name="T49"/>
                  <a:gd fmla="*/ 0 w 29" name="T50"/>
                  <a:gd fmla="*/ 17 h 43" name="T51"/>
                  <a:gd fmla="*/ 0 w 29" name="T52"/>
                  <a:gd fmla="*/ 17 h 43" name="T53"/>
                  <a:gd fmla="*/ 5 w 29" name="T54"/>
                  <a:gd fmla="*/ 23 h 43" name="T55"/>
                  <a:gd fmla="*/ 9 w 29" name="T56"/>
                  <a:gd fmla="*/ 28 h 43" name="T57"/>
                  <a:gd fmla="*/ 13 w 29" name="T58"/>
                  <a:gd fmla="*/ 35 h 43" name="T59"/>
                  <a:gd fmla="*/ 16 w 29" name="T60"/>
                  <a:gd fmla="*/ 43 h 43" name="T61"/>
                  <a:gd fmla="*/ 24 w 29" name="T62"/>
                  <a:gd fmla="*/ 43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06" name="Freeform 359"/>
              <p:cNvSpPr/>
              <p:nvPr/>
            </p:nvSpPr>
            <p:spPr bwMode="auto">
              <a:xfrm>
                <a:off x="4632326" y="1552576"/>
                <a:ext cx="26988" cy="34925"/>
              </a:xfrm>
              <a:custGeom>
                <a:gdLst>
                  <a:gd fmla="*/ 11 w 34" name="T0"/>
                  <a:gd fmla="*/ 0 h 43" name="T1"/>
                  <a:gd fmla="*/ 11 w 34" name="T2"/>
                  <a:gd fmla="*/ 0 h 43" name="T3"/>
                  <a:gd fmla="*/ 7 w 34" name="T4"/>
                  <a:gd fmla="*/ 2 h 43" name="T5"/>
                  <a:gd fmla="*/ 1 w 34" name="T6"/>
                  <a:gd fmla="*/ 5 h 43" name="T7"/>
                  <a:gd fmla="*/ 1 w 34" name="T8"/>
                  <a:gd fmla="*/ 5 h 43" name="T9"/>
                  <a:gd fmla="*/ 0 w 34" name="T10"/>
                  <a:gd fmla="*/ 5 h 43" name="T11"/>
                  <a:gd fmla="*/ 0 w 34" name="T12"/>
                  <a:gd fmla="*/ 5 h 43" name="T13"/>
                  <a:gd fmla="*/ 0 w 34" name="T14"/>
                  <a:gd fmla="*/ 7 h 43" name="T15"/>
                  <a:gd fmla="*/ 0 w 34" name="T16"/>
                  <a:gd fmla="*/ 7 h 43" name="T17"/>
                  <a:gd fmla="*/ 2 w 34" name="T18"/>
                  <a:gd fmla="*/ 9 h 43" name="T19"/>
                  <a:gd fmla="*/ 2 w 34" name="T20"/>
                  <a:gd fmla="*/ 12 h 43" name="T21"/>
                  <a:gd fmla="*/ 2 w 34" name="T22"/>
                  <a:gd fmla="*/ 12 h 43" name="T23"/>
                  <a:gd fmla="*/ 2 w 34" name="T24"/>
                  <a:gd fmla="*/ 15 h 43" name="T25"/>
                  <a:gd fmla="*/ 0 w 34" name="T26"/>
                  <a:gd fmla="*/ 17 h 43" name="T27"/>
                  <a:gd fmla="*/ 0 w 34" name="T28"/>
                  <a:gd fmla="*/ 17 h 43" name="T29"/>
                  <a:gd fmla="*/ 0 w 34" name="T30"/>
                  <a:gd fmla="*/ 19 h 43" name="T31"/>
                  <a:gd fmla="*/ 4 w 34" name="T32"/>
                  <a:gd fmla="*/ 42 h 43" name="T33"/>
                  <a:gd fmla="*/ 4 w 34" name="T34"/>
                  <a:gd fmla="*/ 42 h 43" name="T35"/>
                  <a:gd fmla="*/ 4 w 34" name="T36"/>
                  <a:gd fmla="*/ 43 h 43" name="T37"/>
                  <a:gd fmla="*/ 34 w 34" name="T38"/>
                  <a:gd fmla="*/ 43 h 43" name="T39"/>
                  <a:gd fmla="*/ 34 w 34" name="T40"/>
                  <a:gd fmla="*/ 43 h 43" name="T41"/>
                  <a:gd fmla="*/ 34 w 34" name="T42"/>
                  <a:gd fmla="*/ 43 h 43" name="T43"/>
                  <a:gd fmla="*/ 34 w 34" name="T44"/>
                  <a:gd fmla="*/ 43 h 43" name="T45"/>
                  <a:gd fmla="*/ 34 w 34" name="T46"/>
                  <a:gd fmla="*/ 42 h 43" name="T47"/>
                  <a:gd fmla="*/ 34 w 34" name="T48"/>
                  <a:gd fmla="*/ 42 h 43" name="T49"/>
                  <a:gd fmla="*/ 32 w 34" name="T50"/>
                  <a:gd fmla="*/ 28 h 43" name="T51"/>
                  <a:gd fmla="*/ 28 w 34" name="T52"/>
                  <a:gd fmla="*/ 16 h 43" name="T53"/>
                  <a:gd fmla="*/ 24 w 34" name="T54"/>
                  <a:gd fmla="*/ 11 h 43" name="T55"/>
                  <a:gd fmla="*/ 22 w 34" name="T56"/>
                  <a:gd fmla="*/ 7 h 43" name="T57"/>
                  <a:gd fmla="*/ 17 w 34" name="T58"/>
                  <a:gd fmla="*/ 2 h 43" name="T59"/>
                  <a:gd fmla="*/ 12 w 34" name="T60"/>
                  <a:gd fmla="*/ 0 h 43" name="T61"/>
                  <a:gd fmla="*/ 12 w 34" name="T62"/>
                  <a:gd fmla="*/ 0 h 43" name="T63"/>
                  <a:gd fmla="*/ 11 w 34" name="T64"/>
                  <a:gd fmla="*/ 0 h 43" name="T65"/>
                  <a:gd fmla="*/ 11 w 34" name="T66"/>
                  <a:gd fmla="*/ 0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4">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07" name="Freeform 360"/>
              <p:cNvSpPr>
                <a:spLocks noEditPoints="1"/>
              </p:cNvSpPr>
              <p:nvPr/>
            </p:nvSpPr>
            <p:spPr bwMode="auto">
              <a:xfrm>
                <a:off x="4611688" y="1516063"/>
                <a:ext cx="36513" cy="36513"/>
              </a:xfrm>
              <a:custGeom>
                <a:gdLst>
                  <a:gd fmla="*/ 22 w 45" name="T0"/>
                  <a:gd fmla="*/ 47 h 47" name="T1"/>
                  <a:gd fmla="*/ 30 w 45" name="T2"/>
                  <a:gd fmla="*/ 45 h 47" name="T3"/>
                  <a:gd fmla="*/ 38 w 45" name="T4"/>
                  <a:gd fmla="*/ 40 h 47" name="T5"/>
                  <a:gd fmla="*/ 42 w 45" name="T6"/>
                  <a:gd fmla="*/ 33 h 47" name="T7"/>
                  <a:gd fmla="*/ 45 w 45" name="T8"/>
                  <a:gd fmla="*/ 23 h 47" name="T9"/>
                  <a:gd fmla="*/ 43 w 45" name="T10"/>
                  <a:gd fmla="*/ 19 h 47" name="T11"/>
                  <a:gd fmla="*/ 41 w 45" name="T12"/>
                  <a:gd fmla="*/ 11 h 47" name="T13"/>
                  <a:gd fmla="*/ 34 w 45" name="T14"/>
                  <a:gd fmla="*/ 4 h 47" name="T15"/>
                  <a:gd fmla="*/ 26 w 45" name="T16"/>
                  <a:gd fmla="*/ 2 h 47" name="T17"/>
                  <a:gd fmla="*/ 22 w 45" name="T18"/>
                  <a:gd fmla="*/ 0 h 47" name="T19"/>
                  <a:gd fmla="*/ 12 w 45" name="T20"/>
                  <a:gd fmla="*/ 3 h 47" name="T21"/>
                  <a:gd fmla="*/ 4 w 45" name="T22"/>
                  <a:gd fmla="*/ 10 h 47" name="T23"/>
                  <a:gd fmla="*/ 4 w 45" name="T24"/>
                  <a:gd fmla="*/ 10 h 47" name="T25"/>
                  <a:gd fmla="*/ 4 w 45" name="T26"/>
                  <a:gd fmla="*/ 10 h 47" name="T27"/>
                  <a:gd fmla="*/ 0 w 45" name="T28"/>
                  <a:gd fmla="*/ 17 h 47" name="T29"/>
                  <a:gd fmla="*/ 0 w 45" name="T30"/>
                  <a:gd fmla="*/ 23 h 47" name="T31"/>
                  <a:gd fmla="*/ 1 w 45" name="T32"/>
                  <a:gd fmla="*/ 33 h 47" name="T33"/>
                  <a:gd fmla="*/ 5 w 45" name="T34"/>
                  <a:gd fmla="*/ 40 h 47" name="T35"/>
                  <a:gd fmla="*/ 13 w 45" name="T36"/>
                  <a:gd fmla="*/ 45 h 47" name="T37"/>
                  <a:gd fmla="*/ 22 w 45" name="T38"/>
                  <a:gd fmla="*/ 47 h 47" name="T39"/>
                  <a:gd fmla="*/ 22 w 45" name="T40"/>
                  <a:gd fmla="*/ 6 h 47" name="T41"/>
                  <a:gd fmla="*/ 27 w 45" name="T42"/>
                  <a:gd fmla="*/ 6 h 47" name="T43"/>
                  <a:gd fmla="*/ 31 w 45" name="T44"/>
                  <a:gd fmla="*/ 8 h 47" name="T45"/>
                  <a:gd fmla="*/ 22 w 45" name="T46"/>
                  <a:gd fmla="*/ 13 h 47" name="T47"/>
                  <a:gd fmla="*/ 18 w 45" name="T48"/>
                  <a:gd fmla="*/ 14 h 47" name="T49"/>
                  <a:gd fmla="*/ 9 w 45" name="T50"/>
                  <a:gd fmla="*/ 11 h 47" name="T51"/>
                  <a:gd fmla="*/ 15 w 45" name="T52"/>
                  <a:gd fmla="*/ 7 h 47" name="T53"/>
                  <a:gd fmla="*/ 22 w 45" name="T54"/>
                  <a:gd fmla="*/ 6 h 47" name="T55"/>
                  <a:gd fmla="*/ 7 w 45" name="T56"/>
                  <a:gd fmla="*/ 14 h 47" name="T57"/>
                  <a:gd fmla="*/ 11 w 45" name="T58"/>
                  <a:gd fmla="*/ 17 h 47" name="T59"/>
                  <a:gd fmla="*/ 16 w 45" name="T60"/>
                  <a:gd fmla="*/ 18 h 47" name="T61"/>
                  <a:gd fmla="*/ 23 w 45" name="T62"/>
                  <a:gd fmla="*/ 15 h 47" name="T63"/>
                  <a:gd fmla="*/ 31 w 45" name="T64"/>
                  <a:gd fmla="*/ 13 h 47" name="T65"/>
                  <a:gd fmla="*/ 35 w 45" name="T66"/>
                  <a:gd fmla="*/ 13 h 47" name="T67"/>
                  <a:gd fmla="*/ 37 w 45" name="T68"/>
                  <a:gd fmla="*/ 13 h 47" name="T69"/>
                  <a:gd fmla="*/ 38 w 45" name="T70"/>
                  <a:gd fmla="*/ 18 h 47" name="T71"/>
                  <a:gd fmla="*/ 39 w 45" name="T72"/>
                  <a:gd fmla="*/ 23 h 47" name="T73"/>
                  <a:gd fmla="*/ 34 w 45" name="T74"/>
                  <a:gd fmla="*/ 36 h 47" name="T75"/>
                  <a:gd fmla="*/ 22 w 45" name="T76"/>
                  <a:gd fmla="*/ 41 h 47" name="T77"/>
                  <a:gd fmla="*/ 15 w 45" name="T78"/>
                  <a:gd fmla="*/ 40 h 47" name="T79"/>
                  <a:gd fmla="*/ 5 w 45" name="T80"/>
                  <a:gd fmla="*/ 30 h 47" name="T81"/>
                  <a:gd fmla="*/ 4 w 45" name="T82"/>
                  <a:gd fmla="*/ 23 h 47" name="T83"/>
                  <a:gd fmla="*/ 7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08" name="Freeform 361"/>
              <p:cNvSpPr/>
              <p:nvPr/>
            </p:nvSpPr>
            <p:spPr bwMode="auto">
              <a:xfrm>
                <a:off x="4495801" y="1552576"/>
                <a:ext cx="28575" cy="34925"/>
              </a:xfrm>
              <a:custGeom>
                <a:gdLst>
                  <a:gd fmla="*/ 1 w 35" name="T0"/>
                  <a:gd fmla="*/ 43 h 43" name="T1"/>
                  <a:gd fmla="*/ 30 w 35" name="T2"/>
                  <a:gd fmla="*/ 43 h 43" name="T3"/>
                  <a:gd fmla="*/ 30 w 35" name="T4"/>
                  <a:gd fmla="*/ 43 h 43" name="T5"/>
                  <a:gd fmla="*/ 31 w 35" name="T6"/>
                  <a:gd fmla="*/ 42 h 43" name="T7"/>
                  <a:gd fmla="*/ 35 w 35" name="T8"/>
                  <a:gd fmla="*/ 19 h 43" name="T9"/>
                  <a:gd fmla="*/ 35 w 35" name="T10"/>
                  <a:gd fmla="*/ 19 h 43" name="T11"/>
                  <a:gd fmla="*/ 35 w 35" name="T12"/>
                  <a:gd fmla="*/ 17 h 43" name="T13"/>
                  <a:gd fmla="*/ 35 w 35" name="T14"/>
                  <a:gd fmla="*/ 17 h 43" name="T15"/>
                  <a:gd fmla="*/ 32 w 35" name="T16"/>
                  <a:gd fmla="*/ 15 h 43" name="T17"/>
                  <a:gd fmla="*/ 32 w 35" name="T18"/>
                  <a:gd fmla="*/ 12 h 43" name="T19"/>
                  <a:gd fmla="*/ 32 w 35" name="T20"/>
                  <a:gd fmla="*/ 12 h 43" name="T21"/>
                  <a:gd fmla="*/ 32 w 35" name="T22"/>
                  <a:gd fmla="*/ 9 h 43" name="T23"/>
                  <a:gd fmla="*/ 34 w 35" name="T24"/>
                  <a:gd fmla="*/ 7 h 43" name="T25"/>
                  <a:gd fmla="*/ 34 w 35" name="T26"/>
                  <a:gd fmla="*/ 7 h 43" name="T27"/>
                  <a:gd fmla="*/ 35 w 35" name="T28"/>
                  <a:gd fmla="*/ 5 h 43" name="T29"/>
                  <a:gd fmla="*/ 35 w 35" name="T30"/>
                  <a:gd fmla="*/ 5 h 43" name="T31"/>
                  <a:gd fmla="*/ 34 w 35" name="T32"/>
                  <a:gd fmla="*/ 5 h 43" name="T33"/>
                  <a:gd fmla="*/ 34 w 35" name="T34"/>
                  <a:gd fmla="*/ 5 h 43" name="T35"/>
                  <a:gd fmla="*/ 28 w 35" name="T36"/>
                  <a:gd fmla="*/ 2 h 43" name="T37"/>
                  <a:gd fmla="*/ 23 w 35" name="T38"/>
                  <a:gd fmla="*/ 0 h 43" name="T39"/>
                  <a:gd fmla="*/ 23 w 35" name="T40"/>
                  <a:gd fmla="*/ 0 h 43" name="T41"/>
                  <a:gd fmla="*/ 23 w 35" name="T42"/>
                  <a:gd fmla="*/ 0 h 43" name="T43"/>
                  <a:gd fmla="*/ 23 w 35" name="T44"/>
                  <a:gd fmla="*/ 0 h 43" name="T45"/>
                  <a:gd fmla="*/ 17 w 35" name="T46"/>
                  <a:gd fmla="*/ 2 h 43" name="T47"/>
                  <a:gd fmla="*/ 13 w 35" name="T48"/>
                  <a:gd fmla="*/ 7 h 43" name="T49"/>
                  <a:gd fmla="*/ 9 w 35" name="T50"/>
                  <a:gd fmla="*/ 11 h 43" name="T51"/>
                  <a:gd fmla="*/ 7 w 35" name="T52"/>
                  <a:gd fmla="*/ 16 h 43" name="T53"/>
                  <a:gd fmla="*/ 2 w 35" name="T54"/>
                  <a:gd fmla="*/ 28 h 43" name="T55"/>
                  <a:gd fmla="*/ 0 w 35" name="T56"/>
                  <a:gd fmla="*/ 42 h 43" name="T57"/>
                  <a:gd fmla="*/ 0 w 35" name="T58"/>
                  <a:gd fmla="*/ 42 h 43" name="T59"/>
                  <a:gd fmla="*/ 1 w 35" name="T60"/>
                  <a:gd fmla="*/ 43 h 43" name="T61"/>
                  <a:gd fmla="*/ 1 w 35" name="T62"/>
                  <a:gd fmla="*/ 43 h 43" name="T63"/>
                  <a:gd fmla="*/ 1 w 35" name="T64"/>
                  <a:gd fmla="*/ 43 h 43" name="T65"/>
                  <a:gd fmla="*/ 1 w 35" name="T66"/>
                  <a:gd fmla="*/ 43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5">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09" name="Freeform 362"/>
              <p:cNvSpPr/>
              <p:nvPr/>
            </p:nvSpPr>
            <p:spPr bwMode="auto">
              <a:xfrm>
                <a:off x="4530726" y="1552576"/>
                <a:ext cx="22225" cy="34925"/>
              </a:xfrm>
              <a:custGeom>
                <a:gdLst>
                  <a:gd fmla="*/ 12 w 29" name="T0"/>
                  <a:gd fmla="*/ 0 h 43" name="T1"/>
                  <a:gd fmla="*/ 12 w 29" name="T2"/>
                  <a:gd fmla="*/ 0 h 43" name="T3"/>
                  <a:gd fmla="*/ 7 w 29" name="T4"/>
                  <a:gd fmla="*/ 2 h 43" name="T5"/>
                  <a:gd fmla="*/ 1 w 29" name="T6"/>
                  <a:gd fmla="*/ 5 h 43" name="T7"/>
                  <a:gd fmla="*/ 1 w 29" name="T8"/>
                  <a:gd fmla="*/ 5 h 43" name="T9"/>
                  <a:gd fmla="*/ 1 w 29" name="T10"/>
                  <a:gd fmla="*/ 5 h 43" name="T11"/>
                  <a:gd fmla="*/ 1 w 29" name="T12"/>
                  <a:gd fmla="*/ 5 h 43" name="T13"/>
                  <a:gd fmla="*/ 1 w 29" name="T14"/>
                  <a:gd fmla="*/ 7 h 43" name="T15"/>
                  <a:gd fmla="*/ 1 w 29" name="T16"/>
                  <a:gd fmla="*/ 7 h 43" name="T17"/>
                  <a:gd fmla="*/ 3 w 29" name="T18"/>
                  <a:gd fmla="*/ 9 h 43" name="T19"/>
                  <a:gd fmla="*/ 4 w 29" name="T20"/>
                  <a:gd fmla="*/ 12 h 43" name="T21"/>
                  <a:gd fmla="*/ 4 w 29" name="T22"/>
                  <a:gd fmla="*/ 12 h 43" name="T23"/>
                  <a:gd fmla="*/ 3 w 29" name="T24"/>
                  <a:gd fmla="*/ 15 h 43" name="T25"/>
                  <a:gd fmla="*/ 1 w 29" name="T26"/>
                  <a:gd fmla="*/ 17 h 43" name="T27"/>
                  <a:gd fmla="*/ 1 w 29" name="T28"/>
                  <a:gd fmla="*/ 17 h 43" name="T29"/>
                  <a:gd fmla="*/ 0 w 29" name="T30"/>
                  <a:gd fmla="*/ 19 h 43" name="T31"/>
                  <a:gd fmla="*/ 4 w 29" name="T32"/>
                  <a:gd fmla="*/ 42 h 43" name="T33"/>
                  <a:gd fmla="*/ 4 w 29" name="T34"/>
                  <a:gd fmla="*/ 42 h 43" name="T35"/>
                  <a:gd fmla="*/ 5 w 29" name="T36"/>
                  <a:gd fmla="*/ 43 h 43" name="T37"/>
                  <a:gd fmla="*/ 8 w 29" name="T38"/>
                  <a:gd fmla="*/ 43 h 43" name="T39"/>
                  <a:gd fmla="*/ 8 w 29" name="T40"/>
                  <a:gd fmla="*/ 43 h 43" name="T41"/>
                  <a:gd fmla="*/ 12 w 29" name="T42"/>
                  <a:gd fmla="*/ 35 h 43" name="T43"/>
                  <a:gd fmla="*/ 16 w 29" name="T44"/>
                  <a:gd fmla="*/ 27 h 43" name="T45"/>
                  <a:gd fmla="*/ 22 w 29" name="T46"/>
                  <a:gd fmla="*/ 20 h 43" name="T47"/>
                  <a:gd fmla="*/ 29 w 29" name="T48"/>
                  <a:gd fmla="*/ 15 h 43" name="T49"/>
                  <a:gd fmla="*/ 29 w 29" name="T50"/>
                  <a:gd fmla="*/ 15 h 43" name="T51"/>
                  <a:gd fmla="*/ 22 w 29" name="T52"/>
                  <a:gd fmla="*/ 7 h 43" name="T53"/>
                  <a:gd fmla="*/ 18 w 29" name="T54"/>
                  <a:gd fmla="*/ 2 h 43" name="T55"/>
                  <a:gd fmla="*/ 14 w 29" name="T56"/>
                  <a:gd fmla="*/ 0 h 43" name="T57"/>
                  <a:gd fmla="*/ 14 w 29" name="T58"/>
                  <a:gd fmla="*/ 0 h 43" name="T59"/>
                  <a:gd fmla="*/ 12 w 29" name="T60"/>
                  <a:gd fmla="*/ 0 h 43" name="T61"/>
                  <a:gd fmla="*/ 12 w 29" name="T62"/>
                  <a:gd fmla="*/ 0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10" name="Freeform 363"/>
              <p:cNvSpPr>
                <a:spLocks noEditPoints="1"/>
              </p:cNvSpPr>
              <p:nvPr/>
            </p:nvSpPr>
            <p:spPr bwMode="auto">
              <a:xfrm>
                <a:off x="4510088" y="1516063"/>
                <a:ext cx="34925" cy="36513"/>
              </a:xfrm>
              <a:custGeom>
                <a:gdLst>
                  <a:gd fmla="*/ 23 w 45" name="T0"/>
                  <a:gd fmla="*/ 47 h 47" name="T1"/>
                  <a:gd fmla="*/ 31 w 45" name="T2"/>
                  <a:gd fmla="*/ 45 h 47" name="T3"/>
                  <a:gd fmla="*/ 38 w 45" name="T4"/>
                  <a:gd fmla="*/ 40 h 47" name="T5"/>
                  <a:gd fmla="*/ 44 w 45" name="T6"/>
                  <a:gd fmla="*/ 33 h 47" name="T7"/>
                  <a:gd fmla="*/ 45 w 45" name="T8"/>
                  <a:gd fmla="*/ 23 h 47" name="T9"/>
                  <a:gd fmla="*/ 45 w 45" name="T10"/>
                  <a:gd fmla="*/ 19 h 47" name="T11"/>
                  <a:gd fmla="*/ 41 w 45" name="T12"/>
                  <a:gd fmla="*/ 11 h 47" name="T13"/>
                  <a:gd fmla="*/ 36 w 45" name="T14"/>
                  <a:gd fmla="*/ 4 h 47" name="T15"/>
                  <a:gd fmla="*/ 27 w 45" name="T16"/>
                  <a:gd fmla="*/ 2 h 47" name="T17"/>
                  <a:gd fmla="*/ 23 w 45" name="T18"/>
                  <a:gd fmla="*/ 0 h 47" name="T19"/>
                  <a:gd fmla="*/ 12 w 45" name="T20"/>
                  <a:gd fmla="*/ 3 h 47" name="T21"/>
                  <a:gd fmla="*/ 6 w 45" name="T22"/>
                  <a:gd fmla="*/ 10 h 47" name="T23"/>
                  <a:gd fmla="*/ 4 w 45" name="T24"/>
                  <a:gd fmla="*/ 10 h 47" name="T25"/>
                  <a:gd fmla="*/ 4 w 45" name="T26"/>
                  <a:gd fmla="*/ 10 h 47" name="T27"/>
                  <a:gd fmla="*/ 1 w 45" name="T28"/>
                  <a:gd fmla="*/ 17 h 47" name="T29"/>
                  <a:gd fmla="*/ 0 w 45" name="T30"/>
                  <a:gd fmla="*/ 23 h 47" name="T31"/>
                  <a:gd fmla="*/ 1 w 45" name="T32"/>
                  <a:gd fmla="*/ 33 h 47" name="T33"/>
                  <a:gd fmla="*/ 7 w 45" name="T34"/>
                  <a:gd fmla="*/ 40 h 47" name="T35"/>
                  <a:gd fmla="*/ 14 w 45" name="T36"/>
                  <a:gd fmla="*/ 45 h 47" name="T37"/>
                  <a:gd fmla="*/ 23 w 45" name="T38"/>
                  <a:gd fmla="*/ 47 h 47" name="T39"/>
                  <a:gd fmla="*/ 23 w 45" name="T40"/>
                  <a:gd fmla="*/ 6 h 47" name="T41"/>
                  <a:gd fmla="*/ 27 w 45" name="T42"/>
                  <a:gd fmla="*/ 6 h 47" name="T43"/>
                  <a:gd fmla="*/ 33 w 45" name="T44"/>
                  <a:gd fmla="*/ 8 h 47" name="T45"/>
                  <a:gd fmla="*/ 22 w 45" name="T46"/>
                  <a:gd fmla="*/ 13 h 47" name="T47"/>
                  <a:gd fmla="*/ 19 w 45" name="T48"/>
                  <a:gd fmla="*/ 14 h 47" name="T49"/>
                  <a:gd fmla="*/ 10 w 45" name="T50"/>
                  <a:gd fmla="*/ 11 h 47" name="T51"/>
                  <a:gd fmla="*/ 15 w 45" name="T52"/>
                  <a:gd fmla="*/ 7 h 47" name="T53"/>
                  <a:gd fmla="*/ 23 w 45" name="T54"/>
                  <a:gd fmla="*/ 6 h 47" name="T55"/>
                  <a:gd fmla="*/ 8 w 45" name="T56"/>
                  <a:gd fmla="*/ 14 h 47" name="T57"/>
                  <a:gd fmla="*/ 12 w 45" name="T58"/>
                  <a:gd fmla="*/ 17 h 47" name="T59"/>
                  <a:gd fmla="*/ 18 w 45" name="T60"/>
                  <a:gd fmla="*/ 18 h 47" name="T61"/>
                  <a:gd fmla="*/ 23 w 45" name="T62"/>
                  <a:gd fmla="*/ 15 h 47" name="T63"/>
                  <a:gd fmla="*/ 33 w 45" name="T64"/>
                  <a:gd fmla="*/ 13 h 47" name="T65"/>
                  <a:gd fmla="*/ 37 w 45" name="T66"/>
                  <a:gd fmla="*/ 13 h 47" name="T67"/>
                  <a:gd fmla="*/ 37 w 45" name="T68"/>
                  <a:gd fmla="*/ 13 h 47" name="T69"/>
                  <a:gd fmla="*/ 40 w 45" name="T70"/>
                  <a:gd fmla="*/ 18 h 47" name="T71"/>
                  <a:gd fmla="*/ 40 w 45" name="T72"/>
                  <a:gd fmla="*/ 23 h 47" name="T73"/>
                  <a:gd fmla="*/ 36 w 45" name="T74"/>
                  <a:gd fmla="*/ 36 h 47" name="T75"/>
                  <a:gd fmla="*/ 23 w 45" name="T76"/>
                  <a:gd fmla="*/ 41 h 47" name="T77"/>
                  <a:gd fmla="*/ 16 w 45" name="T78"/>
                  <a:gd fmla="*/ 40 h 47" name="T79"/>
                  <a:gd fmla="*/ 7 w 45" name="T80"/>
                  <a:gd fmla="*/ 30 h 47" name="T81"/>
                  <a:gd fmla="*/ 6 w 45" name="T82"/>
                  <a:gd fmla="*/ 23 h 47" name="T83"/>
                  <a:gd fmla="*/ 8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11" name="Freeform 364"/>
              <p:cNvSpPr/>
              <p:nvPr/>
            </p:nvSpPr>
            <p:spPr bwMode="auto">
              <a:xfrm>
                <a:off x="4537076" y="1565276"/>
                <a:ext cx="36513" cy="44450"/>
              </a:xfrm>
              <a:custGeom>
                <a:gdLst>
                  <a:gd fmla="*/ 41 w 45" name="T0"/>
                  <a:gd fmla="*/ 16 h 56" name="T1"/>
                  <a:gd fmla="*/ 41 w 45" name="T2"/>
                  <a:gd fmla="*/ 16 h 56" name="T3"/>
                  <a:gd fmla="*/ 41 w 45" name="T4"/>
                  <a:gd fmla="*/ 12 h 56" name="T5"/>
                  <a:gd fmla="*/ 43 w 45" name="T6"/>
                  <a:gd fmla="*/ 9 h 56" name="T7"/>
                  <a:gd fmla="*/ 43 w 45" name="T8"/>
                  <a:gd fmla="*/ 9 h 56" name="T9"/>
                  <a:gd fmla="*/ 45 w 45" name="T10"/>
                  <a:gd fmla="*/ 8 h 56" name="T11"/>
                  <a:gd fmla="*/ 45 w 45" name="T12"/>
                  <a:gd fmla="*/ 8 h 56" name="T13"/>
                  <a:gd fmla="*/ 43 w 45" name="T14"/>
                  <a:gd fmla="*/ 7 h 56" name="T15"/>
                  <a:gd fmla="*/ 43 w 45" name="T16"/>
                  <a:gd fmla="*/ 7 h 56" name="T17"/>
                  <a:gd fmla="*/ 36 w 45" name="T18"/>
                  <a:gd fmla="*/ 4 h 56" name="T19"/>
                  <a:gd fmla="*/ 30 w 45" name="T20"/>
                  <a:gd fmla="*/ 0 h 56" name="T21"/>
                  <a:gd fmla="*/ 30 w 45" name="T22"/>
                  <a:gd fmla="*/ 0 h 56" name="T23"/>
                  <a:gd fmla="*/ 28 w 45" name="T24"/>
                  <a:gd fmla="*/ 0 h 56" name="T25"/>
                  <a:gd fmla="*/ 28 w 45" name="T26"/>
                  <a:gd fmla="*/ 0 h 56" name="T27"/>
                  <a:gd fmla="*/ 21 w 45" name="T28"/>
                  <a:gd fmla="*/ 4 h 56" name="T29"/>
                  <a:gd fmla="*/ 16 w 45" name="T30"/>
                  <a:gd fmla="*/ 8 h 56" name="T31"/>
                  <a:gd fmla="*/ 12 w 45" name="T32"/>
                  <a:gd fmla="*/ 15 h 56" name="T33"/>
                  <a:gd fmla="*/ 8 w 45" name="T34"/>
                  <a:gd fmla="*/ 22 h 56" name="T35"/>
                  <a:gd fmla="*/ 5 w 45" name="T36"/>
                  <a:gd fmla="*/ 28 h 56" name="T37"/>
                  <a:gd fmla="*/ 2 w 45" name="T38"/>
                  <a:gd fmla="*/ 37 h 56" name="T39"/>
                  <a:gd fmla="*/ 1 w 45" name="T40"/>
                  <a:gd fmla="*/ 45 h 56" name="T41"/>
                  <a:gd fmla="*/ 0 w 45" name="T42"/>
                  <a:gd fmla="*/ 54 h 56" name="T43"/>
                  <a:gd fmla="*/ 0 w 45" name="T44"/>
                  <a:gd fmla="*/ 54 h 56" name="T45"/>
                  <a:gd fmla="*/ 0 w 45" name="T46"/>
                  <a:gd fmla="*/ 56 h 56" name="T47"/>
                  <a:gd fmla="*/ 0 w 45" name="T48"/>
                  <a:gd fmla="*/ 56 h 56" name="T49"/>
                  <a:gd fmla="*/ 1 w 45" name="T50"/>
                  <a:gd fmla="*/ 56 h 56" name="T51"/>
                  <a:gd fmla="*/ 38 w 45" name="T52"/>
                  <a:gd fmla="*/ 56 h 56" name="T53"/>
                  <a:gd fmla="*/ 38 w 45" name="T54"/>
                  <a:gd fmla="*/ 56 h 56" name="T55"/>
                  <a:gd fmla="*/ 39 w 45" name="T56"/>
                  <a:gd fmla="*/ 54 h 56" name="T57"/>
                  <a:gd fmla="*/ 45 w 45" name="T58"/>
                  <a:gd fmla="*/ 24 h 56" name="T59"/>
                  <a:gd fmla="*/ 45 w 45" name="T60"/>
                  <a:gd fmla="*/ 24 h 56" name="T61"/>
                  <a:gd fmla="*/ 45 w 45" name="T62"/>
                  <a:gd fmla="*/ 23 h 56" name="T63"/>
                  <a:gd fmla="*/ 45 w 45" name="T64"/>
                  <a:gd fmla="*/ 23 h 56" name="T65"/>
                  <a:gd fmla="*/ 41 w 45" name="T66"/>
                  <a:gd fmla="*/ 20 h 56" name="T67"/>
                  <a:gd fmla="*/ 41 w 45" name="T68"/>
                  <a:gd fmla="*/ 16 h 56" name="T69"/>
                  <a:gd fmla="*/ 41 w 45" name="T70"/>
                  <a:gd fmla="*/ 16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5">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sp>
            <p:nvSpPr>
              <p:cNvPr id="112" name="Freeform 365"/>
              <p:cNvSpPr/>
              <p:nvPr/>
            </p:nvSpPr>
            <p:spPr bwMode="auto">
              <a:xfrm>
                <a:off x="4581526" y="1565276"/>
                <a:ext cx="33338" cy="44450"/>
              </a:xfrm>
              <a:custGeom>
                <a:gdLst>
                  <a:gd fmla="*/ 15 w 44" name="T0"/>
                  <a:gd fmla="*/ 0 h 56" name="T1"/>
                  <a:gd fmla="*/ 15 w 44" name="T2"/>
                  <a:gd fmla="*/ 0 h 56" name="T3"/>
                  <a:gd fmla="*/ 8 w 44" name="T4"/>
                  <a:gd fmla="*/ 4 h 56" name="T5"/>
                  <a:gd fmla="*/ 2 w 44" name="T6"/>
                  <a:gd fmla="*/ 7 h 56" name="T7"/>
                  <a:gd fmla="*/ 2 w 44" name="T8"/>
                  <a:gd fmla="*/ 7 h 56" name="T9"/>
                  <a:gd fmla="*/ 0 w 44" name="T10"/>
                  <a:gd fmla="*/ 8 h 56" name="T11"/>
                  <a:gd fmla="*/ 0 w 44" name="T12"/>
                  <a:gd fmla="*/ 8 h 56" name="T13"/>
                  <a:gd fmla="*/ 0 w 44" name="T14"/>
                  <a:gd fmla="*/ 9 h 56" name="T15"/>
                  <a:gd fmla="*/ 0 w 44" name="T16"/>
                  <a:gd fmla="*/ 9 h 56" name="T17"/>
                  <a:gd fmla="*/ 3 w 44" name="T18"/>
                  <a:gd fmla="*/ 12 h 56" name="T19"/>
                  <a:gd fmla="*/ 4 w 44" name="T20"/>
                  <a:gd fmla="*/ 16 h 56" name="T21"/>
                  <a:gd fmla="*/ 4 w 44" name="T22"/>
                  <a:gd fmla="*/ 16 h 56" name="T23"/>
                  <a:gd fmla="*/ 3 w 44" name="T24"/>
                  <a:gd fmla="*/ 20 h 56" name="T25"/>
                  <a:gd fmla="*/ 0 w 44" name="T26"/>
                  <a:gd fmla="*/ 23 h 56" name="T27"/>
                  <a:gd fmla="*/ 0 w 44" name="T28"/>
                  <a:gd fmla="*/ 23 h 56" name="T29"/>
                  <a:gd fmla="*/ 0 w 44" name="T30"/>
                  <a:gd fmla="*/ 24 h 56" name="T31"/>
                  <a:gd fmla="*/ 6 w 44" name="T32"/>
                  <a:gd fmla="*/ 54 h 56" name="T33"/>
                  <a:gd fmla="*/ 6 w 44" name="T34"/>
                  <a:gd fmla="*/ 54 h 56" name="T35"/>
                  <a:gd fmla="*/ 6 w 44" name="T36"/>
                  <a:gd fmla="*/ 56 h 56" name="T37"/>
                  <a:gd fmla="*/ 44 w 44" name="T38"/>
                  <a:gd fmla="*/ 56 h 56" name="T39"/>
                  <a:gd fmla="*/ 44 w 44" name="T40"/>
                  <a:gd fmla="*/ 56 h 56" name="T41"/>
                  <a:gd fmla="*/ 44 w 44" name="T42"/>
                  <a:gd fmla="*/ 56 h 56" name="T43"/>
                  <a:gd fmla="*/ 44 w 44" name="T44"/>
                  <a:gd fmla="*/ 56 h 56" name="T45"/>
                  <a:gd fmla="*/ 44 w 44" name="T46"/>
                  <a:gd fmla="*/ 54 h 56" name="T47"/>
                  <a:gd fmla="*/ 44 w 44" name="T48"/>
                  <a:gd fmla="*/ 54 h 56" name="T49"/>
                  <a:gd fmla="*/ 44 w 44" name="T50"/>
                  <a:gd fmla="*/ 45 h 56" name="T51"/>
                  <a:gd fmla="*/ 42 w 44" name="T52"/>
                  <a:gd fmla="*/ 37 h 56" name="T53"/>
                  <a:gd fmla="*/ 40 w 44" name="T54"/>
                  <a:gd fmla="*/ 28 h 56" name="T55"/>
                  <a:gd fmla="*/ 37 w 44" name="T56"/>
                  <a:gd fmla="*/ 22 h 56" name="T57"/>
                  <a:gd fmla="*/ 33 w 44" name="T58"/>
                  <a:gd fmla="*/ 15 h 56" name="T59"/>
                  <a:gd fmla="*/ 27 w 44" name="T60"/>
                  <a:gd fmla="*/ 8 h 56" name="T61"/>
                  <a:gd fmla="*/ 22 w 44" name="T62"/>
                  <a:gd fmla="*/ 4 h 56" name="T63"/>
                  <a:gd fmla="*/ 17 w 44" name="T64"/>
                  <a:gd fmla="*/ 0 h 56" name="T65"/>
                  <a:gd fmla="*/ 17 w 44" name="T66"/>
                  <a:gd fmla="*/ 0 h 56" name="T67"/>
                  <a:gd fmla="*/ 15 w 44" name="T68"/>
                  <a:gd fmla="*/ 0 h 56" name="T69"/>
                  <a:gd fmla="*/ 15 w 44" name="T70"/>
                  <a:gd fmla="*/ 0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4">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7F7F7F"/>
                  </a:solidFill>
                </a:endParaRPr>
              </a:p>
            </p:txBody>
          </p:sp>
        </p:grpSp>
      </p:grpSp>
    </p:spTree>
    <p:extLst>
      <p:ext uri="{BB962C8B-B14F-4D97-AF65-F5344CB8AC3E}">
        <p14:creationId val="4169761626"/>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0-#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53"/>
                                        </p:tgtEl>
                                        <p:attrNameLst>
                                          <p:attrName>style.visibility</p:attrName>
                                        </p:attrNameLst>
                                      </p:cBhvr>
                                      <p:to>
                                        <p:strVal val="visible"/>
                                      </p:to>
                                    </p:set>
                                    <p:animEffect filter="fade" transition="in">
                                      <p:cBhvr>
                                        <p:cTn dur="500" id="12"/>
                                        <p:tgtEl>
                                          <p:spTgt spid="53"/>
                                        </p:tgtEl>
                                      </p:cBhvr>
                                    </p:animEffect>
                                    <p:anim calcmode="lin" valueType="num">
                                      <p:cBhvr>
                                        <p:cTn dur="500" fill="hold" id="13"/>
                                        <p:tgtEl>
                                          <p:spTgt spid="53"/>
                                        </p:tgtEl>
                                        <p:attrNameLst>
                                          <p:attrName>ppt_x</p:attrName>
                                        </p:attrNameLst>
                                      </p:cBhvr>
                                      <p:tavLst>
                                        <p:tav tm="0">
                                          <p:val>
                                            <p:strVal val="#ppt_x"/>
                                          </p:val>
                                        </p:tav>
                                        <p:tav tm="100000">
                                          <p:val>
                                            <p:strVal val="#ppt_x"/>
                                          </p:val>
                                        </p:tav>
                                      </p:tavLst>
                                    </p:anim>
                                    <p:anim calcmode="lin" valueType="num">
                                      <p:cBhvr>
                                        <p:cTn dur="500" fill="hold" id="14"/>
                                        <p:tgtEl>
                                          <p:spTgt spid="5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42"/>
                                        </p:tgtEl>
                                        <p:attrNameLst>
                                          <p:attrName>style.visibility</p:attrName>
                                        </p:attrNameLst>
                                      </p:cBhvr>
                                      <p:to>
                                        <p:strVal val="visible"/>
                                      </p:to>
                                    </p:set>
                                    <p:animEffect filter="fade" transition="in">
                                      <p:cBhvr>
                                        <p:cTn dur="500" id="18"/>
                                        <p:tgtEl>
                                          <p:spTgt spid="42"/>
                                        </p:tgtEl>
                                      </p:cBhvr>
                                    </p:animEffect>
                                    <p:anim calcmode="lin" valueType="num">
                                      <p:cBhvr>
                                        <p:cTn dur="500" fill="hold" id="19"/>
                                        <p:tgtEl>
                                          <p:spTgt spid="42"/>
                                        </p:tgtEl>
                                        <p:attrNameLst>
                                          <p:attrName>ppt_x</p:attrName>
                                        </p:attrNameLst>
                                      </p:cBhvr>
                                      <p:tavLst>
                                        <p:tav tm="0">
                                          <p:val>
                                            <p:strVal val="#ppt_x"/>
                                          </p:val>
                                        </p:tav>
                                        <p:tav tm="100000">
                                          <p:val>
                                            <p:strVal val="#ppt_x"/>
                                          </p:val>
                                        </p:tav>
                                      </p:tavLst>
                                    </p:anim>
                                    <p:anim calcmode="lin" valueType="num">
                                      <p:cBhvr>
                                        <p:cTn dur="500" fill="hold" id="20"/>
                                        <p:tgtEl>
                                          <p:spTgt spid="4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47" presetSubtype="0">
                                  <p:stCondLst>
                                    <p:cond delay="0"/>
                                  </p:stCondLst>
                                  <p:childTnLst>
                                    <p:set>
                                      <p:cBhvr>
                                        <p:cTn dur="1" fill="hold" id="23">
                                          <p:stCondLst>
                                            <p:cond delay="0"/>
                                          </p:stCondLst>
                                        </p:cTn>
                                        <p:tgtEl>
                                          <p:spTgt spid="99"/>
                                        </p:tgtEl>
                                        <p:attrNameLst>
                                          <p:attrName>style.visibility</p:attrName>
                                        </p:attrNameLst>
                                      </p:cBhvr>
                                      <p:to>
                                        <p:strVal val="visible"/>
                                      </p:to>
                                    </p:set>
                                    <p:animEffect filter="fade" transition="in">
                                      <p:cBhvr>
                                        <p:cTn dur="1000" id="24"/>
                                        <p:tgtEl>
                                          <p:spTgt spid="99"/>
                                        </p:tgtEl>
                                      </p:cBhvr>
                                    </p:animEffect>
                                    <p:anim calcmode="lin" valueType="num">
                                      <p:cBhvr>
                                        <p:cTn dur="1000" fill="hold" id="25"/>
                                        <p:tgtEl>
                                          <p:spTgt spid="99"/>
                                        </p:tgtEl>
                                        <p:attrNameLst>
                                          <p:attrName>ppt_x</p:attrName>
                                        </p:attrNameLst>
                                      </p:cBhvr>
                                      <p:tavLst>
                                        <p:tav tm="0">
                                          <p:val>
                                            <p:strVal val="#ppt_x"/>
                                          </p:val>
                                        </p:tav>
                                        <p:tav tm="100000">
                                          <p:val>
                                            <p:strVal val="#ppt_x"/>
                                          </p:val>
                                        </p:tav>
                                      </p:tavLst>
                                    </p:anim>
                                    <p:anim calcmode="lin" valueType="num">
                                      <p:cBhvr>
                                        <p:cTn dur="1000" fill="hold" id="26"/>
                                        <p:tgtEl>
                                          <p:spTgt spid="9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47" presetSubtype="0">
                                  <p:stCondLst>
                                    <p:cond delay="0"/>
                                  </p:stCondLst>
                                  <p:childTnLst>
                                    <p:set>
                                      <p:cBhvr>
                                        <p:cTn dur="1" fill="hold" id="29">
                                          <p:stCondLst>
                                            <p:cond delay="0"/>
                                          </p:stCondLst>
                                        </p:cTn>
                                        <p:tgtEl>
                                          <p:spTgt spid="88"/>
                                        </p:tgtEl>
                                        <p:attrNameLst>
                                          <p:attrName>style.visibility</p:attrName>
                                        </p:attrNameLst>
                                      </p:cBhvr>
                                      <p:to>
                                        <p:strVal val="visible"/>
                                      </p:to>
                                    </p:set>
                                    <p:animEffect filter="fade" transition="in">
                                      <p:cBhvr>
                                        <p:cTn dur="1000" id="30"/>
                                        <p:tgtEl>
                                          <p:spTgt spid="88"/>
                                        </p:tgtEl>
                                      </p:cBhvr>
                                    </p:animEffect>
                                    <p:anim calcmode="lin" valueType="num">
                                      <p:cBhvr>
                                        <p:cTn dur="1000" fill="hold" id="31"/>
                                        <p:tgtEl>
                                          <p:spTgt spid="88"/>
                                        </p:tgtEl>
                                        <p:attrNameLst>
                                          <p:attrName>ppt_x</p:attrName>
                                        </p:attrNameLst>
                                      </p:cBhvr>
                                      <p:tavLst>
                                        <p:tav tm="0">
                                          <p:val>
                                            <p:strVal val="#ppt_x"/>
                                          </p:val>
                                        </p:tav>
                                        <p:tav tm="100000">
                                          <p:val>
                                            <p:strVal val="#ppt_x"/>
                                          </p:val>
                                        </p:tav>
                                      </p:tavLst>
                                    </p:anim>
                                    <p:anim calcmode="lin" valueType="num">
                                      <p:cBhvr>
                                        <p:cTn dur="1000" fill="hold" id="32"/>
                                        <p:tgtEl>
                                          <p:spTgt spid="8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500"/>
                            </p:stCondLst>
                            <p:childTnLst>
                              <p:par>
                                <p:cTn fill="hold" grpId="0" id="34" nodeType="afterEffect" presetClass="entr" presetID="2" presetSubtype="2">
                                  <p:stCondLst>
                                    <p:cond delay="0"/>
                                  </p:stCondLst>
                                  <p:childTnLst>
                                    <p:set>
                                      <p:cBhvr>
                                        <p:cTn dur="1" fill="hold" id="35">
                                          <p:stCondLst>
                                            <p:cond delay="0"/>
                                          </p:stCondLst>
                                        </p:cTn>
                                        <p:tgtEl>
                                          <p:spTgt spid="39"/>
                                        </p:tgtEl>
                                        <p:attrNameLst>
                                          <p:attrName>style.visibility</p:attrName>
                                        </p:attrNameLst>
                                      </p:cBhvr>
                                      <p:to>
                                        <p:strVal val="visible"/>
                                      </p:to>
                                    </p:set>
                                    <p:anim calcmode="lin" valueType="num">
                                      <p:cBhvr additive="base">
                                        <p:cTn dur="500" fill="hold" id="36"/>
                                        <p:tgtEl>
                                          <p:spTgt spid="39"/>
                                        </p:tgtEl>
                                        <p:attrNameLst>
                                          <p:attrName>ppt_x</p:attrName>
                                        </p:attrNameLst>
                                      </p:cBhvr>
                                      <p:tavLst>
                                        <p:tav tm="0">
                                          <p:val>
                                            <p:strVal val="1+#ppt_w/2"/>
                                          </p:val>
                                        </p:tav>
                                        <p:tav tm="100000">
                                          <p:val>
                                            <p:strVal val="#ppt_x"/>
                                          </p:val>
                                        </p:tav>
                                      </p:tavLst>
                                    </p:anim>
                                    <p:anim calcmode="lin" valueType="num">
                                      <p:cBhvr additive="base">
                                        <p:cTn dur="500" fill="hold" id="37"/>
                                        <p:tgtEl>
                                          <p:spTgt spid="39"/>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4000"/>
                            </p:stCondLst>
                            <p:childTnLst>
                              <p:par>
                                <p:cTn fill="hold" grpId="0" id="39" nodeType="afterEffect" presetClass="entr" presetID="2" presetSubtype="2">
                                  <p:stCondLst>
                                    <p:cond delay="0"/>
                                  </p:stCondLst>
                                  <p:childTnLst>
                                    <p:set>
                                      <p:cBhvr>
                                        <p:cTn dur="1" fill="hold" id="40">
                                          <p:stCondLst>
                                            <p:cond delay="0"/>
                                          </p:stCondLst>
                                        </p:cTn>
                                        <p:tgtEl>
                                          <p:spTgt spid="38"/>
                                        </p:tgtEl>
                                        <p:attrNameLst>
                                          <p:attrName>style.visibility</p:attrName>
                                        </p:attrNameLst>
                                      </p:cBhvr>
                                      <p:to>
                                        <p:strVal val="visible"/>
                                      </p:to>
                                    </p:set>
                                    <p:anim calcmode="lin" valueType="num">
                                      <p:cBhvr additive="base">
                                        <p:cTn dur="500" fill="hold" id="41"/>
                                        <p:tgtEl>
                                          <p:spTgt spid="38"/>
                                        </p:tgtEl>
                                        <p:attrNameLst>
                                          <p:attrName>ppt_x</p:attrName>
                                        </p:attrNameLst>
                                      </p:cBhvr>
                                      <p:tavLst>
                                        <p:tav tm="0">
                                          <p:val>
                                            <p:strVal val="1+#ppt_w/2"/>
                                          </p:val>
                                        </p:tav>
                                        <p:tav tm="100000">
                                          <p:val>
                                            <p:strVal val="#ppt_x"/>
                                          </p:val>
                                        </p:tav>
                                      </p:tavLst>
                                    </p:anim>
                                    <p:anim calcmode="lin" valueType="num">
                                      <p:cBhvr additive="base">
                                        <p:cTn dur="500" fill="hold" id="42"/>
                                        <p:tgtEl>
                                          <p:spTgt spid="38"/>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500"/>
                            </p:stCondLst>
                            <p:childTnLst>
                              <p:par>
                                <p:cTn fill="hold" grpId="0" id="44" nodeType="afterEffect" presetClass="entr" presetID="2" presetSubtype="8">
                                  <p:stCondLst>
                                    <p:cond delay="0"/>
                                  </p:stCondLst>
                                  <p:childTnLst>
                                    <p:set>
                                      <p:cBhvr>
                                        <p:cTn dur="1" fill="hold" id="45">
                                          <p:stCondLst>
                                            <p:cond delay="0"/>
                                          </p:stCondLst>
                                        </p:cTn>
                                        <p:tgtEl>
                                          <p:spTgt spid="40"/>
                                        </p:tgtEl>
                                        <p:attrNameLst>
                                          <p:attrName>style.visibility</p:attrName>
                                        </p:attrNameLst>
                                      </p:cBhvr>
                                      <p:to>
                                        <p:strVal val="visible"/>
                                      </p:to>
                                    </p:set>
                                    <p:anim calcmode="lin" valueType="num">
                                      <p:cBhvr additive="base">
                                        <p:cTn dur="500" fill="hold" id="46"/>
                                        <p:tgtEl>
                                          <p:spTgt spid="40"/>
                                        </p:tgtEl>
                                        <p:attrNameLst>
                                          <p:attrName>ppt_x</p:attrName>
                                        </p:attrNameLst>
                                      </p:cBhvr>
                                      <p:tavLst>
                                        <p:tav tm="0">
                                          <p:val>
                                            <p:strVal val="0-#ppt_w/2"/>
                                          </p:val>
                                        </p:tav>
                                        <p:tav tm="100000">
                                          <p:val>
                                            <p:strVal val="#ppt_x"/>
                                          </p:val>
                                        </p:tav>
                                      </p:tavLst>
                                    </p:anim>
                                    <p:anim calcmode="lin" valueType="num">
                                      <p:cBhvr additive="base">
                                        <p:cTn dur="500" fill="hold" id="47"/>
                                        <p:tgtEl>
                                          <p:spTgt spid="4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000"/>
                            </p:stCondLst>
                            <p:childTnLst>
                              <p:par>
                                <p:cTn fill="hold" grpId="0" id="49" nodeType="afterEffect" presetClass="entr" presetID="2" presetSubtype="8">
                                  <p:stCondLst>
                                    <p:cond delay="0"/>
                                  </p:stCondLst>
                                  <p:childTnLst>
                                    <p:set>
                                      <p:cBhvr>
                                        <p:cTn dur="1" fill="hold" id="50">
                                          <p:stCondLst>
                                            <p:cond delay="0"/>
                                          </p:stCondLst>
                                        </p:cTn>
                                        <p:tgtEl>
                                          <p:spTgt spid="41"/>
                                        </p:tgtEl>
                                        <p:attrNameLst>
                                          <p:attrName>style.visibility</p:attrName>
                                        </p:attrNameLst>
                                      </p:cBhvr>
                                      <p:to>
                                        <p:strVal val="visible"/>
                                      </p:to>
                                    </p:set>
                                    <p:anim calcmode="lin" valueType="num">
                                      <p:cBhvr additive="base">
                                        <p:cTn dur="500" fill="hold" id="51"/>
                                        <p:tgtEl>
                                          <p:spTgt spid="41"/>
                                        </p:tgtEl>
                                        <p:attrNameLst>
                                          <p:attrName>ppt_x</p:attrName>
                                        </p:attrNameLst>
                                      </p:cBhvr>
                                      <p:tavLst>
                                        <p:tav tm="0">
                                          <p:val>
                                            <p:strVal val="0-#ppt_w/2"/>
                                          </p:val>
                                        </p:tav>
                                        <p:tav tm="100000">
                                          <p:val>
                                            <p:strVal val="#ppt_x"/>
                                          </p:val>
                                        </p:tav>
                                      </p:tavLst>
                                    </p:anim>
                                    <p:anim calcmode="lin" valueType="num">
                                      <p:cBhvr additive="base">
                                        <p:cTn dur="500" fill="hold" id="52"/>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0" spid="4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8" name="Freeform 913"/>
          <p:cNvSpPr>
            <a:spLocks noEditPoints="1"/>
          </p:cNvSpPr>
          <p:nvPr/>
        </p:nvSpPr>
        <p:spPr bwMode="auto">
          <a:xfrm>
            <a:off x="4152789" y="3007097"/>
            <a:ext cx="650666" cy="558502"/>
          </a:xfrm>
          <a:custGeom>
            <a:gdLst>
              <a:gd fmla="*/ 562282 w 154" name="T0"/>
              <a:gd fmla="*/ 371910 h 144" name="T1"/>
              <a:gd fmla="*/ 621754 w 154" name="T2"/>
              <a:gd fmla="*/ 355740 h 144" name="T3"/>
              <a:gd fmla="*/ 805577 w 154" name="T4"/>
              <a:gd fmla="*/ 32340 h 144" name="T5"/>
              <a:gd fmla="*/ 697446 w 154" name="T6"/>
              <a:gd fmla="*/ 32340 h 144" name="T7"/>
              <a:gd fmla="*/ 643380 w 154" name="T8"/>
              <a:gd fmla="*/ 32340 h 144" name="T9"/>
              <a:gd fmla="*/ 643380 w 154" name="T10"/>
              <a:gd fmla="*/ 0 h 144" name="T11"/>
              <a:gd fmla="*/ 189230 w 154" name="T12"/>
              <a:gd fmla="*/ 0 h 144" name="T13"/>
              <a:gd fmla="*/ 189230 w 154" name="T14"/>
              <a:gd fmla="*/ 32340 h 144" name="T15"/>
              <a:gd fmla="*/ 135164 w 154" name="T16"/>
              <a:gd fmla="*/ 32340 h 144" name="T17"/>
              <a:gd fmla="*/ 27033 w 154" name="T18"/>
              <a:gd fmla="*/ 32340 h 144" name="T19"/>
              <a:gd fmla="*/ 210856 w 154" name="T20"/>
              <a:gd fmla="*/ 355740 h 144" name="T21"/>
              <a:gd fmla="*/ 270328 w 154" name="T22"/>
              <a:gd fmla="*/ 371910 h 144" name="T23"/>
              <a:gd fmla="*/ 383866 w 154" name="T24"/>
              <a:gd fmla="*/ 447371 h 144" name="T25"/>
              <a:gd fmla="*/ 383866 w 154" name="T26"/>
              <a:gd fmla="*/ 679141 h 144" name="T27"/>
              <a:gd fmla="*/ 189230 w 154" name="T28"/>
              <a:gd fmla="*/ 776161 h 144" name="T29"/>
              <a:gd fmla="*/ 643380 w 154" name="T30"/>
              <a:gd fmla="*/ 776161 h 144" name="T31"/>
              <a:gd fmla="*/ 448744 w 154" name="T32"/>
              <a:gd fmla="*/ 679141 h 144" name="T33"/>
              <a:gd fmla="*/ 448744 w 154" name="T34"/>
              <a:gd fmla="*/ 447371 h 144" name="T35"/>
              <a:gd fmla="*/ 562282 w 154" name="T36"/>
              <a:gd fmla="*/ 371910 h 144" name="T37"/>
              <a:gd fmla="*/ 643380 w 154" name="T38"/>
              <a:gd fmla="*/ 140140 h 144" name="T39"/>
              <a:gd fmla="*/ 643380 w 154" name="T40"/>
              <a:gd fmla="*/ 64680 h 144" name="T41"/>
              <a:gd fmla="*/ 697446 w 154" name="T42"/>
              <a:gd fmla="*/ 64680 h 144" name="T43"/>
              <a:gd fmla="*/ 773138 w 154" name="T44"/>
              <a:gd fmla="*/ 64680 h 144" name="T45"/>
              <a:gd fmla="*/ 610941 w 154" name="T46"/>
              <a:gd fmla="*/ 323400 h 144" name="T47"/>
              <a:gd fmla="*/ 589315 w 154" name="T48"/>
              <a:gd fmla="*/ 334180 h 144" name="T49"/>
              <a:gd fmla="*/ 643380 w 154" name="T50"/>
              <a:gd fmla="*/ 140140 h 144" name="T51"/>
              <a:gd fmla="*/ 221669 w 154" name="T52"/>
              <a:gd fmla="*/ 323400 h 144" name="T53"/>
              <a:gd fmla="*/ 59472 w 154" name="T54"/>
              <a:gd fmla="*/ 64680 h 144" name="T55"/>
              <a:gd fmla="*/ 135164 w 154" name="T56"/>
              <a:gd fmla="*/ 64680 h 144" name="T57"/>
              <a:gd fmla="*/ 189230 w 154" name="T58"/>
              <a:gd fmla="*/ 64680 h 144" name="T59"/>
              <a:gd fmla="*/ 189230 w 154" name="T60"/>
              <a:gd fmla="*/ 140140 h 144" name="T61"/>
              <a:gd fmla="*/ 243295 w 154" name="T62"/>
              <a:gd fmla="*/ 334180 h 144" name="T63"/>
              <a:gd fmla="*/ 221669 w 154" name="T64"/>
              <a:gd fmla="*/ 323400 h 144" name="T65"/>
              <a:gd fmla="*/ 416305 w 154" name="T66"/>
              <a:gd fmla="*/ 285670 h 144" name="T67"/>
              <a:gd fmla="*/ 313580 w 154" name="T68"/>
              <a:gd fmla="*/ 355740 h 144" name="T69"/>
              <a:gd fmla="*/ 351426 w 154" name="T70"/>
              <a:gd fmla="*/ 237160 h 144" name="T71"/>
              <a:gd fmla="*/ 254108 w 154" name="T72"/>
              <a:gd fmla="*/ 167090 h 144" name="T73"/>
              <a:gd fmla="*/ 378459 w 154" name="T74"/>
              <a:gd fmla="*/ 161700 h 144" name="T75"/>
              <a:gd fmla="*/ 416305 w 154" name="T76"/>
              <a:gd fmla="*/ 48510 h 144" name="T77"/>
              <a:gd fmla="*/ 454151 w 154" name="T78"/>
              <a:gd fmla="*/ 161700 h 144" name="T79"/>
              <a:gd fmla="*/ 578502 w 154" name="T80"/>
              <a:gd fmla="*/ 167090 h 144" name="T81"/>
              <a:gd fmla="*/ 481184 w 154" name="T82"/>
              <a:gd fmla="*/ 237160 h 144" name="T83"/>
              <a:gd fmla="*/ 519030 w 154" name="T84"/>
              <a:gd fmla="*/ 355740 h 144" name="T85"/>
              <a:gd fmla="*/ 416305 w 154" name="T86"/>
              <a:gd fmla="*/ 285670 h 14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54" name="T132"/>
              <a:gd fmla="*/ 0 h 144" name="T133"/>
              <a:gd fmla="*/ 154 w 154" name="T134"/>
              <a:gd fmla="*/ 144 h 144"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44" w="15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2"/>
          </a:solidFill>
          <a:ln w="9525">
            <a:noFill/>
            <a:round/>
          </a:ln>
          <a:effectLst>
            <a:outerShdw algn="tl" blurRad="50800" dir="2700000" dist="38100" rotWithShape="0">
              <a:prstClr val="black">
                <a:alpha val="40000"/>
              </a:prstClr>
            </a:outerShdw>
          </a:effectLst>
        </p:spPr>
        <p:txBody>
          <a:bodyPr/>
          <a:lstStyle/>
          <a:p>
            <a:endParaRPr altLang="en-US" lang="zh-CN" sz="5000">
              <a:solidFill>
                <a:srgbClr val="080808"/>
              </a:solidFill>
            </a:endParaRPr>
          </a:p>
        </p:txBody>
      </p:sp>
      <p:grpSp>
        <p:nvGrpSpPr>
          <p:cNvPr id="16" name="组合 15"/>
          <p:cNvGrpSpPr/>
          <p:nvPr/>
        </p:nvGrpSpPr>
        <p:grpSpPr>
          <a:xfrm>
            <a:off x="2780717" y="2803531"/>
            <a:ext cx="1679171" cy="1332374"/>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61" name="文本框 6"/>
            <p:cNvSpPr txBox="1">
              <a:spLocks noChangeArrowheads="1"/>
            </p:cNvSpPr>
            <p:nvPr/>
          </p:nvSpPr>
          <p:spPr bwMode="auto">
            <a:xfrm>
              <a:off x="3284876" y="3310341"/>
              <a:ext cx="495618" cy="701040"/>
            </a:xfrm>
            <a:prstGeom prst="rect">
              <a:avLst/>
            </a:prstGeom>
            <a:noFill/>
            <a:ln w="9525">
              <a:noFill/>
              <a:miter lim="800000"/>
            </a:ln>
          </p:spPr>
          <p:txBody>
            <a:bodyPr wrap="none">
              <a:spAutoFit/>
            </a:bodyPr>
            <a:lstStyle/>
            <a:p>
              <a:r>
                <a:rPr altLang="zh-CN" b="1" lang="en-US" sz="4000">
                  <a:solidFill>
                    <a:schemeClr val="bg2"/>
                  </a:solidFill>
                  <a:latin charset="-122" panose="020b0503020204020204" pitchFamily="34" typeface="微软雅黑"/>
                </a:rPr>
                <a:t>2</a:t>
              </a:r>
            </a:p>
          </p:txBody>
        </p:sp>
      </p:grpSp>
      <p:grpSp>
        <p:nvGrpSpPr>
          <p:cNvPr id="15" name="组合 14"/>
          <p:cNvGrpSpPr/>
          <p:nvPr/>
        </p:nvGrpSpPr>
        <p:grpSpPr>
          <a:xfrm>
            <a:off x="3620303" y="1471157"/>
            <a:ext cx="1677880" cy="1332374"/>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67" name="文本框 60"/>
            <p:cNvSpPr txBox="1">
              <a:spLocks noChangeArrowheads="1"/>
            </p:cNvSpPr>
            <p:nvPr/>
          </p:nvSpPr>
          <p:spPr bwMode="auto">
            <a:xfrm>
              <a:off x="4200851" y="1980774"/>
              <a:ext cx="495618" cy="701040"/>
            </a:xfrm>
            <a:prstGeom prst="rect">
              <a:avLst/>
            </a:prstGeom>
            <a:noFill/>
            <a:ln w="9525">
              <a:noFill/>
              <a:miter lim="800000"/>
            </a:ln>
          </p:spPr>
          <p:txBody>
            <a:bodyPr wrap="none">
              <a:spAutoFit/>
            </a:bodyPr>
            <a:lstStyle/>
            <a:p>
              <a:r>
                <a:rPr altLang="zh-CN" b="1" lang="en-US" sz="4000">
                  <a:solidFill>
                    <a:schemeClr val="bg2"/>
                  </a:solidFill>
                  <a:latin charset="-122" panose="020b0503020204020204" pitchFamily="34" typeface="微软雅黑"/>
                </a:rPr>
                <a:t>1</a:t>
              </a:r>
            </a:p>
          </p:txBody>
        </p:sp>
      </p:grpSp>
      <p:grpSp>
        <p:nvGrpSpPr>
          <p:cNvPr id="17" name="组合 16"/>
          <p:cNvGrpSpPr/>
          <p:nvPr/>
        </p:nvGrpSpPr>
        <p:grpSpPr>
          <a:xfrm>
            <a:off x="4459888" y="2803531"/>
            <a:ext cx="1677881" cy="1332374"/>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95" name="文本框 6"/>
            <p:cNvSpPr txBox="1">
              <a:spLocks noChangeArrowheads="1"/>
            </p:cNvSpPr>
            <p:nvPr/>
          </p:nvSpPr>
          <p:spPr bwMode="auto">
            <a:xfrm>
              <a:off x="5007879" y="3323041"/>
              <a:ext cx="495618" cy="701040"/>
            </a:xfrm>
            <a:prstGeom prst="rect">
              <a:avLst/>
            </a:prstGeom>
            <a:noFill/>
            <a:ln w="9525">
              <a:noFill/>
              <a:miter lim="800000"/>
            </a:ln>
          </p:spPr>
          <p:txBody>
            <a:bodyPr wrap="none">
              <a:spAutoFit/>
            </a:bodyPr>
            <a:lstStyle/>
            <a:p>
              <a:r>
                <a:rPr altLang="zh-CN" b="1" lang="en-US" sz="4000">
                  <a:solidFill>
                    <a:schemeClr val="tx2"/>
                  </a:solidFill>
                  <a:latin charset="-122" panose="020b0503020204020204" pitchFamily="34" typeface="微软雅黑"/>
                </a:rPr>
                <a:t>3</a:t>
              </a:r>
            </a:p>
          </p:txBody>
        </p:sp>
      </p:grpSp>
      <p:grpSp>
        <p:nvGrpSpPr>
          <p:cNvPr id="205" name="组合 204"/>
          <p:cNvGrpSpPr/>
          <p:nvPr/>
        </p:nvGrpSpPr>
        <p:grpSpPr>
          <a:xfrm>
            <a:off x="5340985" y="1787896"/>
            <a:ext cx="1923767" cy="781585"/>
            <a:chOff x="1078513" y="1638320"/>
            <a:chExt cx="1923767" cy="781585"/>
          </a:xfrm>
        </p:grpSpPr>
        <p:sp>
          <p:nvSpPr>
            <p:cNvPr id="206" name="TextBox 205"/>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207" name="TextBox 206"/>
            <p:cNvSpPr txBox="1"/>
            <p:nvPr/>
          </p:nvSpPr>
          <p:spPr>
            <a:xfrm>
              <a:off x="1612614" y="1638320"/>
              <a:ext cx="812800"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nvGrpSpPr>
          <p:cNvPr id="208" name="组合 207"/>
          <p:cNvGrpSpPr/>
          <p:nvPr/>
        </p:nvGrpSpPr>
        <p:grpSpPr>
          <a:xfrm>
            <a:off x="6154187" y="3022704"/>
            <a:ext cx="1923767" cy="781585"/>
            <a:chOff x="1078513" y="1638320"/>
            <a:chExt cx="1923767" cy="781585"/>
          </a:xfrm>
        </p:grpSpPr>
        <p:sp>
          <p:nvSpPr>
            <p:cNvPr id="209" name="TextBox 208"/>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212" name="TextBox 211"/>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213" name="组合 212"/>
          <p:cNvGrpSpPr/>
          <p:nvPr/>
        </p:nvGrpSpPr>
        <p:grpSpPr>
          <a:xfrm>
            <a:off x="1196130" y="2512098"/>
            <a:ext cx="1923767" cy="781585"/>
            <a:chOff x="1078513" y="1638320"/>
            <a:chExt cx="1923767" cy="781585"/>
          </a:xfrm>
        </p:grpSpPr>
        <p:sp>
          <p:nvSpPr>
            <p:cNvPr id="214" name="TextBox 213"/>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215" name="TextBox 214"/>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sp>
        <p:nvSpPr>
          <p:cNvPr id="25"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26"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153853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500" fill="hold" id="12"/>
                                        <p:tgtEl>
                                          <p:spTgt spid="16"/>
                                        </p:tgtEl>
                                        <p:attrNameLst>
                                          <p:attrName>ppt_x</p:attrName>
                                        </p:attrNameLst>
                                      </p:cBhvr>
                                      <p:tavLst>
                                        <p:tav tm="0">
                                          <p:val>
                                            <p:strVal val="#ppt_x"/>
                                          </p:val>
                                        </p:tav>
                                        <p:tav tm="100000">
                                          <p:val>
                                            <p:strVal val="#ppt_x"/>
                                          </p:val>
                                        </p:tav>
                                      </p:tavLst>
                                    </p:anim>
                                    <p:anim calcmode="lin" valueType="num">
                                      <p:cBhvr additive="base">
                                        <p:cTn dur="500" fill="hold" id="13"/>
                                        <p:tgtEl>
                                          <p:spTgt spid="1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additive="base">
                                        <p:cTn dur="500" fill="hold" id="17"/>
                                        <p:tgtEl>
                                          <p:spTgt spid="17"/>
                                        </p:tgtEl>
                                        <p:attrNameLst>
                                          <p:attrName>ppt_x</p:attrName>
                                        </p:attrNameLst>
                                      </p:cBhvr>
                                      <p:tavLst>
                                        <p:tav tm="0">
                                          <p:val>
                                            <p:strVal val="#ppt_x"/>
                                          </p:val>
                                        </p:tav>
                                        <p:tav tm="100000">
                                          <p:val>
                                            <p:strVal val="#ppt_x"/>
                                          </p:val>
                                        </p:tav>
                                      </p:tavLst>
                                    </p:anim>
                                    <p:anim calcmode="lin" valueType="num">
                                      <p:cBhvr additive="base">
                                        <p:cTn dur="500" fill="hold" id="18"/>
                                        <p:tgtEl>
                                          <p:spTgt spid="1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158"/>
                                        </p:tgtEl>
                                        <p:attrNameLst>
                                          <p:attrName>style.visibility</p:attrName>
                                        </p:attrNameLst>
                                      </p:cBhvr>
                                      <p:to>
                                        <p:strVal val="visible"/>
                                      </p:to>
                                    </p:set>
                                    <p:anim calcmode="lin" valueType="num">
                                      <p:cBhvr>
                                        <p:cTn dur="500" fill="hold" id="22"/>
                                        <p:tgtEl>
                                          <p:spTgt spid="158"/>
                                        </p:tgtEl>
                                        <p:attrNameLst>
                                          <p:attrName>ppt_w</p:attrName>
                                        </p:attrNameLst>
                                      </p:cBhvr>
                                      <p:tavLst>
                                        <p:tav tm="0">
                                          <p:val>
                                            <p:fltVal val="0"/>
                                          </p:val>
                                        </p:tav>
                                        <p:tav tm="100000">
                                          <p:val>
                                            <p:strVal val="#ppt_w"/>
                                          </p:val>
                                        </p:tav>
                                      </p:tavLst>
                                    </p:anim>
                                    <p:anim calcmode="lin" valueType="num">
                                      <p:cBhvr>
                                        <p:cTn dur="500" fill="hold" id="23"/>
                                        <p:tgtEl>
                                          <p:spTgt spid="158"/>
                                        </p:tgtEl>
                                        <p:attrNameLst>
                                          <p:attrName>ppt_h</p:attrName>
                                        </p:attrNameLst>
                                      </p:cBhvr>
                                      <p:tavLst>
                                        <p:tav tm="0">
                                          <p:val>
                                            <p:fltVal val="0"/>
                                          </p:val>
                                        </p:tav>
                                        <p:tav tm="100000">
                                          <p:val>
                                            <p:strVal val="#ppt_h"/>
                                          </p:val>
                                        </p:tav>
                                      </p:tavLst>
                                    </p:anim>
                                    <p:animEffect filter="fade" transition="in">
                                      <p:cBhvr>
                                        <p:cTn dur="500" id="24"/>
                                        <p:tgtEl>
                                          <p:spTgt spid="158"/>
                                        </p:tgtEl>
                                      </p:cBhvr>
                                    </p:animEffect>
                                  </p:childTnLst>
                                </p:cTn>
                              </p:par>
                            </p:childTnLst>
                          </p:cTn>
                        </p:par>
                        <p:par>
                          <p:cTn fill="hold" id="25" nodeType="afterGroup">
                            <p:stCondLst>
                              <p:cond delay="2000"/>
                            </p:stCondLst>
                            <p:childTnLst>
                              <p:par>
                                <p:cTn fill="hold" id="26" nodeType="afterEffect" presetClass="entr" presetID="2" presetSubtype="2">
                                  <p:stCondLst>
                                    <p:cond delay="0"/>
                                  </p:stCondLst>
                                  <p:childTnLst>
                                    <p:set>
                                      <p:cBhvr>
                                        <p:cTn dur="1" fill="hold" id="27">
                                          <p:stCondLst>
                                            <p:cond delay="0"/>
                                          </p:stCondLst>
                                        </p:cTn>
                                        <p:tgtEl>
                                          <p:spTgt spid="205"/>
                                        </p:tgtEl>
                                        <p:attrNameLst>
                                          <p:attrName>style.visibility</p:attrName>
                                        </p:attrNameLst>
                                      </p:cBhvr>
                                      <p:to>
                                        <p:strVal val="visible"/>
                                      </p:to>
                                    </p:set>
                                    <p:anim calcmode="lin" valueType="num">
                                      <p:cBhvr additive="base">
                                        <p:cTn dur="500" fill="hold" id="28"/>
                                        <p:tgtEl>
                                          <p:spTgt spid="205"/>
                                        </p:tgtEl>
                                        <p:attrNameLst>
                                          <p:attrName>ppt_x</p:attrName>
                                        </p:attrNameLst>
                                      </p:cBhvr>
                                      <p:tavLst>
                                        <p:tav tm="0">
                                          <p:val>
                                            <p:strVal val="1+#ppt_w/2"/>
                                          </p:val>
                                        </p:tav>
                                        <p:tav tm="100000">
                                          <p:val>
                                            <p:strVal val="#ppt_x"/>
                                          </p:val>
                                        </p:tav>
                                      </p:tavLst>
                                    </p:anim>
                                    <p:anim calcmode="lin" valueType="num">
                                      <p:cBhvr additive="base">
                                        <p:cTn dur="500" fill="hold" id="29"/>
                                        <p:tgtEl>
                                          <p:spTgt spid="205"/>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2">
                                  <p:stCondLst>
                                    <p:cond delay="0"/>
                                  </p:stCondLst>
                                  <p:childTnLst>
                                    <p:set>
                                      <p:cBhvr>
                                        <p:cTn dur="1" fill="hold" id="32">
                                          <p:stCondLst>
                                            <p:cond delay="0"/>
                                          </p:stCondLst>
                                        </p:cTn>
                                        <p:tgtEl>
                                          <p:spTgt spid="208"/>
                                        </p:tgtEl>
                                        <p:attrNameLst>
                                          <p:attrName>style.visibility</p:attrName>
                                        </p:attrNameLst>
                                      </p:cBhvr>
                                      <p:to>
                                        <p:strVal val="visible"/>
                                      </p:to>
                                    </p:set>
                                    <p:anim calcmode="lin" valueType="num">
                                      <p:cBhvr additive="base">
                                        <p:cTn dur="500" fill="hold" id="33"/>
                                        <p:tgtEl>
                                          <p:spTgt spid="208"/>
                                        </p:tgtEl>
                                        <p:attrNameLst>
                                          <p:attrName>ppt_x</p:attrName>
                                        </p:attrNameLst>
                                      </p:cBhvr>
                                      <p:tavLst>
                                        <p:tav tm="0">
                                          <p:val>
                                            <p:strVal val="1+#ppt_w/2"/>
                                          </p:val>
                                        </p:tav>
                                        <p:tav tm="100000">
                                          <p:val>
                                            <p:strVal val="#ppt_x"/>
                                          </p:val>
                                        </p:tav>
                                      </p:tavLst>
                                    </p:anim>
                                    <p:anim calcmode="lin" valueType="num">
                                      <p:cBhvr additive="base">
                                        <p:cTn dur="500" fill="hold" id="34"/>
                                        <p:tgtEl>
                                          <p:spTgt spid="20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8">
                                  <p:stCondLst>
                                    <p:cond delay="0"/>
                                  </p:stCondLst>
                                  <p:childTnLst>
                                    <p:set>
                                      <p:cBhvr>
                                        <p:cTn dur="1" fill="hold" id="37">
                                          <p:stCondLst>
                                            <p:cond delay="0"/>
                                          </p:stCondLst>
                                        </p:cTn>
                                        <p:tgtEl>
                                          <p:spTgt spid="213"/>
                                        </p:tgtEl>
                                        <p:attrNameLst>
                                          <p:attrName>style.visibility</p:attrName>
                                        </p:attrNameLst>
                                      </p:cBhvr>
                                      <p:to>
                                        <p:strVal val="visible"/>
                                      </p:to>
                                    </p:set>
                                    <p:anim calcmode="lin" valueType="num">
                                      <p:cBhvr additive="base">
                                        <p:cTn dur="500" fill="hold" id="38"/>
                                        <p:tgtEl>
                                          <p:spTgt spid="213"/>
                                        </p:tgtEl>
                                        <p:attrNameLst>
                                          <p:attrName>ppt_x</p:attrName>
                                        </p:attrNameLst>
                                      </p:cBhvr>
                                      <p:tavLst>
                                        <p:tav tm="0">
                                          <p:val>
                                            <p:strVal val="0-#ppt_w/2"/>
                                          </p:val>
                                        </p:tav>
                                        <p:tav tm="100000">
                                          <p:val>
                                            <p:strVal val="#ppt_x"/>
                                          </p:val>
                                        </p:tav>
                                      </p:tavLst>
                                    </p:anim>
                                    <p:anim calcmode="lin" valueType="num">
                                      <p:cBhvr additive="base">
                                        <p:cTn dur="500" fill="hold" id="39"/>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 name="组合 45"/>
          <p:cNvGrpSpPr/>
          <p:nvPr/>
        </p:nvGrpSpPr>
        <p:grpSpPr>
          <a:xfrm>
            <a:off x="3070546" y="1547523"/>
            <a:ext cx="2576872" cy="2563556"/>
            <a:chOff x="3444849" y="1387449"/>
            <a:chExt cx="4563888" cy="4540304"/>
          </a:xfrm>
        </p:grpSpPr>
        <p:sp>
          <p:nvSpPr>
            <p:cNvPr id="47" name="单圆角矩形 46"/>
            <p:cNvSpPr/>
            <p:nvPr/>
          </p:nvSpPr>
          <p:spPr>
            <a:xfrm flipH="1">
              <a:off x="3444849" y="1387449"/>
              <a:ext cx="2152702" cy="2152702"/>
            </a:xfrm>
            <a:prstGeom prst="round1Rect">
              <a:avLst>
                <a:gd fmla="val 21387" name="adj"/>
              </a:avLst>
            </a:prstGeom>
            <a:gradFill>
              <a:gsLst>
                <a:gs pos="100000">
                  <a:srgbClr val="F5F5F5"/>
                </a:gs>
                <a:gs pos="0">
                  <a:schemeClr val="bg1">
                    <a:lumMod val="85000"/>
                  </a:schemeClr>
                </a:gs>
              </a:gsLst>
              <a:lin ang="8100000" scaled="0"/>
            </a:gradFill>
            <a:ln w="31750">
              <a:gradFill>
                <a:gsLst>
                  <a:gs pos="0">
                    <a:schemeClr val="bg1"/>
                  </a:gs>
                  <a:gs pos="100000">
                    <a:schemeClr val="bg1">
                      <a:lumMod val="75000"/>
                    </a:schemeClr>
                  </a:gs>
                </a:gsLst>
                <a:lin ang="8100000" scaled="0"/>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单圆角矩形 47"/>
            <p:cNvSpPr/>
            <p:nvPr/>
          </p:nvSpPr>
          <p:spPr>
            <a:xfrm flipV="1">
              <a:off x="5856035" y="3775051"/>
              <a:ext cx="2152702" cy="2152702"/>
            </a:xfrm>
            <a:prstGeom prst="round1Rect">
              <a:avLst>
                <a:gd fmla="val 21387" name="adj"/>
              </a:avLst>
            </a:prstGeom>
            <a:gradFill>
              <a:gsLst>
                <a:gs pos="100000">
                  <a:srgbClr val="F5F5F5"/>
                </a:gs>
                <a:gs pos="0">
                  <a:schemeClr val="bg1">
                    <a:lumMod val="85000"/>
                  </a:schemeClr>
                </a:gs>
              </a:gsLst>
              <a:lin ang="18900000" scaled="0"/>
            </a:gradFill>
            <a:ln w="31750">
              <a:gradFill>
                <a:gsLst>
                  <a:gs pos="0">
                    <a:schemeClr val="bg1"/>
                  </a:gs>
                  <a:gs pos="100000">
                    <a:schemeClr val="bg1">
                      <a:lumMod val="75000"/>
                    </a:schemeClr>
                  </a:gs>
                </a:gsLst>
                <a:lin ang="18900000" scaled="0"/>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3444849" y="3775051"/>
              <a:ext cx="2152702" cy="2152702"/>
            </a:xfrm>
            <a:prstGeom prst="rect">
              <a:avLst/>
            </a:prstGeom>
            <a:gradFill flip="none" rotWithShape="1">
              <a:gsLst>
                <a:gs pos="100000">
                  <a:srgbClr val="F5F5F5"/>
                </a:gs>
                <a:gs pos="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5856035" y="1387449"/>
              <a:ext cx="2152702" cy="2152702"/>
            </a:xfrm>
            <a:prstGeom prst="rect">
              <a:avLst/>
            </a:prstGeom>
            <a:gradFill flip="none" rotWithShape="1">
              <a:gsLst>
                <a:gs pos="100000">
                  <a:srgbClr val="F5F5F5"/>
                </a:gs>
                <a:gs pos="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矩形 50"/>
          <p:cNvSpPr/>
          <p:nvPr/>
        </p:nvSpPr>
        <p:spPr>
          <a:xfrm>
            <a:off x="4552591" y="1668159"/>
            <a:ext cx="974191" cy="974191"/>
          </a:xfrm>
          <a:prstGeom prst="rect">
            <a:avLst/>
          </a:prstGeom>
          <a:solidFill>
            <a:schemeClr val="bg2"/>
          </a:solidFill>
          <a:ln w="25400">
            <a:gradFill flip="none" rotWithShape="1">
              <a:gsLst>
                <a:gs pos="0">
                  <a:schemeClr val="bg1">
                    <a:lumMod val="65000"/>
                  </a:schemeClr>
                </a:gs>
                <a:gs pos="100000">
                  <a:schemeClr val="bg1"/>
                </a:gs>
              </a:gsLst>
              <a:lin ang="2700000" scaled="1"/>
            </a:gradFill>
          </a:ln>
          <a:effectLst>
            <a:innerShdw blurRad="1016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2" name="单圆角矩形 51"/>
          <p:cNvSpPr/>
          <p:nvPr/>
        </p:nvSpPr>
        <p:spPr>
          <a:xfrm flipH="1">
            <a:off x="3191182" y="1668159"/>
            <a:ext cx="974191" cy="974191"/>
          </a:xfrm>
          <a:prstGeom prst="round1Rect">
            <a:avLst/>
          </a:prstGeom>
          <a:solidFill>
            <a:schemeClr val="tx2"/>
          </a:solidFill>
          <a:ln w="25400">
            <a:gradFill>
              <a:gsLst>
                <a:gs pos="0">
                  <a:schemeClr val="bg1">
                    <a:lumMod val="65000"/>
                  </a:schemeClr>
                </a:gs>
                <a:gs pos="100000">
                  <a:schemeClr val="bg1"/>
                </a:gs>
              </a:gsLst>
              <a:lin ang="8100000" scaled="0"/>
            </a:gradFill>
          </a:ln>
          <a:effectLst>
            <a:innerShdw blurRad="101600" dir="189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3" name="单圆角矩形 52"/>
          <p:cNvSpPr/>
          <p:nvPr/>
        </p:nvSpPr>
        <p:spPr>
          <a:xfrm flipV="1">
            <a:off x="4552591" y="3016252"/>
            <a:ext cx="974191" cy="974191"/>
          </a:xfrm>
          <a:prstGeom prst="round1Rect">
            <a:avLst/>
          </a:prstGeom>
          <a:solidFill>
            <a:schemeClr val="tx2"/>
          </a:solidFill>
          <a:ln w="25400">
            <a:gradFill>
              <a:gsLst>
                <a:gs pos="0">
                  <a:schemeClr val="bg1">
                    <a:lumMod val="65000"/>
                  </a:schemeClr>
                </a:gs>
                <a:gs pos="100000">
                  <a:schemeClr val="bg1"/>
                </a:gs>
              </a:gsLst>
              <a:lin ang="18900000" scaled="0"/>
            </a:gradFill>
          </a:ln>
          <a:effectLst>
            <a:innerShdw blurRad="101600" dir="81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5" name="矩形 54"/>
          <p:cNvSpPr/>
          <p:nvPr/>
        </p:nvSpPr>
        <p:spPr>
          <a:xfrm>
            <a:off x="3188650" y="3016252"/>
            <a:ext cx="974191" cy="974191"/>
          </a:xfrm>
          <a:prstGeom prst="rect">
            <a:avLst/>
          </a:prstGeom>
          <a:solidFill>
            <a:schemeClr val="bg2"/>
          </a:solidFill>
          <a:ln w="25400">
            <a:gradFill flip="none" rotWithShape="1">
              <a:gsLst>
                <a:gs pos="0">
                  <a:schemeClr val="bg1">
                    <a:lumMod val="65000"/>
                  </a:schemeClr>
                </a:gs>
                <a:gs pos="100000">
                  <a:schemeClr val="bg1"/>
                </a:gs>
              </a:gsLst>
              <a:lin ang="2700000" scaled="1"/>
            </a:gradFill>
          </a:ln>
          <a:effectLst>
            <a:innerShdw blurRad="1016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66" name="文本框 65"/>
          <p:cNvSpPr txBox="1"/>
          <p:nvPr/>
        </p:nvSpPr>
        <p:spPr>
          <a:xfrm>
            <a:off x="3355520" y="1809799"/>
            <a:ext cx="718459" cy="678180"/>
          </a:xfrm>
          <a:prstGeom prst="rect">
            <a:avLst/>
          </a:prstGeom>
          <a:noFill/>
        </p:spPr>
        <p:txBody>
          <a:bodyPr bIns="34290" lIns="68580" rIns="68580" rtlCol="0" tIns="34290" wrap="square">
            <a:spAutoFit/>
          </a:bodyPr>
          <a:lstStyle/>
          <a:p>
            <a:r>
              <a:rPr altLang="zh-CN" lang="en-US" sz="4000">
                <a:solidFill>
                  <a:schemeClr val="bg1"/>
                </a:solidFill>
                <a:latin charset="0" panose="020b0806030902050204" pitchFamily="34" typeface="Impact"/>
              </a:rPr>
              <a:t>01</a:t>
            </a:r>
          </a:p>
        </p:txBody>
      </p:sp>
      <p:sp>
        <p:nvSpPr>
          <p:cNvPr id="103" name="文本框 102"/>
          <p:cNvSpPr txBox="1"/>
          <p:nvPr/>
        </p:nvSpPr>
        <p:spPr>
          <a:xfrm>
            <a:off x="4743448" y="1809799"/>
            <a:ext cx="718459" cy="678180"/>
          </a:xfrm>
          <a:prstGeom prst="rect">
            <a:avLst/>
          </a:prstGeom>
          <a:noFill/>
        </p:spPr>
        <p:txBody>
          <a:bodyPr bIns="34290" lIns="68580" rIns="68580" rtlCol="0" tIns="34290" wrap="square">
            <a:spAutoFit/>
          </a:bodyPr>
          <a:lstStyle/>
          <a:p>
            <a:r>
              <a:rPr altLang="zh-CN" lang="en-US" sz="4000">
                <a:solidFill>
                  <a:schemeClr val="bg1"/>
                </a:solidFill>
                <a:latin charset="0" panose="020b0806030902050204" pitchFamily="34" typeface="Impact"/>
              </a:rPr>
              <a:t>02</a:t>
            </a:r>
          </a:p>
        </p:txBody>
      </p:sp>
      <p:sp>
        <p:nvSpPr>
          <p:cNvPr id="104" name="文本框 103"/>
          <p:cNvSpPr txBox="1"/>
          <p:nvPr/>
        </p:nvSpPr>
        <p:spPr>
          <a:xfrm>
            <a:off x="3355520" y="3157045"/>
            <a:ext cx="718459" cy="678180"/>
          </a:xfrm>
          <a:prstGeom prst="rect">
            <a:avLst/>
          </a:prstGeom>
          <a:noFill/>
        </p:spPr>
        <p:txBody>
          <a:bodyPr bIns="34290" lIns="68580" rIns="68580" rtlCol="0" tIns="34290" wrap="square">
            <a:spAutoFit/>
          </a:bodyPr>
          <a:lstStyle/>
          <a:p>
            <a:r>
              <a:rPr altLang="zh-CN" lang="en-US" sz="4000">
                <a:solidFill>
                  <a:schemeClr val="bg1"/>
                </a:solidFill>
                <a:latin charset="0" panose="020b0806030902050204" pitchFamily="34" typeface="Impact"/>
              </a:rPr>
              <a:t>03</a:t>
            </a:r>
          </a:p>
        </p:txBody>
      </p:sp>
      <p:sp>
        <p:nvSpPr>
          <p:cNvPr id="105" name="文本框 104"/>
          <p:cNvSpPr txBox="1"/>
          <p:nvPr/>
        </p:nvSpPr>
        <p:spPr>
          <a:xfrm>
            <a:off x="4743448" y="3157045"/>
            <a:ext cx="718459" cy="678180"/>
          </a:xfrm>
          <a:prstGeom prst="rect">
            <a:avLst/>
          </a:prstGeom>
          <a:noFill/>
        </p:spPr>
        <p:txBody>
          <a:bodyPr bIns="34290" lIns="68580" rIns="68580" rtlCol="0" tIns="34290" wrap="square">
            <a:spAutoFit/>
          </a:bodyPr>
          <a:lstStyle/>
          <a:p>
            <a:r>
              <a:rPr altLang="zh-CN" lang="en-US" sz="4000">
                <a:solidFill>
                  <a:schemeClr val="bg1"/>
                </a:solidFill>
                <a:latin charset="0" panose="020b0806030902050204" pitchFamily="34" typeface="Impact"/>
              </a:rPr>
              <a:t>04</a:t>
            </a:r>
          </a:p>
        </p:txBody>
      </p:sp>
      <p:grpSp>
        <p:nvGrpSpPr>
          <p:cNvPr id="106" name="组合 105"/>
          <p:cNvGrpSpPr/>
          <p:nvPr/>
        </p:nvGrpSpPr>
        <p:grpSpPr>
          <a:xfrm>
            <a:off x="831280" y="1860765"/>
            <a:ext cx="1768225" cy="781585"/>
            <a:chOff x="1256119" y="1638320"/>
            <a:chExt cx="1923767" cy="781585"/>
          </a:xfrm>
        </p:grpSpPr>
        <p:sp>
          <p:nvSpPr>
            <p:cNvPr id="107"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08"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09" name="组合 108"/>
          <p:cNvGrpSpPr/>
          <p:nvPr/>
        </p:nvGrpSpPr>
        <p:grpSpPr>
          <a:xfrm>
            <a:off x="861449" y="2842666"/>
            <a:ext cx="1768225" cy="781585"/>
            <a:chOff x="1256119" y="1638320"/>
            <a:chExt cx="1923767" cy="781585"/>
          </a:xfrm>
        </p:grpSpPr>
        <p:sp>
          <p:nvSpPr>
            <p:cNvPr id="110" name="TextBox 21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11" name="TextBox 21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nvGrpSpPr>
          <p:cNvPr id="112" name="组合 111"/>
          <p:cNvGrpSpPr/>
          <p:nvPr/>
        </p:nvGrpSpPr>
        <p:grpSpPr>
          <a:xfrm>
            <a:off x="6252366" y="1860765"/>
            <a:ext cx="1768225" cy="781585"/>
            <a:chOff x="1256119" y="1638320"/>
            <a:chExt cx="1923767" cy="781585"/>
          </a:xfrm>
        </p:grpSpPr>
        <p:sp>
          <p:nvSpPr>
            <p:cNvPr id="113"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14"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15" name="组合 114"/>
          <p:cNvGrpSpPr/>
          <p:nvPr/>
        </p:nvGrpSpPr>
        <p:grpSpPr>
          <a:xfrm>
            <a:off x="6282535" y="2842666"/>
            <a:ext cx="1768225" cy="781585"/>
            <a:chOff x="1256119" y="1638320"/>
            <a:chExt cx="1923767" cy="781585"/>
          </a:xfrm>
        </p:grpSpPr>
        <p:sp>
          <p:nvSpPr>
            <p:cNvPr id="116" name="TextBox 21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17" name="TextBox 21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sp>
        <p:nvSpPr>
          <p:cNvPr id="30"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31"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25181006"/>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500" fill="hold" id="7"/>
                                        <p:tgtEl>
                                          <p:spTgt spid="46"/>
                                        </p:tgtEl>
                                        <p:attrNameLst>
                                          <p:attrName>ppt_w</p:attrName>
                                        </p:attrNameLst>
                                      </p:cBhvr>
                                      <p:tavLst>
                                        <p:tav tm="0">
                                          <p:val>
                                            <p:fltVal val="0"/>
                                          </p:val>
                                        </p:tav>
                                        <p:tav tm="100000">
                                          <p:val>
                                            <p:strVal val="#ppt_w"/>
                                          </p:val>
                                        </p:tav>
                                      </p:tavLst>
                                    </p:anim>
                                    <p:anim calcmode="lin" valueType="num">
                                      <p:cBhvr>
                                        <p:cTn dur="500" fill="hold" id="8"/>
                                        <p:tgtEl>
                                          <p:spTgt spid="46"/>
                                        </p:tgtEl>
                                        <p:attrNameLst>
                                          <p:attrName>ppt_h</p:attrName>
                                        </p:attrNameLst>
                                      </p:cBhvr>
                                      <p:tavLst>
                                        <p:tav tm="0">
                                          <p:val>
                                            <p:fltVal val="0"/>
                                          </p:val>
                                        </p:tav>
                                        <p:tav tm="100000">
                                          <p:val>
                                            <p:strVal val="#ppt_h"/>
                                          </p:val>
                                        </p:tav>
                                      </p:tavLst>
                                    </p:anim>
                                    <p:animEffect filter="fade" transition="in">
                                      <p:cBhvr>
                                        <p:cTn dur="500" id="9"/>
                                        <p:tgtEl>
                                          <p:spTgt spid="46"/>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51"/>
                                        </p:tgtEl>
                                        <p:attrNameLst>
                                          <p:attrName>style.visibility</p:attrName>
                                        </p:attrNameLst>
                                      </p:cBhvr>
                                      <p:to>
                                        <p:strVal val="visible"/>
                                      </p:to>
                                    </p:set>
                                    <p:anim calcmode="lin" valueType="num">
                                      <p:cBhvr>
                                        <p:cTn dur="500" fill="hold" id="13"/>
                                        <p:tgtEl>
                                          <p:spTgt spid="51"/>
                                        </p:tgtEl>
                                        <p:attrNameLst>
                                          <p:attrName>ppt_w</p:attrName>
                                        </p:attrNameLst>
                                      </p:cBhvr>
                                      <p:tavLst>
                                        <p:tav tm="0">
                                          <p:val>
                                            <p:fltVal val="0"/>
                                          </p:val>
                                        </p:tav>
                                        <p:tav tm="100000">
                                          <p:val>
                                            <p:strVal val="#ppt_w"/>
                                          </p:val>
                                        </p:tav>
                                      </p:tavLst>
                                    </p:anim>
                                    <p:anim calcmode="lin" valueType="num">
                                      <p:cBhvr>
                                        <p:cTn dur="500" fill="hold" id="14"/>
                                        <p:tgtEl>
                                          <p:spTgt spid="51"/>
                                        </p:tgtEl>
                                        <p:attrNameLst>
                                          <p:attrName>ppt_h</p:attrName>
                                        </p:attrNameLst>
                                      </p:cBhvr>
                                      <p:tavLst>
                                        <p:tav tm="0">
                                          <p:val>
                                            <p:fltVal val="0"/>
                                          </p:val>
                                        </p:tav>
                                        <p:tav tm="100000">
                                          <p:val>
                                            <p:strVal val="#ppt_h"/>
                                          </p:val>
                                        </p:tav>
                                      </p:tavLst>
                                    </p:anim>
                                    <p:animEffect filter="fade" transition="in">
                                      <p:cBhvr>
                                        <p:cTn dur="500" id="15"/>
                                        <p:tgtEl>
                                          <p:spTgt spid="51"/>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52"/>
                                        </p:tgtEl>
                                        <p:attrNameLst>
                                          <p:attrName>style.visibility</p:attrName>
                                        </p:attrNameLst>
                                      </p:cBhvr>
                                      <p:to>
                                        <p:strVal val="visible"/>
                                      </p:to>
                                    </p:set>
                                    <p:anim calcmode="lin" valueType="num">
                                      <p:cBhvr>
                                        <p:cTn dur="500" fill="hold" id="19"/>
                                        <p:tgtEl>
                                          <p:spTgt spid="52"/>
                                        </p:tgtEl>
                                        <p:attrNameLst>
                                          <p:attrName>ppt_w</p:attrName>
                                        </p:attrNameLst>
                                      </p:cBhvr>
                                      <p:tavLst>
                                        <p:tav tm="0">
                                          <p:val>
                                            <p:fltVal val="0"/>
                                          </p:val>
                                        </p:tav>
                                        <p:tav tm="100000">
                                          <p:val>
                                            <p:strVal val="#ppt_w"/>
                                          </p:val>
                                        </p:tav>
                                      </p:tavLst>
                                    </p:anim>
                                    <p:anim calcmode="lin" valueType="num">
                                      <p:cBhvr>
                                        <p:cTn dur="500" fill="hold" id="20"/>
                                        <p:tgtEl>
                                          <p:spTgt spid="52"/>
                                        </p:tgtEl>
                                        <p:attrNameLst>
                                          <p:attrName>ppt_h</p:attrName>
                                        </p:attrNameLst>
                                      </p:cBhvr>
                                      <p:tavLst>
                                        <p:tav tm="0">
                                          <p:val>
                                            <p:fltVal val="0"/>
                                          </p:val>
                                        </p:tav>
                                        <p:tav tm="100000">
                                          <p:val>
                                            <p:strVal val="#ppt_h"/>
                                          </p:val>
                                        </p:tav>
                                      </p:tavLst>
                                    </p:anim>
                                    <p:animEffect filter="fade" transition="in">
                                      <p:cBhvr>
                                        <p:cTn dur="500" id="21"/>
                                        <p:tgtEl>
                                          <p:spTgt spid="52"/>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53"/>
                                        </p:tgtEl>
                                        <p:attrNameLst>
                                          <p:attrName>style.visibility</p:attrName>
                                        </p:attrNameLst>
                                      </p:cBhvr>
                                      <p:to>
                                        <p:strVal val="visible"/>
                                      </p:to>
                                    </p:set>
                                    <p:anim calcmode="lin" valueType="num">
                                      <p:cBhvr>
                                        <p:cTn dur="500" fill="hold" id="25"/>
                                        <p:tgtEl>
                                          <p:spTgt spid="53"/>
                                        </p:tgtEl>
                                        <p:attrNameLst>
                                          <p:attrName>ppt_w</p:attrName>
                                        </p:attrNameLst>
                                      </p:cBhvr>
                                      <p:tavLst>
                                        <p:tav tm="0">
                                          <p:val>
                                            <p:fltVal val="0"/>
                                          </p:val>
                                        </p:tav>
                                        <p:tav tm="100000">
                                          <p:val>
                                            <p:strVal val="#ppt_w"/>
                                          </p:val>
                                        </p:tav>
                                      </p:tavLst>
                                    </p:anim>
                                    <p:anim calcmode="lin" valueType="num">
                                      <p:cBhvr>
                                        <p:cTn dur="500" fill="hold" id="26"/>
                                        <p:tgtEl>
                                          <p:spTgt spid="53"/>
                                        </p:tgtEl>
                                        <p:attrNameLst>
                                          <p:attrName>ppt_h</p:attrName>
                                        </p:attrNameLst>
                                      </p:cBhvr>
                                      <p:tavLst>
                                        <p:tav tm="0">
                                          <p:val>
                                            <p:fltVal val="0"/>
                                          </p:val>
                                        </p:tav>
                                        <p:tav tm="100000">
                                          <p:val>
                                            <p:strVal val="#ppt_h"/>
                                          </p:val>
                                        </p:tav>
                                      </p:tavLst>
                                    </p:anim>
                                    <p:animEffect filter="fade" transition="in">
                                      <p:cBhvr>
                                        <p:cTn dur="500" id="27"/>
                                        <p:tgtEl>
                                          <p:spTgt spid="53"/>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55"/>
                                        </p:tgtEl>
                                        <p:attrNameLst>
                                          <p:attrName>style.visibility</p:attrName>
                                        </p:attrNameLst>
                                      </p:cBhvr>
                                      <p:to>
                                        <p:strVal val="visible"/>
                                      </p:to>
                                    </p:set>
                                    <p:anim calcmode="lin" valueType="num">
                                      <p:cBhvr>
                                        <p:cTn dur="500" fill="hold" id="31"/>
                                        <p:tgtEl>
                                          <p:spTgt spid="55"/>
                                        </p:tgtEl>
                                        <p:attrNameLst>
                                          <p:attrName>ppt_w</p:attrName>
                                        </p:attrNameLst>
                                      </p:cBhvr>
                                      <p:tavLst>
                                        <p:tav tm="0">
                                          <p:val>
                                            <p:fltVal val="0"/>
                                          </p:val>
                                        </p:tav>
                                        <p:tav tm="100000">
                                          <p:val>
                                            <p:strVal val="#ppt_w"/>
                                          </p:val>
                                        </p:tav>
                                      </p:tavLst>
                                    </p:anim>
                                    <p:anim calcmode="lin" valueType="num">
                                      <p:cBhvr>
                                        <p:cTn dur="500" fill="hold" id="32"/>
                                        <p:tgtEl>
                                          <p:spTgt spid="55"/>
                                        </p:tgtEl>
                                        <p:attrNameLst>
                                          <p:attrName>ppt_h</p:attrName>
                                        </p:attrNameLst>
                                      </p:cBhvr>
                                      <p:tavLst>
                                        <p:tav tm="0">
                                          <p:val>
                                            <p:fltVal val="0"/>
                                          </p:val>
                                        </p:tav>
                                        <p:tav tm="100000">
                                          <p:val>
                                            <p:strVal val="#ppt_h"/>
                                          </p:val>
                                        </p:tav>
                                      </p:tavLst>
                                    </p:anim>
                                    <p:animEffect filter="fade" transition="in">
                                      <p:cBhvr>
                                        <p:cTn dur="500" id="33"/>
                                        <p:tgtEl>
                                          <p:spTgt spid="55"/>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ppt_w</p:attrName>
                                        </p:attrNameLst>
                                      </p:cBhvr>
                                      <p:tavLst>
                                        <p:tav tm="0">
                                          <p:val>
                                            <p:fltVal val="0"/>
                                          </p:val>
                                        </p:tav>
                                        <p:tav tm="100000">
                                          <p:val>
                                            <p:strVal val="#ppt_w"/>
                                          </p:val>
                                        </p:tav>
                                      </p:tavLst>
                                    </p:anim>
                                    <p:anim calcmode="lin" valueType="num">
                                      <p:cBhvr>
                                        <p:cTn dur="500" fill="hold" id="38"/>
                                        <p:tgtEl>
                                          <p:spTgt spid="66"/>
                                        </p:tgtEl>
                                        <p:attrNameLst>
                                          <p:attrName>ppt_h</p:attrName>
                                        </p:attrNameLst>
                                      </p:cBhvr>
                                      <p:tavLst>
                                        <p:tav tm="0">
                                          <p:val>
                                            <p:fltVal val="0"/>
                                          </p:val>
                                        </p:tav>
                                        <p:tav tm="100000">
                                          <p:val>
                                            <p:strVal val="#ppt_h"/>
                                          </p:val>
                                        </p:tav>
                                      </p:tavLst>
                                    </p:anim>
                                    <p:animEffect filter="fade" transition="in">
                                      <p:cBhvr>
                                        <p:cTn dur="500" id="39"/>
                                        <p:tgtEl>
                                          <p:spTgt spid="66"/>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103"/>
                                        </p:tgtEl>
                                        <p:attrNameLst>
                                          <p:attrName>style.visibility</p:attrName>
                                        </p:attrNameLst>
                                      </p:cBhvr>
                                      <p:to>
                                        <p:strVal val="visible"/>
                                      </p:to>
                                    </p:set>
                                    <p:anim calcmode="lin" valueType="num">
                                      <p:cBhvr>
                                        <p:cTn dur="500" fill="hold" id="43"/>
                                        <p:tgtEl>
                                          <p:spTgt spid="103"/>
                                        </p:tgtEl>
                                        <p:attrNameLst>
                                          <p:attrName>ppt_w</p:attrName>
                                        </p:attrNameLst>
                                      </p:cBhvr>
                                      <p:tavLst>
                                        <p:tav tm="0">
                                          <p:val>
                                            <p:fltVal val="0"/>
                                          </p:val>
                                        </p:tav>
                                        <p:tav tm="100000">
                                          <p:val>
                                            <p:strVal val="#ppt_w"/>
                                          </p:val>
                                        </p:tav>
                                      </p:tavLst>
                                    </p:anim>
                                    <p:anim calcmode="lin" valueType="num">
                                      <p:cBhvr>
                                        <p:cTn dur="500" fill="hold" id="44"/>
                                        <p:tgtEl>
                                          <p:spTgt spid="103"/>
                                        </p:tgtEl>
                                        <p:attrNameLst>
                                          <p:attrName>ppt_h</p:attrName>
                                        </p:attrNameLst>
                                      </p:cBhvr>
                                      <p:tavLst>
                                        <p:tav tm="0">
                                          <p:val>
                                            <p:fltVal val="0"/>
                                          </p:val>
                                        </p:tav>
                                        <p:tav tm="100000">
                                          <p:val>
                                            <p:strVal val="#ppt_h"/>
                                          </p:val>
                                        </p:tav>
                                      </p:tavLst>
                                    </p:anim>
                                    <p:animEffect filter="fade" transition="in">
                                      <p:cBhvr>
                                        <p:cTn dur="500" id="45"/>
                                        <p:tgtEl>
                                          <p:spTgt spid="103"/>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104"/>
                                        </p:tgtEl>
                                        <p:attrNameLst>
                                          <p:attrName>style.visibility</p:attrName>
                                        </p:attrNameLst>
                                      </p:cBhvr>
                                      <p:to>
                                        <p:strVal val="visible"/>
                                      </p:to>
                                    </p:set>
                                    <p:anim calcmode="lin" valueType="num">
                                      <p:cBhvr>
                                        <p:cTn dur="500" fill="hold" id="49"/>
                                        <p:tgtEl>
                                          <p:spTgt spid="104"/>
                                        </p:tgtEl>
                                        <p:attrNameLst>
                                          <p:attrName>ppt_w</p:attrName>
                                        </p:attrNameLst>
                                      </p:cBhvr>
                                      <p:tavLst>
                                        <p:tav tm="0">
                                          <p:val>
                                            <p:fltVal val="0"/>
                                          </p:val>
                                        </p:tav>
                                        <p:tav tm="100000">
                                          <p:val>
                                            <p:strVal val="#ppt_w"/>
                                          </p:val>
                                        </p:tav>
                                      </p:tavLst>
                                    </p:anim>
                                    <p:anim calcmode="lin" valueType="num">
                                      <p:cBhvr>
                                        <p:cTn dur="500" fill="hold" id="50"/>
                                        <p:tgtEl>
                                          <p:spTgt spid="104"/>
                                        </p:tgtEl>
                                        <p:attrNameLst>
                                          <p:attrName>ppt_h</p:attrName>
                                        </p:attrNameLst>
                                      </p:cBhvr>
                                      <p:tavLst>
                                        <p:tav tm="0">
                                          <p:val>
                                            <p:fltVal val="0"/>
                                          </p:val>
                                        </p:tav>
                                        <p:tav tm="100000">
                                          <p:val>
                                            <p:strVal val="#ppt_h"/>
                                          </p:val>
                                        </p:tav>
                                      </p:tavLst>
                                    </p:anim>
                                    <p:animEffect filter="fade" transition="in">
                                      <p:cBhvr>
                                        <p:cTn dur="500" id="51"/>
                                        <p:tgtEl>
                                          <p:spTgt spid="104"/>
                                        </p:tgtEl>
                                      </p:cBhvr>
                                    </p:animEffect>
                                  </p:childTnLst>
                                </p:cTn>
                              </p:par>
                            </p:childTnLst>
                          </p:cTn>
                        </p:par>
                        <p:par>
                          <p:cTn fill="hold" id="52" nodeType="afterGroup">
                            <p:stCondLst>
                              <p:cond delay="4000"/>
                            </p:stCondLst>
                            <p:childTnLst>
                              <p:par>
                                <p:cTn fill="hold" grpId="0" id="53" nodeType="afterEffect" presetClass="entr" presetID="53" presetSubtype="0">
                                  <p:stCondLst>
                                    <p:cond delay="0"/>
                                  </p:stCondLst>
                                  <p:childTnLst>
                                    <p:set>
                                      <p:cBhvr>
                                        <p:cTn dur="1" fill="hold" id="54">
                                          <p:stCondLst>
                                            <p:cond delay="0"/>
                                          </p:stCondLst>
                                        </p:cTn>
                                        <p:tgtEl>
                                          <p:spTgt spid="105"/>
                                        </p:tgtEl>
                                        <p:attrNameLst>
                                          <p:attrName>style.visibility</p:attrName>
                                        </p:attrNameLst>
                                      </p:cBhvr>
                                      <p:to>
                                        <p:strVal val="visible"/>
                                      </p:to>
                                    </p:set>
                                    <p:anim calcmode="lin" valueType="num">
                                      <p:cBhvr>
                                        <p:cTn dur="500" fill="hold" id="55"/>
                                        <p:tgtEl>
                                          <p:spTgt spid="105"/>
                                        </p:tgtEl>
                                        <p:attrNameLst>
                                          <p:attrName>ppt_w</p:attrName>
                                        </p:attrNameLst>
                                      </p:cBhvr>
                                      <p:tavLst>
                                        <p:tav tm="0">
                                          <p:val>
                                            <p:fltVal val="0"/>
                                          </p:val>
                                        </p:tav>
                                        <p:tav tm="100000">
                                          <p:val>
                                            <p:strVal val="#ppt_w"/>
                                          </p:val>
                                        </p:tav>
                                      </p:tavLst>
                                    </p:anim>
                                    <p:anim calcmode="lin" valueType="num">
                                      <p:cBhvr>
                                        <p:cTn dur="500" fill="hold" id="56"/>
                                        <p:tgtEl>
                                          <p:spTgt spid="105"/>
                                        </p:tgtEl>
                                        <p:attrNameLst>
                                          <p:attrName>ppt_h</p:attrName>
                                        </p:attrNameLst>
                                      </p:cBhvr>
                                      <p:tavLst>
                                        <p:tav tm="0">
                                          <p:val>
                                            <p:fltVal val="0"/>
                                          </p:val>
                                        </p:tav>
                                        <p:tav tm="100000">
                                          <p:val>
                                            <p:strVal val="#ppt_h"/>
                                          </p:val>
                                        </p:tav>
                                      </p:tavLst>
                                    </p:anim>
                                    <p:animEffect filter="fade" transition="in">
                                      <p:cBhvr>
                                        <p:cTn dur="500" id="57"/>
                                        <p:tgtEl>
                                          <p:spTgt spid="105"/>
                                        </p:tgtEl>
                                      </p:cBhvr>
                                    </p:animEffect>
                                  </p:childTnLst>
                                </p:cTn>
                              </p:par>
                            </p:childTnLst>
                          </p:cTn>
                        </p:par>
                        <p:par>
                          <p:cTn fill="hold" id="58" nodeType="afterGroup">
                            <p:stCondLst>
                              <p:cond delay="4500"/>
                            </p:stCondLst>
                            <p:childTnLst>
                              <p:par>
                                <p:cTn fill="hold" id="59" nodeType="afterEffect" presetClass="entr" presetID="2" presetSubtype="4">
                                  <p:stCondLst>
                                    <p:cond delay="0"/>
                                  </p:stCondLst>
                                  <p:childTnLst>
                                    <p:set>
                                      <p:cBhvr>
                                        <p:cTn dur="1" fill="hold" id="60">
                                          <p:stCondLst>
                                            <p:cond delay="0"/>
                                          </p:stCondLst>
                                        </p:cTn>
                                        <p:tgtEl>
                                          <p:spTgt spid="106"/>
                                        </p:tgtEl>
                                        <p:attrNameLst>
                                          <p:attrName>style.visibility</p:attrName>
                                        </p:attrNameLst>
                                      </p:cBhvr>
                                      <p:to>
                                        <p:strVal val="visible"/>
                                      </p:to>
                                    </p:set>
                                    <p:anim calcmode="lin" valueType="num">
                                      <p:cBhvr additive="base">
                                        <p:cTn dur="500" fill="hold" id="61"/>
                                        <p:tgtEl>
                                          <p:spTgt spid="106"/>
                                        </p:tgtEl>
                                        <p:attrNameLst>
                                          <p:attrName>ppt_x</p:attrName>
                                        </p:attrNameLst>
                                      </p:cBhvr>
                                      <p:tavLst>
                                        <p:tav tm="0">
                                          <p:val>
                                            <p:strVal val="#ppt_x"/>
                                          </p:val>
                                        </p:tav>
                                        <p:tav tm="100000">
                                          <p:val>
                                            <p:strVal val="#ppt_x"/>
                                          </p:val>
                                        </p:tav>
                                      </p:tavLst>
                                    </p:anim>
                                    <p:anim calcmode="lin" valueType="num">
                                      <p:cBhvr additive="base">
                                        <p:cTn dur="500" fill="hold" id="62"/>
                                        <p:tgtEl>
                                          <p:spTgt spid="106"/>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5000"/>
                            </p:stCondLst>
                            <p:childTnLst>
                              <p:par>
                                <p:cTn fill="hold" id="64" nodeType="afterEffect" presetClass="entr" presetID="2" presetSubtype="4">
                                  <p:stCondLst>
                                    <p:cond delay="0"/>
                                  </p:stCondLst>
                                  <p:childTnLst>
                                    <p:set>
                                      <p:cBhvr>
                                        <p:cTn dur="1" fill="hold" id="65">
                                          <p:stCondLst>
                                            <p:cond delay="0"/>
                                          </p:stCondLst>
                                        </p:cTn>
                                        <p:tgtEl>
                                          <p:spTgt spid="109"/>
                                        </p:tgtEl>
                                        <p:attrNameLst>
                                          <p:attrName>style.visibility</p:attrName>
                                        </p:attrNameLst>
                                      </p:cBhvr>
                                      <p:to>
                                        <p:strVal val="visible"/>
                                      </p:to>
                                    </p:set>
                                    <p:anim calcmode="lin" valueType="num">
                                      <p:cBhvr additive="base">
                                        <p:cTn dur="500" fill="hold" id="66"/>
                                        <p:tgtEl>
                                          <p:spTgt spid="109"/>
                                        </p:tgtEl>
                                        <p:attrNameLst>
                                          <p:attrName>ppt_x</p:attrName>
                                        </p:attrNameLst>
                                      </p:cBhvr>
                                      <p:tavLst>
                                        <p:tav tm="0">
                                          <p:val>
                                            <p:strVal val="#ppt_x"/>
                                          </p:val>
                                        </p:tav>
                                        <p:tav tm="100000">
                                          <p:val>
                                            <p:strVal val="#ppt_x"/>
                                          </p:val>
                                        </p:tav>
                                      </p:tavLst>
                                    </p:anim>
                                    <p:anim calcmode="lin" valueType="num">
                                      <p:cBhvr additive="base">
                                        <p:cTn dur="500" fill="hold" id="67"/>
                                        <p:tgtEl>
                                          <p:spTgt spid="109"/>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5500"/>
                            </p:stCondLst>
                            <p:childTnLst>
                              <p:par>
                                <p:cTn fill="hold" id="69" nodeType="afterEffect" presetClass="entr" presetID="2" presetSubtype="4">
                                  <p:stCondLst>
                                    <p:cond delay="0"/>
                                  </p:stCondLst>
                                  <p:childTnLst>
                                    <p:set>
                                      <p:cBhvr>
                                        <p:cTn dur="1" fill="hold" id="70">
                                          <p:stCondLst>
                                            <p:cond delay="0"/>
                                          </p:stCondLst>
                                        </p:cTn>
                                        <p:tgtEl>
                                          <p:spTgt spid="112"/>
                                        </p:tgtEl>
                                        <p:attrNameLst>
                                          <p:attrName>style.visibility</p:attrName>
                                        </p:attrNameLst>
                                      </p:cBhvr>
                                      <p:to>
                                        <p:strVal val="visible"/>
                                      </p:to>
                                    </p:set>
                                    <p:anim calcmode="lin" valueType="num">
                                      <p:cBhvr additive="base">
                                        <p:cTn dur="500" fill="hold" id="71"/>
                                        <p:tgtEl>
                                          <p:spTgt spid="112"/>
                                        </p:tgtEl>
                                        <p:attrNameLst>
                                          <p:attrName>ppt_x</p:attrName>
                                        </p:attrNameLst>
                                      </p:cBhvr>
                                      <p:tavLst>
                                        <p:tav tm="0">
                                          <p:val>
                                            <p:strVal val="#ppt_x"/>
                                          </p:val>
                                        </p:tav>
                                        <p:tav tm="100000">
                                          <p:val>
                                            <p:strVal val="#ppt_x"/>
                                          </p:val>
                                        </p:tav>
                                      </p:tavLst>
                                    </p:anim>
                                    <p:anim calcmode="lin" valueType="num">
                                      <p:cBhvr additive="base">
                                        <p:cTn dur="500" fill="hold" id="72"/>
                                        <p:tgtEl>
                                          <p:spTgt spid="112"/>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6000"/>
                            </p:stCondLst>
                            <p:childTnLst>
                              <p:par>
                                <p:cTn fill="hold" id="74" nodeType="afterEffect" presetClass="entr" presetID="2" presetSubtype="4">
                                  <p:stCondLst>
                                    <p:cond delay="0"/>
                                  </p:stCondLst>
                                  <p:childTnLst>
                                    <p:set>
                                      <p:cBhvr>
                                        <p:cTn dur="1" fill="hold" id="75">
                                          <p:stCondLst>
                                            <p:cond delay="0"/>
                                          </p:stCondLst>
                                        </p:cTn>
                                        <p:tgtEl>
                                          <p:spTgt spid="115"/>
                                        </p:tgtEl>
                                        <p:attrNameLst>
                                          <p:attrName>style.visibility</p:attrName>
                                        </p:attrNameLst>
                                      </p:cBhvr>
                                      <p:to>
                                        <p:strVal val="visible"/>
                                      </p:to>
                                    </p:set>
                                    <p:anim calcmode="lin" valueType="num">
                                      <p:cBhvr additive="base">
                                        <p:cTn dur="500" fill="hold" id="76"/>
                                        <p:tgtEl>
                                          <p:spTgt spid="115"/>
                                        </p:tgtEl>
                                        <p:attrNameLst>
                                          <p:attrName>ppt_x</p:attrName>
                                        </p:attrNameLst>
                                      </p:cBhvr>
                                      <p:tavLst>
                                        <p:tav tm="0">
                                          <p:val>
                                            <p:strVal val="#ppt_x"/>
                                          </p:val>
                                        </p:tav>
                                        <p:tav tm="100000">
                                          <p:val>
                                            <p:strVal val="#ppt_x"/>
                                          </p:val>
                                        </p:tav>
                                      </p:tavLst>
                                    </p:anim>
                                    <p:anim calcmode="lin" valueType="num">
                                      <p:cBhvr additive="base">
                                        <p:cTn dur="500" fill="hold" id="77"/>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5"/>
      <p:bldP grpId="0" spid="66"/>
      <p:bldP grpId="0" spid="103"/>
      <p:bldP grpId="0" spid="104"/>
      <p:bldP grpId="0" spid="10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06" name="组合 205"/>
          <p:cNvGrpSpPr/>
          <p:nvPr/>
        </p:nvGrpSpPr>
        <p:grpSpPr>
          <a:xfrm>
            <a:off x="1282704" y="1590176"/>
            <a:ext cx="1365301" cy="1365302"/>
            <a:chOff x="1367367" y="1923540"/>
            <a:chExt cx="2091076" cy="2091076"/>
          </a:xfrm>
        </p:grpSpPr>
        <p:pic>
          <p:nvPicPr>
            <p:cNvPr id="207" name="图片 206"/>
            <p:cNvPicPr>
              <a:picLocks noChangeAspect="1"/>
            </p:cNvPicPr>
            <p:nvPr/>
          </p:nvPicPr>
          <p:blipFill>
            <a:blip r:embed="rId3">
              <a:extLst>
                <a:ext uri="{28A0092B-C50C-407E-A947-70E740481C1C}">
                  <a14:useLocalDpi val="0"/>
                </a:ext>
              </a:extLst>
            </a:blip>
            <a:srcRect b="34475" l="73700" r="11582" t="47157"/>
            <a:stretch>
              <a:fillRect/>
            </a:stretch>
          </p:blipFill>
          <p:spPr>
            <a:xfrm>
              <a:off x="1452218" y="2113785"/>
              <a:ext cx="1921373" cy="1710589"/>
            </a:xfrm>
            <a:custGeom>
              <a:gdLst>
                <a:gd fmla="*/ 0 w 2579915" name="connsiteX0"/>
                <a:gd fmla="*/ 0 h 2296885" name="connsiteY0"/>
                <a:gd fmla="*/ 2579915 w 2579915" name="connsiteX1"/>
                <a:gd fmla="*/ 0 h 2296885" name="connsiteY1"/>
                <a:gd fmla="*/ 2579915 w 2579915" name="connsiteX2"/>
                <a:gd fmla="*/ 2296885 h 2296885" name="connsiteY2"/>
                <a:gd fmla="*/ 0 w 2579915"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5">
                  <a:moveTo>
                    <a:pt x="0" y="0"/>
                  </a:moveTo>
                  <a:lnTo>
                    <a:pt x="2579915" y="0"/>
                  </a:lnTo>
                  <a:lnTo>
                    <a:pt x="2579915" y="2296885"/>
                  </a:lnTo>
                  <a:lnTo>
                    <a:pt x="0" y="2296885"/>
                  </a:lnTo>
                  <a:close/>
                </a:path>
              </a:pathLst>
            </a:custGeom>
          </p:spPr>
        </p:pic>
        <p:grpSp>
          <p:nvGrpSpPr>
            <p:cNvPr id="208" name="组合 207"/>
            <p:cNvGrpSpPr/>
            <p:nvPr/>
          </p:nvGrpSpPr>
          <p:grpSpPr>
            <a:xfrm>
              <a:off x="1367367" y="1923540"/>
              <a:ext cx="2091076" cy="2091076"/>
              <a:chOff x="4742449" y="2216782"/>
              <a:chExt cx="3801476" cy="3801476"/>
            </a:xfrm>
          </p:grpSpPr>
          <p:sp>
            <p:nvSpPr>
              <p:cNvPr id="209" name="任意多边形 208"/>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0" name="圆角矩形 209"/>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1" name="圆角矩形 210"/>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12" name="组合 211"/>
          <p:cNvGrpSpPr/>
          <p:nvPr/>
        </p:nvGrpSpPr>
        <p:grpSpPr>
          <a:xfrm>
            <a:off x="3019430" y="1590176"/>
            <a:ext cx="1365301" cy="1365302"/>
            <a:chOff x="3751324" y="1923540"/>
            <a:chExt cx="2091076" cy="2091076"/>
          </a:xfrm>
        </p:grpSpPr>
        <p:pic>
          <p:nvPicPr>
            <p:cNvPr id="213" name="图片 212"/>
            <p:cNvPicPr>
              <a:picLocks noChangeAspect="1"/>
            </p:cNvPicPr>
            <p:nvPr/>
          </p:nvPicPr>
          <p:blipFill>
            <a:blip r:embed="rId4">
              <a:extLst>
                <a:ext uri="{28A0092B-C50C-407E-A947-70E740481C1C}">
                  <a14:useLocalDpi val="0"/>
                </a:ext>
              </a:extLst>
            </a:blip>
            <a:srcRect l="9140" r="76874" t="82547"/>
            <a:stretch>
              <a:fillRect/>
            </a:stretch>
          </p:blipFill>
          <p:spPr>
            <a:xfrm>
              <a:off x="3907120" y="2113785"/>
              <a:ext cx="1921373" cy="1710587"/>
            </a:xfrm>
            <a:custGeom>
              <a:gdLst>
                <a:gd fmla="*/ 0 w 2579915" name="connsiteX0"/>
                <a:gd fmla="*/ 0 h 2296884" name="connsiteY0"/>
                <a:gd fmla="*/ 2579915 w 2579915" name="connsiteX1"/>
                <a:gd fmla="*/ 0 h 2296884" name="connsiteY1"/>
                <a:gd fmla="*/ 2579915 w 2579915" name="connsiteX2"/>
                <a:gd fmla="*/ 2296884 h 2296884" name="connsiteY2"/>
                <a:gd fmla="*/ 0 w 2579915" name="connsiteX3"/>
                <a:gd fmla="*/ 2296884 h 2296884" name="connsiteY3"/>
              </a:gdLst>
              <a:cxnLst>
                <a:cxn ang="0">
                  <a:pos x="connsiteX0" y="connsiteY0"/>
                </a:cxn>
                <a:cxn ang="0">
                  <a:pos x="connsiteX1" y="connsiteY1"/>
                </a:cxn>
                <a:cxn ang="0">
                  <a:pos x="connsiteX2" y="connsiteY2"/>
                </a:cxn>
                <a:cxn ang="0">
                  <a:pos x="connsiteX3" y="connsiteY3"/>
                </a:cxn>
              </a:cxnLst>
              <a:rect b="b" l="l" r="r" t="t"/>
              <a:pathLst>
                <a:path h="2296884" w="2579915">
                  <a:moveTo>
                    <a:pt x="0" y="0"/>
                  </a:moveTo>
                  <a:lnTo>
                    <a:pt x="2579915" y="0"/>
                  </a:lnTo>
                  <a:lnTo>
                    <a:pt x="2579915" y="2296884"/>
                  </a:lnTo>
                  <a:lnTo>
                    <a:pt x="0" y="2296884"/>
                  </a:lnTo>
                  <a:close/>
                </a:path>
              </a:pathLst>
            </a:custGeom>
          </p:spPr>
        </p:pic>
        <p:grpSp>
          <p:nvGrpSpPr>
            <p:cNvPr id="214" name="组合 213"/>
            <p:cNvGrpSpPr/>
            <p:nvPr/>
          </p:nvGrpSpPr>
          <p:grpSpPr>
            <a:xfrm>
              <a:off x="3751324" y="1923540"/>
              <a:ext cx="2091076" cy="2091076"/>
              <a:chOff x="4742449" y="2216782"/>
              <a:chExt cx="3801476" cy="3801476"/>
            </a:xfrm>
          </p:grpSpPr>
          <p:sp>
            <p:nvSpPr>
              <p:cNvPr id="215" name="任意多边形 214"/>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圆角矩形 215"/>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圆角矩形 216"/>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18" name="组合 217"/>
          <p:cNvGrpSpPr/>
          <p:nvPr/>
        </p:nvGrpSpPr>
        <p:grpSpPr>
          <a:xfrm>
            <a:off x="4753452" y="1590176"/>
            <a:ext cx="1370706" cy="1365302"/>
            <a:chOff x="6258959" y="1923540"/>
            <a:chExt cx="2099355" cy="2091076"/>
          </a:xfrm>
        </p:grpSpPr>
        <p:pic>
          <p:nvPicPr>
            <p:cNvPr id="219" name="图片 218"/>
            <p:cNvPicPr>
              <a:picLocks noChangeAspect="1"/>
            </p:cNvPicPr>
            <p:nvPr/>
          </p:nvPicPr>
          <p:blipFill>
            <a:blip r:embed="rId5">
              <a:extLst>
                <a:ext uri="{28A0092B-C50C-407E-A947-70E740481C1C}">
                  <a14:useLocalDpi val="0"/>
                </a:ext>
              </a:extLst>
            </a:blip>
            <a:srcRect b="75733" l="5035" r="75662" t="178"/>
            <a:stretch>
              <a:fillRect/>
            </a:stretch>
          </p:blipFill>
          <p:spPr>
            <a:xfrm>
              <a:off x="6436941" y="2113786"/>
              <a:ext cx="1921373" cy="1710589"/>
            </a:xfrm>
            <a:custGeom>
              <a:gdLst>
                <a:gd fmla="*/ 0 w 2579915" name="connsiteX0"/>
                <a:gd fmla="*/ 0 h 2296885" name="connsiteY0"/>
                <a:gd fmla="*/ 2579915 w 2579915" name="connsiteX1"/>
                <a:gd fmla="*/ 0 h 2296885" name="connsiteY1"/>
                <a:gd fmla="*/ 2579915 w 2579915" name="connsiteX2"/>
                <a:gd fmla="*/ 2296885 h 2296885" name="connsiteY2"/>
                <a:gd fmla="*/ 0 w 2579915"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5">
                  <a:moveTo>
                    <a:pt x="0" y="0"/>
                  </a:moveTo>
                  <a:lnTo>
                    <a:pt x="2579915" y="0"/>
                  </a:lnTo>
                  <a:lnTo>
                    <a:pt x="2579915" y="2296885"/>
                  </a:lnTo>
                  <a:lnTo>
                    <a:pt x="0" y="2296885"/>
                  </a:lnTo>
                  <a:close/>
                </a:path>
              </a:pathLst>
            </a:custGeom>
          </p:spPr>
        </p:pic>
        <p:grpSp>
          <p:nvGrpSpPr>
            <p:cNvPr id="220" name="组合 219"/>
            <p:cNvGrpSpPr/>
            <p:nvPr/>
          </p:nvGrpSpPr>
          <p:grpSpPr>
            <a:xfrm>
              <a:off x="6258959" y="1923540"/>
              <a:ext cx="2091076" cy="2091076"/>
              <a:chOff x="4742449" y="2216782"/>
              <a:chExt cx="3801476" cy="3801476"/>
            </a:xfrm>
          </p:grpSpPr>
          <p:sp>
            <p:nvSpPr>
              <p:cNvPr id="221" name="任意多边形 220"/>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2" name="圆角矩形 221"/>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圆角矩形 222"/>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24" name="组合 223"/>
          <p:cNvGrpSpPr/>
          <p:nvPr/>
        </p:nvGrpSpPr>
        <p:grpSpPr>
          <a:xfrm>
            <a:off x="6489763" y="1590176"/>
            <a:ext cx="1371533" cy="1365302"/>
            <a:chOff x="8787513" y="1923540"/>
            <a:chExt cx="2100620" cy="2091076"/>
          </a:xfrm>
        </p:grpSpPr>
        <p:pic>
          <p:nvPicPr>
            <p:cNvPr id="225" name="图片 224"/>
            <p:cNvPicPr>
              <a:picLocks noChangeAspect="1"/>
            </p:cNvPicPr>
            <p:nvPr/>
          </p:nvPicPr>
          <p:blipFill>
            <a:blip r:embed="rId6">
              <a:extLst>
                <a:ext uri="{28A0092B-C50C-407E-A947-70E740481C1C}">
                  <a14:useLocalDpi val="0"/>
                </a:ext>
              </a:extLst>
            </a:blip>
            <a:srcRect b="75455" l="70295"/>
            <a:stretch>
              <a:fillRect/>
            </a:stretch>
          </p:blipFill>
          <p:spPr>
            <a:xfrm>
              <a:off x="8966762" y="2113784"/>
              <a:ext cx="1921371" cy="1710589"/>
            </a:xfrm>
            <a:custGeom>
              <a:gdLst>
                <a:gd fmla="*/ 0 w 2579914" name="connsiteX0"/>
                <a:gd fmla="*/ 0 h 2296885" name="connsiteY0"/>
                <a:gd fmla="*/ 2579914 w 2579914" name="connsiteX1"/>
                <a:gd fmla="*/ 0 h 2296885" name="connsiteY1"/>
                <a:gd fmla="*/ 2579914 w 2579914" name="connsiteX2"/>
                <a:gd fmla="*/ 2296885 h 2296885" name="connsiteY2"/>
                <a:gd fmla="*/ 0 w 2579914"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4">
                  <a:moveTo>
                    <a:pt x="0" y="0"/>
                  </a:moveTo>
                  <a:lnTo>
                    <a:pt x="2579914" y="0"/>
                  </a:lnTo>
                  <a:lnTo>
                    <a:pt x="2579914" y="2296885"/>
                  </a:lnTo>
                  <a:lnTo>
                    <a:pt x="0" y="2296885"/>
                  </a:lnTo>
                  <a:close/>
                </a:path>
              </a:pathLst>
            </a:custGeom>
          </p:spPr>
        </p:pic>
        <p:grpSp>
          <p:nvGrpSpPr>
            <p:cNvPr id="226" name="组合 225"/>
            <p:cNvGrpSpPr/>
            <p:nvPr/>
          </p:nvGrpSpPr>
          <p:grpSpPr>
            <a:xfrm>
              <a:off x="8787513" y="1923540"/>
              <a:ext cx="2091076" cy="2091076"/>
              <a:chOff x="4742449" y="2216782"/>
              <a:chExt cx="3801476" cy="3801476"/>
            </a:xfrm>
          </p:grpSpPr>
          <p:sp>
            <p:nvSpPr>
              <p:cNvPr id="227" name="任意多边形 226"/>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8" name="圆角矩形 227"/>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9" name="圆角矩形 228"/>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30" name="组合 229"/>
          <p:cNvGrpSpPr/>
          <p:nvPr/>
        </p:nvGrpSpPr>
        <p:grpSpPr>
          <a:xfrm>
            <a:off x="1157853" y="3196497"/>
            <a:ext cx="1768225" cy="781585"/>
            <a:chOff x="1256119" y="1638320"/>
            <a:chExt cx="1923767" cy="781585"/>
          </a:xfrm>
        </p:grpSpPr>
        <p:sp>
          <p:nvSpPr>
            <p:cNvPr id="231"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232" name="TextBox 211"/>
            <p:cNvSpPr txBox="1"/>
            <p:nvPr/>
          </p:nvSpPr>
          <p:spPr>
            <a:xfrm>
              <a:off x="1576866" y="1638319"/>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233" name="组合 232"/>
          <p:cNvGrpSpPr/>
          <p:nvPr/>
        </p:nvGrpSpPr>
        <p:grpSpPr>
          <a:xfrm>
            <a:off x="3026786" y="3196497"/>
            <a:ext cx="1768225" cy="781585"/>
            <a:chOff x="1256119" y="1638320"/>
            <a:chExt cx="1923767" cy="781585"/>
          </a:xfrm>
        </p:grpSpPr>
        <p:sp>
          <p:nvSpPr>
            <p:cNvPr id="234" name="TextBox 21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235" name="TextBox 214"/>
            <p:cNvSpPr txBox="1"/>
            <p:nvPr/>
          </p:nvSpPr>
          <p:spPr>
            <a:xfrm>
              <a:off x="1576866" y="1638319"/>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nvGrpSpPr>
          <p:cNvPr id="239" name="组合 238"/>
          <p:cNvGrpSpPr/>
          <p:nvPr/>
        </p:nvGrpSpPr>
        <p:grpSpPr>
          <a:xfrm>
            <a:off x="4732189" y="3196497"/>
            <a:ext cx="1768225" cy="781585"/>
            <a:chOff x="1256119" y="1638320"/>
            <a:chExt cx="1923767" cy="781585"/>
          </a:xfrm>
        </p:grpSpPr>
        <p:sp>
          <p:nvSpPr>
            <p:cNvPr id="240" name="TextBox 210"/>
            <p:cNvSpPr txBox="1"/>
            <p:nvPr/>
          </p:nvSpPr>
          <p:spPr>
            <a:xfrm>
              <a:off x="1256120"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241" name="TextBox 211"/>
            <p:cNvSpPr txBox="1"/>
            <p:nvPr/>
          </p:nvSpPr>
          <p:spPr>
            <a:xfrm>
              <a:off x="1576866" y="1638319"/>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242" name="组合 241"/>
          <p:cNvGrpSpPr/>
          <p:nvPr/>
        </p:nvGrpSpPr>
        <p:grpSpPr>
          <a:xfrm>
            <a:off x="6601122" y="3196497"/>
            <a:ext cx="1768225" cy="781585"/>
            <a:chOff x="1256119" y="1638320"/>
            <a:chExt cx="1923767" cy="781585"/>
          </a:xfrm>
        </p:grpSpPr>
        <p:sp>
          <p:nvSpPr>
            <p:cNvPr id="243" name="TextBox 21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244" name="TextBox 214"/>
            <p:cNvSpPr txBox="1"/>
            <p:nvPr/>
          </p:nvSpPr>
          <p:spPr>
            <a:xfrm>
              <a:off x="1576866" y="1638319"/>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spTree>
    <p:extLst>
      <p:ext uri="{BB962C8B-B14F-4D97-AF65-F5344CB8AC3E}">
        <p14:creationId val="3033786310"/>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06"/>
                                        </p:tgtEl>
                                        <p:attrNameLst>
                                          <p:attrName>style.visibility</p:attrName>
                                        </p:attrNameLst>
                                      </p:cBhvr>
                                      <p:to>
                                        <p:strVal val="visible"/>
                                      </p:to>
                                    </p:set>
                                    <p:anim calcmode="lin" valueType="num">
                                      <p:cBhvr>
                                        <p:cTn dur="500" fill="hold" id="7"/>
                                        <p:tgtEl>
                                          <p:spTgt spid="206"/>
                                        </p:tgtEl>
                                        <p:attrNameLst>
                                          <p:attrName>ppt_w</p:attrName>
                                        </p:attrNameLst>
                                      </p:cBhvr>
                                      <p:tavLst>
                                        <p:tav tm="0">
                                          <p:val>
                                            <p:fltVal val="0"/>
                                          </p:val>
                                        </p:tav>
                                        <p:tav tm="100000">
                                          <p:val>
                                            <p:strVal val="#ppt_w"/>
                                          </p:val>
                                        </p:tav>
                                      </p:tavLst>
                                    </p:anim>
                                    <p:anim calcmode="lin" valueType="num">
                                      <p:cBhvr>
                                        <p:cTn dur="500" fill="hold" id="8"/>
                                        <p:tgtEl>
                                          <p:spTgt spid="206"/>
                                        </p:tgtEl>
                                        <p:attrNameLst>
                                          <p:attrName>ppt_h</p:attrName>
                                        </p:attrNameLst>
                                      </p:cBhvr>
                                      <p:tavLst>
                                        <p:tav tm="0">
                                          <p:val>
                                            <p:fltVal val="0"/>
                                          </p:val>
                                        </p:tav>
                                        <p:tav tm="100000">
                                          <p:val>
                                            <p:strVal val="#ppt_h"/>
                                          </p:val>
                                        </p:tav>
                                      </p:tavLst>
                                    </p:anim>
                                    <p:animEffect filter="fade" transition="in">
                                      <p:cBhvr>
                                        <p:cTn dur="500" id="9"/>
                                        <p:tgtEl>
                                          <p:spTgt spid="20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12"/>
                                        </p:tgtEl>
                                        <p:attrNameLst>
                                          <p:attrName>style.visibility</p:attrName>
                                        </p:attrNameLst>
                                      </p:cBhvr>
                                      <p:to>
                                        <p:strVal val="visible"/>
                                      </p:to>
                                    </p:set>
                                    <p:anim calcmode="lin" valueType="num">
                                      <p:cBhvr>
                                        <p:cTn dur="500" fill="hold" id="13"/>
                                        <p:tgtEl>
                                          <p:spTgt spid="212"/>
                                        </p:tgtEl>
                                        <p:attrNameLst>
                                          <p:attrName>ppt_w</p:attrName>
                                        </p:attrNameLst>
                                      </p:cBhvr>
                                      <p:tavLst>
                                        <p:tav tm="0">
                                          <p:val>
                                            <p:fltVal val="0"/>
                                          </p:val>
                                        </p:tav>
                                        <p:tav tm="100000">
                                          <p:val>
                                            <p:strVal val="#ppt_w"/>
                                          </p:val>
                                        </p:tav>
                                      </p:tavLst>
                                    </p:anim>
                                    <p:anim calcmode="lin" valueType="num">
                                      <p:cBhvr>
                                        <p:cTn dur="500" fill="hold" id="14"/>
                                        <p:tgtEl>
                                          <p:spTgt spid="212"/>
                                        </p:tgtEl>
                                        <p:attrNameLst>
                                          <p:attrName>ppt_h</p:attrName>
                                        </p:attrNameLst>
                                      </p:cBhvr>
                                      <p:tavLst>
                                        <p:tav tm="0">
                                          <p:val>
                                            <p:fltVal val="0"/>
                                          </p:val>
                                        </p:tav>
                                        <p:tav tm="100000">
                                          <p:val>
                                            <p:strVal val="#ppt_h"/>
                                          </p:val>
                                        </p:tav>
                                      </p:tavLst>
                                    </p:anim>
                                    <p:animEffect filter="fade" transition="in">
                                      <p:cBhvr>
                                        <p:cTn dur="500" id="15"/>
                                        <p:tgtEl>
                                          <p:spTgt spid="212"/>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218"/>
                                        </p:tgtEl>
                                        <p:attrNameLst>
                                          <p:attrName>style.visibility</p:attrName>
                                        </p:attrNameLst>
                                      </p:cBhvr>
                                      <p:to>
                                        <p:strVal val="visible"/>
                                      </p:to>
                                    </p:set>
                                    <p:anim calcmode="lin" valueType="num">
                                      <p:cBhvr>
                                        <p:cTn dur="500" fill="hold" id="19"/>
                                        <p:tgtEl>
                                          <p:spTgt spid="218"/>
                                        </p:tgtEl>
                                        <p:attrNameLst>
                                          <p:attrName>ppt_w</p:attrName>
                                        </p:attrNameLst>
                                      </p:cBhvr>
                                      <p:tavLst>
                                        <p:tav tm="0">
                                          <p:val>
                                            <p:fltVal val="0"/>
                                          </p:val>
                                        </p:tav>
                                        <p:tav tm="100000">
                                          <p:val>
                                            <p:strVal val="#ppt_w"/>
                                          </p:val>
                                        </p:tav>
                                      </p:tavLst>
                                    </p:anim>
                                    <p:anim calcmode="lin" valueType="num">
                                      <p:cBhvr>
                                        <p:cTn dur="500" fill="hold" id="20"/>
                                        <p:tgtEl>
                                          <p:spTgt spid="218"/>
                                        </p:tgtEl>
                                        <p:attrNameLst>
                                          <p:attrName>ppt_h</p:attrName>
                                        </p:attrNameLst>
                                      </p:cBhvr>
                                      <p:tavLst>
                                        <p:tav tm="0">
                                          <p:val>
                                            <p:fltVal val="0"/>
                                          </p:val>
                                        </p:tav>
                                        <p:tav tm="100000">
                                          <p:val>
                                            <p:strVal val="#ppt_h"/>
                                          </p:val>
                                        </p:tav>
                                      </p:tavLst>
                                    </p:anim>
                                    <p:animEffect filter="fade" transition="in">
                                      <p:cBhvr>
                                        <p:cTn dur="500" id="21"/>
                                        <p:tgtEl>
                                          <p:spTgt spid="218"/>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224"/>
                                        </p:tgtEl>
                                        <p:attrNameLst>
                                          <p:attrName>style.visibility</p:attrName>
                                        </p:attrNameLst>
                                      </p:cBhvr>
                                      <p:to>
                                        <p:strVal val="visible"/>
                                      </p:to>
                                    </p:set>
                                    <p:anim calcmode="lin" valueType="num">
                                      <p:cBhvr>
                                        <p:cTn dur="500" fill="hold" id="25"/>
                                        <p:tgtEl>
                                          <p:spTgt spid="224"/>
                                        </p:tgtEl>
                                        <p:attrNameLst>
                                          <p:attrName>ppt_w</p:attrName>
                                        </p:attrNameLst>
                                      </p:cBhvr>
                                      <p:tavLst>
                                        <p:tav tm="0">
                                          <p:val>
                                            <p:fltVal val="0"/>
                                          </p:val>
                                        </p:tav>
                                        <p:tav tm="100000">
                                          <p:val>
                                            <p:strVal val="#ppt_w"/>
                                          </p:val>
                                        </p:tav>
                                      </p:tavLst>
                                    </p:anim>
                                    <p:anim calcmode="lin" valueType="num">
                                      <p:cBhvr>
                                        <p:cTn dur="500" fill="hold" id="26"/>
                                        <p:tgtEl>
                                          <p:spTgt spid="224"/>
                                        </p:tgtEl>
                                        <p:attrNameLst>
                                          <p:attrName>ppt_h</p:attrName>
                                        </p:attrNameLst>
                                      </p:cBhvr>
                                      <p:tavLst>
                                        <p:tav tm="0">
                                          <p:val>
                                            <p:fltVal val="0"/>
                                          </p:val>
                                        </p:tav>
                                        <p:tav tm="100000">
                                          <p:val>
                                            <p:strVal val="#ppt_h"/>
                                          </p:val>
                                        </p:tav>
                                      </p:tavLst>
                                    </p:anim>
                                    <p:animEffect filter="fade" transition="in">
                                      <p:cBhvr>
                                        <p:cTn dur="500" id="27"/>
                                        <p:tgtEl>
                                          <p:spTgt spid="224"/>
                                        </p:tgtEl>
                                      </p:cBhvr>
                                    </p:animEffect>
                                  </p:childTnLst>
                                </p:cTn>
                              </p:par>
                            </p:childTnLst>
                          </p:cTn>
                        </p:par>
                        <p:par>
                          <p:cTn fill="hold" id="28" nodeType="afterGroup">
                            <p:stCondLst>
                              <p:cond delay="2000"/>
                            </p:stCondLst>
                            <p:childTnLst>
                              <p:par>
                                <p:cTn fill="hold" id="29" nodeType="afterEffect" presetClass="entr" presetID="2" presetSubtype="4">
                                  <p:stCondLst>
                                    <p:cond delay="0"/>
                                  </p:stCondLst>
                                  <p:childTnLst>
                                    <p:set>
                                      <p:cBhvr>
                                        <p:cTn dur="1" fill="hold" id="30">
                                          <p:stCondLst>
                                            <p:cond delay="0"/>
                                          </p:stCondLst>
                                        </p:cTn>
                                        <p:tgtEl>
                                          <p:spTgt spid="230"/>
                                        </p:tgtEl>
                                        <p:attrNameLst>
                                          <p:attrName>style.visibility</p:attrName>
                                        </p:attrNameLst>
                                      </p:cBhvr>
                                      <p:to>
                                        <p:strVal val="visible"/>
                                      </p:to>
                                    </p:set>
                                    <p:anim calcmode="lin" valueType="num">
                                      <p:cBhvr additive="base">
                                        <p:cTn dur="500" fill="hold" id="31"/>
                                        <p:tgtEl>
                                          <p:spTgt spid="230"/>
                                        </p:tgtEl>
                                        <p:attrNameLst>
                                          <p:attrName>ppt_x</p:attrName>
                                        </p:attrNameLst>
                                      </p:cBhvr>
                                      <p:tavLst>
                                        <p:tav tm="0">
                                          <p:val>
                                            <p:strVal val="#ppt_x"/>
                                          </p:val>
                                        </p:tav>
                                        <p:tav tm="100000">
                                          <p:val>
                                            <p:strVal val="#ppt_x"/>
                                          </p:val>
                                        </p:tav>
                                      </p:tavLst>
                                    </p:anim>
                                    <p:anim calcmode="lin" valueType="num">
                                      <p:cBhvr additive="base">
                                        <p:cTn dur="500" fill="hold" id="32"/>
                                        <p:tgtEl>
                                          <p:spTgt spid="230"/>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500"/>
                            </p:stCondLst>
                            <p:childTnLst>
                              <p:par>
                                <p:cTn fill="hold" id="34" nodeType="afterEffect" presetClass="entr" presetID="2" presetSubtype="4">
                                  <p:stCondLst>
                                    <p:cond delay="0"/>
                                  </p:stCondLst>
                                  <p:childTnLst>
                                    <p:set>
                                      <p:cBhvr>
                                        <p:cTn dur="1" fill="hold" id="35">
                                          <p:stCondLst>
                                            <p:cond delay="0"/>
                                          </p:stCondLst>
                                        </p:cTn>
                                        <p:tgtEl>
                                          <p:spTgt spid="233"/>
                                        </p:tgtEl>
                                        <p:attrNameLst>
                                          <p:attrName>style.visibility</p:attrName>
                                        </p:attrNameLst>
                                      </p:cBhvr>
                                      <p:to>
                                        <p:strVal val="visible"/>
                                      </p:to>
                                    </p:set>
                                    <p:anim calcmode="lin" valueType="num">
                                      <p:cBhvr additive="base">
                                        <p:cTn dur="500" fill="hold" id="36"/>
                                        <p:tgtEl>
                                          <p:spTgt spid="233"/>
                                        </p:tgtEl>
                                        <p:attrNameLst>
                                          <p:attrName>ppt_x</p:attrName>
                                        </p:attrNameLst>
                                      </p:cBhvr>
                                      <p:tavLst>
                                        <p:tav tm="0">
                                          <p:val>
                                            <p:strVal val="#ppt_x"/>
                                          </p:val>
                                        </p:tav>
                                        <p:tav tm="100000">
                                          <p:val>
                                            <p:strVal val="#ppt_x"/>
                                          </p:val>
                                        </p:tav>
                                      </p:tavLst>
                                    </p:anim>
                                    <p:anim calcmode="lin" valueType="num">
                                      <p:cBhvr additive="base">
                                        <p:cTn dur="500" fill="hold" id="37"/>
                                        <p:tgtEl>
                                          <p:spTgt spid="23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000"/>
                            </p:stCondLst>
                            <p:childTnLst>
                              <p:par>
                                <p:cTn fill="hold" id="39" nodeType="afterEffect" presetClass="entr" presetID="2" presetSubtype="4">
                                  <p:stCondLst>
                                    <p:cond delay="0"/>
                                  </p:stCondLst>
                                  <p:childTnLst>
                                    <p:set>
                                      <p:cBhvr>
                                        <p:cTn dur="1" fill="hold" id="40">
                                          <p:stCondLst>
                                            <p:cond delay="0"/>
                                          </p:stCondLst>
                                        </p:cTn>
                                        <p:tgtEl>
                                          <p:spTgt spid="239"/>
                                        </p:tgtEl>
                                        <p:attrNameLst>
                                          <p:attrName>style.visibility</p:attrName>
                                        </p:attrNameLst>
                                      </p:cBhvr>
                                      <p:to>
                                        <p:strVal val="visible"/>
                                      </p:to>
                                    </p:set>
                                    <p:anim calcmode="lin" valueType="num">
                                      <p:cBhvr additive="base">
                                        <p:cTn dur="500" fill="hold" id="41"/>
                                        <p:tgtEl>
                                          <p:spTgt spid="239"/>
                                        </p:tgtEl>
                                        <p:attrNameLst>
                                          <p:attrName>ppt_x</p:attrName>
                                        </p:attrNameLst>
                                      </p:cBhvr>
                                      <p:tavLst>
                                        <p:tav tm="0">
                                          <p:val>
                                            <p:strVal val="#ppt_x"/>
                                          </p:val>
                                        </p:tav>
                                        <p:tav tm="100000">
                                          <p:val>
                                            <p:strVal val="#ppt_x"/>
                                          </p:val>
                                        </p:tav>
                                      </p:tavLst>
                                    </p:anim>
                                    <p:anim calcmode="lin" valueType="num">
                                      <p:cBhvr additive="base">
                                        <p:cTn dur="500" fill="hold" id="42"/>
                                        <p:tgtEl>
                                          <p:spTgt spid="239"/>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500"/>
                            </p:stCondLst>
                            <p:childTnLst>
                              <p:par>
                                <p:cTn fill="hold" id="44" nodeType="afterEffect" presetClass="entr" presetID="2" presetSubtype="4">
                                  <p:stCondLst>
                                    <p:cond delay="0"/>
                                  </p:stCondLst>
                                  <p:childTnLst>
                                    <p:set>
                                      <p:cBhvr>
                                        <p:cTn dur="1" fill="hold" id="45">
                                          <p:stCondLst>
                                            <p:cond delay="0"/>
                                          </p:stCondLst>
                                        </p:cTn>
                                        <p:tgtEl>
                                          <p:spTgt spid="242"/>
                                        </p:tgtEl>
                                        <p:attrNameLst>
                                          <p:attrName>style.visibility</p:attrName>
                                        </p:attrNameLst>
                                      </p:cBhvr>
                                      <p:to>
                                        <p:strVal val="visible"/>
                                      </p:to>
                                    </p:set>
                                    <p:anim calcmode="lin" valueType="num">
                                      <p:cBhvr additive="base">
                                        <p:cTn dur="500" fill="hold" id="46"/>
                                        <p:tgtEl>
                                          <p:spTgt spid="242"/>
                                        </p:tgtEl>
                                        <p:attrNameLst>
                                          <p:attrName>ppt_x</p:attrName>
                                        </p:attrNameLst>
                                      </p:cBhvr>
                                      <p:tavLst>
                                        <p:tav tm="0">
                                          <p:val>
                                            <p:strVal val="#ppt_x"/>
                                          </p:val>
                                        </p:tav>
                                        <p:tav tm="100000">
                                          <p:val>
                                            <p:strVal val="#ppt_x"/>
                                          </p:val>
                                        </p:tav>
                                      </p:tavLst>
                                    </p:anim>
                                    <p:anim calcmode="lin" valueType="num">
                                      <p:cBhvr additive="base">
                                        <p:cTn dur="500" fill="hold" id="47"/>
                                        <p:tgtEl>
                                          <p:spTgt spid="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1" name="Freeform 5"/>
          <p:cNvSpPr>
            <a:spLocks noChangeArrowheads="1"/>
          </p:cNvSpPr>
          <p:nvPr/>
        </p:nvSpPr>
        <p:spPr bwMode="auto">
          <a:xfrm>
            <a:off x="3146287" y="1572257"/>
            <a:ext cx="2986087" cy="3656013"/>
          </a:xfrm>
          <a:custGeom>
            <a:gdLst>
              <a:gd fmla="*/ 1118 w 1045" name="T0"/>
              <a:gd fmla="*/ 2301 h 1279" name="T1"/>
              <a:gd fmla="*/ 887 w 1045" name="T2"/>
              <a:gd fmla="*/ 2303 h 1279" name="T3"/>
              <a:gd fmla="*/ 884 w 1045" name="T4"/>
              <a:gd fmla="*/ 1923 h 1279" name="T5"/>
              <a:gd fmla="*/ 652 w 1045" name="T6"/>
              <a:gd fmla="*/ 1730 h 1279" name="T7"/>
              <a:gd fmla="*/ 430 w 1045" name="T8"/>
              <a:gd fmla="*/ 1714 h 1279" name="T9"/>
              <a:gd fmla="*/ 0 w 1045" name="T10"/>
              <a:gd fmla="*/ 1498 h 1279" name="T11"/>
              <a:gd fmla="*/ 580 w 1045" name="T12"/>
              <a:gd fmla="*/ 1671 h 1279" name="T13"/>
              <a:gd fmla="*/ 211 w 1045" name="T14"/>
              <a:gd fmla="*/ 1253 h 1279" name="T15"/>
              <a:gd fmla="*/ 774 w 1045" name="T16"/>
              <a:gd fmla="*/ 1716 h 1279" name="T17"/>
              <a:gd fmla="*/ 889 w 1045" name="T18"/>
              <a:gd fmla="*/ 1795 h 1279" name="T19"/>
              <a:gd fmla="*/ 889 w 1045" name="T20"/>
              <a:gd fmla="*/ 1788 h 1279" name="T21"/>
              <a:gd fmla="*/ 844 w 1045" name="T22"/>
              <a:gd fmla="*/ 1237 h 1279" name="T23"/>
              <a:gd fmla="*/ 446 w 1045" name="T24"/>
              <a:gd fmla="*/ 1044 h 1279" name="T25"/>
              <a:gd fmla="*/ 20 w 1045" name="T26"/>
              <a:gd fmla="*/ 391 h 1279" name="T27"/>
              <a:gd fmla="*/ 495 w 1045" name="T28"/>
              <a:gd fmla="*/ 987 h 1279" name="T29"/>
              <a:gd fmla="*/ 576 w 1045" name="T30"/>
              <a:gd fmla="*/ 717 h 1279" name="T31"/>
              <a:gd fmla="*/ 569 w 1045" name="T32"/>
              <a:gd fmla="*/ 443 h 1279" name="T33"/>
              <a:gd fmla="*/ 628 w 1045" name="T34"/>
              <a:gd fmla="*/ 828 h 1279" name="T35"/>
              <a:gd fmla="*/ 590 w 1045" name="T36"/>
              <a:gd fmla="*/ 1044 h 1279" name="T37"/>
              <a:gd fmla="*/ 848 w 1045" name="T38"/>
              <a:gd fmla="*/ 1140 h 1279" name="T39"/>
              <a:gd fmla="*/ 985 w 1045" name="T40"/>
              <a:gd fmla="*/ 0 h 1279" name="T41"/>
              <a:gd fmla="*/ 952 w 1045" name="T42"/>
              <a:gd fmla="*/ 1221 h 1279" name="T43"/>
              <a:gd fmla="*/ 1037 w 1045" name="T44"/>
              <a:gd fmla="*/ 1576 h 1279" name="T45"/>
              <a:gd fmla="*/ 1334 w 1045" name="T46"/>
              <a:gd fmla="*/ 1314 h 1279" name="T47"/>
              <a:gd fmla="*/ 1456 w 1045" name="T48"/>
              <a:gd fmla="*/ 673 h 1279" name="T49"/>
              <a:gd fmla="*/ 1424 w 1045" name="T50"/>
              <a:gd fmla="*/ 1237 h 1279" name="T51"/>
              <a:gd fmla="*/ 1625 w 1045" name="T52"/>
              <a:gd fmla="*/ 1028 h 1279" name="T53"/>
              <a:gd fmla="*/ 1881 w 1045" name="T54"/>
              <a:gd fmla="*/ 578 h 1279" name="T55"/>
              <a:gd fmla="*/ 1724 w 1045" name="T56"/>
              <a:gd fmla="*/ 981 h 1279" name="T57"/>
              <a:gd fmla="*/ 1109 w 1045" name="T58"/>
              <a:gd fmla="*/ 1739 h 1279" name="T59"/>
              <a:gd fmla="*/ 1098 w 1045" name="T60"/>
              <a:gd fmla="*/ 1972 h 1279" name="T61"/>
              <a:gd fmla="*/ 1690 w 1045" name="T62"/>
              <a:gd fmla="*/ 1599 h 1279" name="T63"/>
              <a:gd fmla="*/ 1098 w 1045" name="T64"/>
              <a:gd fmla="*/ 2053 h 1279" name="T65"/>
              <a:gd fmla="*/ 1118 w 1045" name="T66"/>
              <a:gd fmla="*/ 2301 h 127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045" name="T102"/>
              <a:gd fmla="*/ 0 h 1279" name="T103"/>
              <a:gd fmla="*/ 1045 w 1045" name="T104"/>
              <a:gd fmla="*/ 1279 h 1279"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279" w="1045">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2" name="Freeform 6"/>
          <p:cNvSpPr>
            <a:spLocks noChangeArrowheads="1"/>
          </p:cNvSpPr>
          <p:nvPr/>
        </p:nvSpPr>
        <p:spPr bwMode="auto">
          <a:xfrm>
            <a:off x="2985950" y="1654807"/>
            <a:ext cx="407987" cy="474663"/>
          </a:xfrm>
          <a:custGeom>
            <a:gdLst>
              <a:gd fmla="*/ 128 w 257" name="T0"/>
              <a:gd fmla="*/ 0 h 299" name="T1"/>
              <a:gd fmla="*/ 192 w 257" name="T2"/>
              <a:gd fmla="*/ 38 h 299" name="T3"/>
              <a:gd fmla="*/ 257 w 257" name="T4"/>
              <a:gd fmla="*/ 76 h 299" name="T5"/>
              <a:gd fmla="*/ 257 w 257" name="T6"/>
              <a:gd fmla="*/ 150 h 299" name="T7"/>
              <a:gd fmla="*/ 257 w 257" name="T8"/>
              <a:gd fmla="*/ 224 h 299" name="T9"/>
              <a:gd fmla="*/ 192 w 257" name="T10"/>
              <a:gd fmla="*/ 261 h 299" name="T11"/>
              <a:gd fmla="*/ 128 w 257" name="T12"/>
              <a:gd fmla="*/ 299 h 299" name="T13"/>
              <a:gd fmla="*/ 63 w 257" name="T14"/>
              <a:gd fmla="*/ 261 h 299" name="T15"/>
              <a:gd fmla="*/ 0 w 257" name="T16"/>
              <a:gd fmla="*/ 224 h 299" name="T17"/>
              <a:gd fmla="*/ 0 w 257" name="T18"/>
              <a:gd fmla="*/ 150 h 299" name="T19"/>
              <a:gd fmla="*/ 0 w 257" name="T20"/>
              <a:gd fmla="*/ 76 h 299" name="T21"/>
              <a:gd fmla="*/ 63 w 257" name="T22"/>
              <a:gd fmla="*/ 38 h 299" name="T23"/>
              <a:gd fmla="*/ 128 w 257" name="T24"/>
              <a:gd fmla="*/ 0 h 299" name="T25"/>
              <a:gd fmla="*/ 128 w 257"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7" name="T42"/>
              <a:gd fmla="*/ 0 h 299" name="T43"/>
              <a:gd fmla="*/ 257 w 257"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7">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3" name="Freeform 7"/>
          <p:cNvSpPr>
            <a:spLocks noChangeArrowheads="1"/>
          </p:cNvSpPr>
          <p:nvPr/>
        </p:nvSpPr>
        <p:spPr bwMode="auto">
          <a:xfrm>
            <a:off x="4481375" y="1046794"/>
            <a:ext cx="411162" cy="474663"/>
          </a:xfrm>
          <a:custGeom>
            <a:gdLst>
              <a:gd fmla="*/ 129 w 259" name="T0"/>
              <a:gd fmla="*/ 0 h 299" name="T1"/>
              <a:gd fmla="*/ 194 w 259" name="T2"/>
              <a:gd fmla="*/ 38 h 299" name="T3"/>
              <a:gd fmla="*/ 259 w 259" name="T4"/>
              <a:gd fmla="*/ 74 h 299" name="T5"/>
              <a:gd fmla="*/ 259 w 259" name="T6"/>
              <a:gd fmla="*/ 149 h 299" name="T7"/>
              <a:gd fmla="*/ 259 w 259" name="T8"/>
              <a:gd fmla="*/ 223 h 299" name="T9"/>
              <a:gd fmla="*/ 194 w 259" name="T10"/>
              <a:gd fmla="*/ 261 h 299" name="T11"/>
              <a:gd fmla="*/ 129 w 259" name="T12"/>
              <a:gd fmla="*/ 299 h 299" name="T13"/>
              <a:gd fmla="*/ 64 w 259" name="T14"/>
              <a:gd fmla="*/ 261 h 299" name="T15"/>
              <a:gd fmla="*/ 0 w 259" name="T16"/>
              <a:gd fmla="*/ 223 h 299" name="T17"/>
              <a:gd fmla="*/ 0 w 259" name="T18"/>
              <a:gd fmla="*/ 149 h 299" name="T19"/>
              <a:gd fmla="*/ 0 w 259" name="T20"/>
              <a:gd fmla="*/ 74 h 299" name="T21"/>
              <a:gd fmla="*/ 64 w 259" name="T22"/>
              <a:gd fmla="*/ 38 h 299" name="T23"/>
              <a:gd fmla="*/ 129 w 259" name="T24"/>
              <a:gd fmla="*/ 0 h 299" name="T25"/>
              <a:gd fmla="*/ 129 w 259"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9" name="T42"/>
              <a:gd fmla="*/ 0 h 299" name="T43"/>
              <a:gd fmla="*/ 259 w 259"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1"/>
          </a:solidFill>
          <a:ln>
            <a:noFill/>
          </a:ln>
        </p:spPr>
        <p:txBody>
          <a:bodyPr/>
          <a:lstStyle/>
          <a:p>
            <a:endParaRPr altLang="en-US" lang="zh-CN">
              <a:solidFill>
                <a:schemeClr val="accent1"/>
              </a:solidFill>
            </a:endParaRPr>
          </a:p>
        </p:txBody>
      </p:sp>
      <p:sp>
        <p:nvSpPr>
          <p:cNvPr id="44" name="Freeform 8"/>
          <p:cNvSpPr>
            <a:spLocks noChangeArrowheads="1"/>
          </p:cNvSpPr>
          <p:nvPr/>
        </p:nvSpPr>
        <p:spPr bwMode="auto">
          <a:xfrm>
            <a:off x="5941875" y="1954844"/>
            <a:ext cx="407987" cy="471488"/>
          </a:xfrm>
          <a:custGeom>
            <a:gdLst>
              <a:gd fmla="*/ 128 w 257" name="T0"/>
              <a:gd fmla="*/ 0 h 297" name="T1"/>
              <a:gd fmla="*/ 192 w 257" name="T2"/>
              <a:gd fmla="*/ 36 h 297" name="T3"/>
              <a:gd fmla="*/ 257 w 257" name="T4"/>
              <a:gd fmla="*/ 74 h 297" name="T5"/>
              <a:gd fmla="*/ 257 w 257" name="T6"/>
              <a:gd fmla="*/ 148 h 297" name="T7"/>
              <a:gd fmla="*/ 257 w 257" name="T8"/>
              <a:gd fmla="*/ 224 h 297" name="T9"/>
              <a:gd fmla="*/ 192 w 257" name="T10"/>
              <a:gd fmla="*/ 261 h 297" name="T11"/>
              <a:gd fmla="*/ 128 w 257" name="T12"/>
              <a:gd fmla="*/ 297 h 297" name="T13"/>
              <a:gd fmla="*/ 63 w 257" name="T14"/>
              <a:gd fmla="*/ 261 h 297" name="T15"/>
              <a:gd fmla="*/ 0 w 257" name="T16"/>
              <a:gd fmla="*/ 224 h 297" name="T17"/>
              <a:gd fmla="*/ 0 w 257" name="T18"/>
              <a:gd fmla="*/ 148 h 297" name="T19"/>
              <a:gd fmla="*/ 0 w 257" name="T20"/>
              <a:gd fmla="*/ 74 h 297" name="T21"/>
              <a:gd fmla="*/ 63 w 257" name="T22"/>
              <a:gd fmla="*/ 36 h 297" name="T23"/>
              <a:gd fmla="*/ 128 w 257" name="T24"/>
              <a:gd fmla="*/ 0 h 297" name="T25"/>
              <a:gd fmla="*/ 128 w 257"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7" name="T42"/>
              <a:gd fmla="*/ 0 h 297" name="T43"/>
              <a:gd fmla="*/ 257 w 257"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5" name="Freeform 9"/>
          <p:cNvSpPr>
            <a:spLocks noChangeArrowheads="1"/>
          </p:cNvSpPr>
          <p:nvPr/>
        </p:nvSpPr>
        <p:spPr bwMode="auto">
          <a:xfrm>
            <a:off x="5686287" y="3575682"/>
            <a:ext cx="412750" cy="474663"/>
          </a:xfrm>
          <a:custGeom>
            <a:gdLst>
              <a:gd fmla="*/ 130 w 260" name="T0"/>
              <a:gd fmla="*/ 0 h 299" name="T1"/>
              <a:gd fmla="*/ 195 w 260" name="T2"/>
              <a:gd fmla="*/ 38 h 299" name="T3"/>
              <a:gd fmla="*/ 260 w 260" name="T4"/>
              <a:gd fmla="*/ 76 h 299" name="T5"/>
              <a:gd fmla="*/ 260 w 260" name="T6"/>
              <a:gd fmla="*/ 150 h 299" name="T7"/>
              <a:gd fmla="*/ 260 w 260" name="T8"/>
              <a:gd fmla="*/ 224 h 299" name="T9"/>
              <a:gd fmla="*/ 195 w 260" name="T10"/>
              <a:gd fmla="*/ 261 h 299" name="T11"/>
              <a:gd fmla="*/ 130 w 260" name="T12"/>
              <a:gd fmla="*/ 299 h 299" name="T13"/>
              <a:gd fmla="*/ 65 w 260" name="T14"/>
              <a:gd fmla="*/ 261 h 299" name="T15"/>
              <a:gd fmla="*/ 0 w 260" name="T16"/>
              <a:gd fmla="*/ 224 h 299" name="T17"/>
              <a:gd fmla="*/ 0 w 260" name="T18"/>
              <a:gd fmla="*/ 150 h 299" name="T19"/>
              <a:gd fmla="*/ 0 w 260" name="T20"/>
              <a:gd fmla="*/ 76 h 299" name="T21"/>
              <a:gd fmla="*/ 65 w 260" name="T22"/>
              <a:gd fmla="*/ 38 h 299" name="T23"/>
              <a:gd fmla="*/ 130 w 260" name="T24"/>
              <a:gd fmla="*/ 0 h 299" name="T25"/>
              <a:gd fmla="*/ 130 w 260"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60" name="T42"/>
              <a:gd fmla="*/ 0 h 299" name="T43"/>
              <a:gd fmla="*/ 260 w 260"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60">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6" name="Freeform 10"/>
          <p:cNvSpPr>
            <a:spLocks noChangeArrowheads="1"/>
          </p:cNvSpPr>
          <p:nvPr/>
        </p:nvSpPr>
        <p:spPr bwMode="auto">
          <a:xfrm>
            <a:off x="3825737" y="1786569"/>
            <a:ext cx="409575" cy="474663"/>
          </a:xfrm>
          <a:custGeom>
            <a:gdLst>
              <a:gd fmla="*/ 128 w 258" name="T0"/>
              <a:gd fmla="*/ 0 h 299" name="T1"/>
              <a:gd fmla="*/ 193 w 258" name="T2"/>
              <a:gd fmla="*/ 38 h 299" name="T3"/>
              <a:gd fmla="*/ 258 w 258" name="T4"/>
              <a:gd fmla="*/ 76 h 299" name="T5"/>
              <a:gd fmla="*/ 258 w 258" name="T6"/>
              <a:gd fmla="*/ 150 h 299" name="T7"/>
              <a:gd fmla="*/ 258 w 258" name="T8"/>
              <a:gd fmla="*/ 223 h 299" name="T9"/>
              <a:gd fmla="*/ 193 w 258" name="T10"/>
              <a:gd fmla="*/ 261 h 299" name="T11"/>
              <a:gd fmla="*/ 128 w 258" name="T12"/>
              <a:gd fmla="*/ 299 h 299" name="T13"/>
              <a:gd fmla="*/ 63 w 258" name="T14"/>
              <a:gd fmla="*/ 261 h 299" name="T15"/>
              <a:gd fmla="*/ 0 w 258" name="T16"/>
              <a:gd fmla="*/ 223 h 299" name="T17"/>
              <a:gd fmla="*/ 0 w 258" name="T18"/>
              <a:gd fmla="*/ 150 h 299" name="T19"/>
              <a:gd fmla="*/ 0 w 258" name="T20"/>
              <a:gd fmla="*/ 76 h 299" name="T21"/>
              <a:gd fmla="*/ 63 w 258" name="T22"/>
              <a:gd fmla="*/ 38 h 299" name="T23"/>
              <a:gd fmla="*/ 128 w 258" name="T24"/>
              <a:gd fmla="*/ 0 h 299" name="T25"/>
              <a:gd fmla="*/ 128 w 258"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9" name="T43"/>
              <a:gd fmla="*/ 258 w 258"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8">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7" name="Freeform 11"/>
          <p:cNvSpPr>
            <a:spLocks noChangeArrowheads="1"/>
          </p:cNvSpPr>
          <p:nvPr/>
        </p:nvSpPr>
        <p:spPr bwMode="auto">
          <a:xfrm>
            <a:off x="2919275" y="3450269"/>
            <a:ext cx="409575" cy="471488"/>
          </a:xfrm>
          <a:custGeom>
            <a:gdLst>
              <a:gd fmla="*/ 130 w 258" name="T0"/>
              <a:gd fmla="*/ 0 h 297" name="T1"/>
              <a:gd fmla="*/ 193 w 258" name="T2"/>
              <a:gd fmla="*/ 36 h 297" name="T3"/>
              <a:gd fmla="*/ 258 w 258" name="T4"/>
              <a:gd fmla="*/ 74 h 297" name="T5"/>
              <a:gd fmla="*/ 258 w 258" name="T6"/>
              <a:gd fmla="*/ 148 h 297" name="T7"/>
              <a:gd fmla="*/ 258 w 258" name="T8"/>
              <a:gd fmla="*/ 223 h 297" name="T9"/>
              <a:gd fmla="*/ 193 w 258" name="T10"/>
              <a:gd fmla="*/ 261 h 297" name="T11"/>
              <a:gd fmla="*/ 130 w 258" name="T12"/>
              <a:gd fmla="*/ 297 h 297" name="T13"/>
              <a:gd fmla="*/ 65 w 258" name="T14"/>
              <a:gd fmla="*/ 261 h 297" name="T15"/>
              <a:gd fmla="*/ 0 w 258" name="T16"/>
              <a:gd fmla="*/ 223 h 297" name="T17"/>
              <a:gd fmla="*/ 0 w 258" name="T18"/>
              <a:gd fmla="*/ 148 h 297" name="T19"/>
              <a:gd fmla="*/ 0 w 258" name="T20"/>
              <a:gd fmla="*/ 74 h 297" name="T21"/>
              <a:gd fmla="*/ 65 w 258" name="T22"/>
              <a:gd fmla="*/ 36 h 297" name="T23"/>
              <a:gd fmla="*/ 130 w 258" name="T24"/>
              <a:gd fmla="*/ 0 h 297" name="T25"/>
              <a:gd fmla="*/ 130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7" name="T43"/>
              <a:gd fmla="*/ 258 w 258"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8">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8" name="Freeform 12"/>
          <p:cNvSpPr>
            <a:spLocks noChangeArrowheads="1"/>
          </p:cNvSpPr>
          <p:nvPr/>
        </p:nvSpPr>
        <p:spPr bwMode="auto">
          <a:xfrm>
            <a:off x="5232262" y="2138994"/>
            <a:ext cx="409575" cy="471488"/>
          </a:xfrm>
          <a:custGeom>
            <a:gdLst>
              <a:gd fmla="*/ 130 w 258" name="T0"/>
              <a:gd fmla="*/ 0 h 297" name="T1"/>
              <a:gd fmla="*/ 195 w 258" name="T2"/>
              <a:gd fmla="*/ 36 h 297" name="T3"/>
              <a:gd fmla="*/ 258 w 258" name="T4"/>
              <a:gd fmla="*/ 73 h 297" name="T5"/>
              <a:gd fmla="*/ 258 w 258" name="T6"/>
              <a:gd fmla="*/ 147 h 297" name="T7"/>
              <a:gd fmla="*/ 258 w 258" name="T8"/>
              <a:gd fmla="*/ 223 h 297" name="T9"/>
              <a:gd fmla="*/ 195 w 258" name="T10"/>
              <a:gd fmla="*/ 259 h 297" name="T11"/>
              <a:gd fmla="*/ 130 w 258" name="T12"/>
              <a:gd fmla="*/ 297 h 297" name="T13"/>
              <a:gd fmla="*/ 65 w 258" name="T14"/>
              <a:gd fmla="*/ 259 h 297" name="T15"/>
              <a:gd fmla="*/ 0 w 258" name="T16"/>
              <a:gd fmla="*/ 223 h 297" name="T17"/>
              <a:gd fmla="*/ 0 w 258" name="T18"/>
              <a:gd fmla="*/ 147 h 297" name="T19"/>
              <a:gd fmla="*/ 0 w 258" name="T20"/>
              <a:gd fmla="*/ 73 h 297" name="T21"/>
              <a:gd fmla="*/ 65 w 258" name="T22"/>
              <a:gd fmla="*/ 36 h 297" name="T23"/>
              <a:gd fmla="*/ 130 w 258" name="T24"/>
              <a:gd fmla="*/ 0 h 297" name="T25"/>
              <a:gd fmla="*/ 130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7" name="T43"/>
              <a:gd fmla="*/ 258 w 258"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8">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9" name="Freeform 13"/>
          <p:cNvSpPr>
            <a:spLocks noChangeArrowheads="1"/>
          </p:cNvSpPr>
          <p:nvPr/>
        </p:nvSpPr>
        <p:spPr bwMode="auto">
          <a:xfrm>
            <a:off x="5146537" y="4207507"/>
            <a:ext cx="228600" cy="263525"/>
          </a:xfrm>
          <a:custGeom>
            <a:gdLst>
              <a:gd fmla="*/ 72 w 144" name="T0"/>
              <a:gd fmla="*/ 0 h 166" name="T1"/>
              <a:gd fmla="*/ 108 w 144" name="T2"/>
              <a:gd fmla="*/ 22 h 166" name="T3"/>
              <a:gd fmla="*/ 144 w 144" name="T4"/>
              <a:gd fmla="*/ 42 h 166" name="T5"/>
              <a:gd fmla="*/ 144 w 144" name="T6"/>
              <a:gd fmla="*/ 83 h 166" name="T7"/>
              <a:gd fmla="*/ 144 w 144" name="T8"/>
              <a:gd fmla="*/ 124 h 166" name="T9"/>
              <a:gd fmla="*/ 108 w 144" name="T10"/>
              <a:gd fmla="*/ 144 h 166" name="T11"/>
              <a:gd fmla="*/ 72 w 144" name="T12"/>
              <a:gd fmla="*/ 166 h 166" name="T13"/>
              <a:gd fmla="*/ 36 w 144" name="T14"/>
              <a:gd fmla="*/ 144 h 166" name="T15"/>
              <a:gd fmla="*/ 0 w 144" name="T16"/>
              <a:gd fmla="*/ 124 h 166" name="T17"/>
              <a:gd fmla="*/ 0 w 144" name="T18"/>
              <a:gd fmla="*/ 83 h 166" name="T19"/>
              <a:gd fmla="*/ 0 w 144" name="T20"/>
              <a:gd fmla="*/ 42 h 166" name="T21"/>
              <a:gd fmla="*/ 36 w 144" name="T22"/>
              <a:gd fmla="*/ 22 h 166" name="T23"/>
              <a:gd fmla="*/ 72 w 144" name="T24"/>
              <a:gd fmla="*/ 0 h 166" name="T25"/>
              <a:gd fmla="*/ 72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4" name="T42"/>
              <a:gd fmla="*/ 0 h 166" name="T43"/>
              <a:gd fmla="*/ 144 w 144"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4">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0" name="Freeform 14"/>
          <p:cNvSpPr>
            <a:spLocks noChangeArrowheads="1"/>
          </p:cNvSpPr>
          <p:nvPr/>
        </p:nvSpPr>
        <p:spPr bwMode="auto">
          <a:xfrm>
            <a:off x="3603487" y="2612069"/>
            <a:ext cx="225425" cy="263525"/>
          </a:xfrm>
          <a:custGeom>
            <a:gdLst>
              <a:gd fmla="*/ 70 w 142" name="T0"/>
              <a:gd fmla="*/ 0 h 166" name="T1"/>
              <a:gd fmla="*/ 106 w 142" name="T2"/>
              <a:gd fmla="*/ 22 h 166" name="T3"/>
              <a:gd fmla="*/ 142 w 142" name="T4"/>
              <a:gd fmla="*/ 42 h 166" name="T5"/>
              <a:gd fmla="*/ 142 w 142" name="T6"/>
              <a:gd fmla="*/ 83 h 166" name="T7"/>
              <a:gd fmla="*/ 142 w 142" name="T8"/>
              <a:gd fmla="*/ 125 h 166" name="T9"/>
              <a:gd fmla="*/ 106 w 142" name="T10"/>
              <a:gd fmla="*/ 144 h 166" name="T11"/>
              <a:gd fmla="*/ 70 w 142" name="T12"/>
              <a:gd fmla="*/ 166 h 166" name="T13"/>
              <a:gd fmla="*/ 34 w 142" name="T14"/>
              <a:gd fmla="*/ 144 h 166" name="T15"/>
              <a:gd fmla="*/ 0 w 142" name="T16"/>
              <a:gd fmla="*/ 125 h 166" name="T17"/>
              <a:gd fmla="*/ 0 w 142" name="T18"/>
              <a:gd fmla="*/ 83 h 166" name="T19"/>
              <a:gd fmla="*/ 0 w 142" name="T20"/>
              <a:gd fmla="*/ 42 h 166" name="T21"/>
              <a:gd fmla="*/ 34 w 142" name="T22"/>
              <a:gd fmla="*/ 22 h 166" name="T23"/>
              <a:gd fmla="*/ 70 w 142" name="T24"/>
              <a:gd fmla="*/ 0 h 166" name="T25"/>
              <a:gd fmla="*/ 70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1" name="Freeform 15"/>
          <p:cNvSpPr>
            <a:spLocks noChangeArrowheads="1"/>
          </p:cNvSpPr>
          <p:nvPr/>
        </p:nvSpPr>
        <p:spPr bwMode="auto">
          <a:xfrm>
            <a:off x="4371837" y="2212019"/>
            <a:ext cx="225425" cy="260350"/>
          </a:xfrm>
          <a:custGeom>
            <a:gdLst>
              <a:gd fmla="*/ 70 w 142" name="T0"/>
              <a:gd fmla="*/ 0 h 164" name="T1"/>
              <a:gd fmla="*/ 106 w 142" name="T2"/>
              <a:gd fmla="*/ 20 h 164" name="T3"/>
              <a:gd fmla="*/ 142 w 142" name="T4"/>
              <a:gd fmla="*/ 40 h 164" name="T5"/>
              <a:gd fmla="*/ 142 w 142" name="T6"/>
              <a:gd fmla="*/ 81 h 164" name="T7"/>
              <a:gd fmla="*/ 142 w 142" name="T8"/>
              <a:gd fmla="*/ 123 h 164" name="T9"/>
              <a:gd fmla="*/ 106 w 142" name="T10"/>
              <a:gd fmla="*/ 143 h 164" name="T11"/>
              <a:gd fmla="*/ 70 w 142" name="T12"/>
              <a:gd fmla="*/ 164 h 164" name="T13"/>
              <a:gd fmla="*/ 36 w 142" name="T14"/>
              <a:gd fmla="*/ 143 h 164" name="T15"/>
              <a:gd fmla="*/ 0 w 142" name="T16"/>
              <a:gd fmla="*/ 123 h 164" name="T17"/>
              <a:gd fmla="*/ 0 w 142" name="T18"/>
              <a:gd fmla="*/ 81 h 164" name="T19"/>
              <a:gd fmla="*/ 0 w 142" name="T20"/>
              <a:gd fmla="*/ 40 h 164" name="T21"/>
              <a:gd fmla="*/ 36 w 142" name="T22"/>
              <a:gd fmla="*/ 20 h 164" name="T23"/>
              <a:gd fmla="*/ 70 w 142" name="T24"/>
              <a:gd fmla="*/ 0 h 164" name="T25"/>
              <a:gd fmla="*/ 70 w 142"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4" name="T43"/>
              <a:gd fmla="*/ 142 w 142" name="T44"/>
              <a:gd fmla="*/ 164 h 16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4" w="142">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2" name="Freeform 16"/>
          <p:cNvSpPr>
            <a:spLocks noChangeArrowheads="1"/>
          </p:cNvSpPr>
          <p:nvPr/>
        </p:nvSpPr>
        <p:spPr bwMode="auto">
          <a:xfrm>
            <a:off x="4825862" y="3567744"/>
            <a:ext cx="227012" cy="260350"/>
          </a:xfrm>
          <a:custGeom>
            <a:gdLst>
              <a:gd fmla="*/ 72 w 143" name="T0"/>
              <a:gd fmla="*/ 0 h 164" name="T1"/>
              <a:gd fmla="*/ 108 w 143" name="T2"/>
              <a:gd fmla="*/ 20 h 164" name="T3"/>
              <a:gd fmla="*/ 143 w 143" name="T4"/>
              <a:gd fmla="*/ 39 h 164" name="T5"/>
              <a:gd fmla="*/ 143 w 143" name="T6"/>
              <a:gd fmla="*/ 81 h 164" name="T7"/>
              <a:gd fmla="*/ 143 w 143" name="T8"/>
              <a:gd fmla="*/ 122 h 164" name="T9"/>
              <a:gd fmla="*/ 108 w 143" name="T10"/>
              <a:gd fmla="*/ 144 h 164" name="T11"/>
              <a:gd fmla="*/ 72 w 143" name="T12"/>
              <a:gd fmla="*/ 164 h 164" name="T13"/>
              <a:gd fmla="*/ 36 w 143" name="T14"/>
              <a:gd fmla="*/ 144 h 164" name="T15"/>
              <a:gd fmla="*/ 0 w 143" name="T16"/>
              <a:gd fmla="*/ 122 h 164" name="T17"/>
              <a:gd fmla="*/ 0 w 143" name="T18"/>
              <a:gd fmla="*/ 81 h 164" name="T19"/>
              <a:gd fmla="*/ 0 w 143" name="T20"/>
              <a:gd fmla="*/ 39 h 164" name="T21"/>
              <a:gd fmla="*/ 36 w 143" name="T22"/>
              <a:gd fmla="*/ 20 h 164" name="T23"/>
              <a:gd fmla="*/ 72 w 143" name="T24"/>
              <a:gd fmla="*/ 0 h 164" name="T25"/>
              <a:gd fmla="*/ 72 w 143"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3" name="T42"/>
              <a:gd fmla="*/ 0 h 164" name="T43"/>
              <a:gd fmla="*/ 143 w 143" name="T44"/>
              <a:gd fmla="*/ 164 h 16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4" w="143">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3" name="Freeform 17"/>
          <p:cNvSpPr>
            <a:spLocks noChangeArrowheads="1"/>
          </p:cNvSpPr>
          <p:nvPr/>
        </p:nvSpPr>
        <p:spPr bwMode="auto">
          <a:xfrm>
            <a:off x="3479662" y="3321682"/>
            <a:ext cx="225425" cy="263525"/>
          </a:xfrm>
          <a:custGeom>
            <a:gdLst>
              <a:gd fmla="*/ 70 w 142" name="T0"/>
              <a:gd fmla="*/ 0 h 166" name="T1"/>
              <a:gd fmla="*/ 106 w 142" name="T2"/>
              <a:gd fmla="*/ 22 h 166" name="T3"/>
              <a:gd fmla="*/ 142 w 142" name="T4"/>
              <a:gd fmla="*/ 41 h 166" name="T5"/>
              <a:gd fmla="*/ 142 w 142" name="T6"/>
              <a:gd fmla="*/ 83 h 166" name="T7"/>
              <a:gd fmla="*/ 142 w 142" name="T8"/>
              <a:gd fmla="*/ 124 h 166" name="T9"/>
              <a:gd fmla="*/ 106 w 142" name="T10"/>
              <a:gd fmla="*/ 144 h 166" name="T11"/>
              <a:gd fmla="*/ 70 w 142" name="T12"/>
              <a:gd fmla="*/ 166 h 166" name="T13"/>
              <a:gd fmla="*/ 34 w 142" name="T14"/>
              <a:gd fmla="*/ 144 h 166" name="T15"/>
              <a:gd fmla="*/ 0 w 142" name="T16"/>
              <a:gd fmla="*/ 124 h 166" name="T17"/>
              <a:gd fmla="*/ 0 w 142" name="T18"/>
              <a:gd fmla="*/ 83 h 166" name="T19"/>
              <a:gd fmla="*/ 0 w 142" name="T20"/>
              <a:gd fmla="*/ 41 h 166" name="T21"/>
              <a:gd fmla="*/ 34 w 142" name="T22"/>
              <a:gd fmla="*/ 22 h 166" name="T23"/>
              <a:gd fmla="*/ 70 w 142" name="T24"/>
              <a:gd fmla="*/ 0 h 166" name="T25"/>
              <a:gd fmla="*/ 70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4" name="Freeform 18"/>
          <p:cNvSpPr>
            <a:spLocks noChangeArrowheads="1"/>
          </p:cNvSpPr>
          <p:nvPr/>
        </p:nvSpPr>
        <p:spPr bwMode="auto">
          <a:xfrm>
            <a:off x="5627550" y="2715257"/>
            <a:ext cx="228600" cy="263525"/>
          </a:xfrm>
          <a:custGeom>
            <a:gdLst>
              <a:gd fmla="*/ 72 w 144" name="T0"/>
              <a:gd fmla="*/ 0 h 166" name="T1"/>
              <a:gd fmla="*/ 108 w 144" name="T2"/>
              <a:gd fmla="*/ 22 h 166" name="T3"/>
              <a:gd fmla="*/ 144 w 144" name="T4"/>
              <a:gd fmla="*/ 42 h 166" name="T5"/>
              <a:gd fmla="*/ 144 w 144" name="T6"/>
              <a:gd fmla="*/ 83 h 166" name="T7"/>
              <a:gd fmla="*/ 144 w 144" name="T8"/>
              <a:gd fmla="*/ 125 h 166" name="T9"/>
              <a:gd fmla="*/ 108 w 144" name="T10"/>
              <a:gd fmla="*/ 144 h 166" name="T11"/>
              <a:gd fmla="*/ 72 w 144" name="T12"/>
              <a:gd fmla="*/ 166 h 166" name="T13"/>
              <a:gd fmla="*/ 36 w 144" name="T14"/>
              <a:gd fmla="*/ 144 h 166" name="T15"/>
              <a:gd fmla="*/ 0 w 144" name="T16"/>
              <a:gd fmla="*/ 125 h 166" name="T17"/>
              <a:gd fmla="*/ 0 w 144" name="T18"/>
              <a:gd fmla="*/ 83 h 166" name="T19"/>
              <a:gd fmla="*/ 0 w 144" name="T20"/>
              <a:gd fmla="*/ 42 h 166" name="T21"/>
              <a:gd fmla="*/ 36 w 144" name="T22"/>
              <a:gd fmla="*/ 22 h 166" name="T23"/>
              <a:gd fmla="*/ 72 w 144" name="T24"/>
              <a:gd fmla="*/ 0 h 166" name="T25"/>
              <a:gd fmla="*/ 72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4" name="T42"/>
              <a:gd fmla="*/ 0 h 166" name="T43"/>
              <a:gd fmla="*/ 144 w 144"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4">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5" name="Freeform 19"/>
          <p:cNvSpPr>
            <a:spLocks noChangeArrowheads="1"/>
          </p:cNvSpPr>
          <p:nvPr/>
        </p:nvSpPr>
        <p:spPr bwMode="auto">
          <a:xfrm>
            <a:off x="4074975" y="3829682"/>
            <a:ext cx="225425" cy="263525"/>
          </a:xfrm>
          <a:custGeom>
            <a:gdLst>
              <a:gd fmla="*/ 72 w 142" name="T0"/>
              <a:gd fmla="*/ 0 h 166" name="T1"/>
              <a:gd fmla="*/ 108 w 142" name="T2"/>
              <a:gd fmla="*/ 22 h 166" name="T3"/>
              <a:gd fmla="*/ 142 w 142" name="T4"/>
              <a:gd fmla="*/ 42 h 166" name="T5"/>
              <a:gd fmla="*/ 142 w 142" name="T6"/>
              <a:gd fmla="*/ 83 h 166" name="T7"/>
              <a:gd fmla="*/ 142 w 142" name="T8"/>
              <a:gd fmla="*/ 125 h 166" name="T9"/>
              <a:gd fmla="*/ 108 w 142" name="T10"/>
              <a:gd fmla="*/ 145 h 166" name="T11"/>
              <a:gd fmla="*/ 72 w 142" name="T12"/>
              <a:gd fmla="*/ 166 h 166" name="T13"/>
              <a:gd fmla="*/ 36 w 142" name="T14"/>
              <a:gd fmla="*/ 145 h 166" name="T15"/>
              <a:gd fmla="*/ 0 w 142" name="T16"/>
              <a:gd fmla="*/ 125 h 166" name="T17"/>
              <a:gd fmla="*/ 0 w 142" name="T18"/>
              <a:gd fmla="*/ 83 h 166" name="T19"/>
              <a:gd fmla="*/ 0 w 142" name="T20"/>
              <a:gd fmla="*/ 42 h 166" name="T21"/>
              <a:gd fmla="*/ 36 w 142" name="T22"/>
              <a:gd fmla="*/ 22 h 166" name="T23"/>
              <a:gd fmla="*/ 72 w 142" name="T24"/>
              <a:gd fmla="*/ 0 h 166" name="T25"/>
              <a:gd fmla="*/ 72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6" name="Freeform 20"/>
          <p:cNvSpPr>
            <a:spLocks noChangeArrowheads="1"/>
          </p:cNvSpPr>
          <p:nvPr/>
        </p:nvSpPr>
        <p:spPr bwMode="auto">
          <a:xfrm>
            <a:off x="4724262" y="2781932"/>
            <a:ext cx="225425" cy="261938"/>
          </a:xfrm>
          <a:custGeom>
            <a:gdLst>
              <a:gd fmla="*/ 72 w 142" name="T0"/>
              <a:gd fmla="*/ 0 h 165" name="T1"/>
              <a:gd fmla="*/ 108 w 142" name="T2"/>
              <a:gd fmla="*/ 21 h 165" name="T3"/>
              <a:gd fmla="*/ 142 w 142" name="T4"/>
              <a:gd fmla="*/ 41 h 165" name="T5"/>
              <a:gd fmla="*/ 142 w 142" name="T6"/>
              <a:gd fmla="*/ 83 h 165" name="T7"/>
              <a:gd fmla="*/ 142 w 142" name="T8"/>
              <a:gd fmla="*/ 124 h 165" name="T9"/>
              <a:gd fmla="*/ 108 w 142" name="T10"/>
              <a:gd fmla="*/ 144 h 165" name="T11"/>
              <a:gd fmla="*/ 72 w 142" name="T12"/>
              <a:gd fmla="*/ 165 h 165" name="T13"/>
              <a:gd fmla="*/ 36 w 142" name="T14"/>
              <a:gd fmla="*/ 144 h 165" name="T15"/>
              <a:gd fmla="*/ 0 w 142" name="T16"/>
              <a:gd fmla="*/ 124 h 165" name="T17"/>
              <a:gd fmla="*/ 0 w 142" name="T18"/>
              <a:gd fmla="*/ 83 h 165" name="T19"/>
              <a:gd fmla="*/ 0 w 142" name="T20"/>
              <a:gd fmla="*/ 41 h 165" name="T21"/>
              <a:gd fmla="*/ 36 w 142" name="T22"/>
              <a:gd fmla="*/ 21 h 165" name="T23"/>
              <a:gd fmla="*/ 72 w 142" name="T24"/>
              <a:gd fmla="*/ 0 h 165" name="T25"/>
              <a:gd fmla="*/ 72 w 142" name="T26"/>
              <a:gd fmla="*/ 0 h 1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5" name="T43"/>
              <a:gd fmla="*/ 142 w 142" name="T44"/>
              <a:gd fmla="*/ 165 h 16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5" w="142">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7" name="TextBox 51"/>
          <p:cNvSpPr>
            <a:spLocks noChangeArrowheads="1"/>
          </p:cNvSpPr>
          <p:nvPr/>
        </p:nvSpPr>
        <p:spPr bwMode="auto">
          <a:xfrm>
            <a:off x="7002267" y="202151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8" name="TextBox 52"/>
          <p:cNvSpPr>
            <a:spLocks noChangeArrowheads="1"/>
          </p:cNvSpPr>
          <p:nvPr/>
        </p:nvSpPr>
        <p:spPr bwMode="auto">
          <a:xfrm>
            <a:off x="6642227" y="365346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9" name="TextBox 53"/>
          <p:cNvSpPr>
            <a:spLocks noChangeArrowheads="1"/>
          </p:cNvSpPr>
          <p:nvPr/>
        </p:nvSpPr>
        <p:spPr bwMode="auto">
          <a:xfrm>
            <a:off x="829171" y="172890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0" name="TextBox 54"/>
          <p:cNvSpPr>
            <a:spLocks noChangeArrowheads="1"/>
          </p:cNvSpPr>
          <p:nvPr/>
        </p:nvSpPr>
        <p:spPr bwMode="auto">
          <a:xfrm>
            <a:off x="4943973" y="121229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1" name="任意多边形 2"/>
          <p:cNvSpPr>
            <a:spLocks noChangeArrowheads="1"/>
          </p:cNvSpPr>
          <p:nvPr/>
        </p:nvSpPr>
        <p:spPr bwMode="auto">
          <a:xfrm>
            <a:off x="6512905" y="2186618"/>
            <a:ext cx="532282" cy="45719"/>
          </a:xfrm>
          <a:custGeom>
            <a:gdLst>
              <a:gd fmla="*/ 0 w 361950" name="T0"/>
              <a:gd fmla="*/ 0 h 635" name="T1"/>
              <a:gd fmla="*/ 361950 w 361950" name="T2"/>
              <a:gd fmla="*/ 0 h 635" name="T3"/>
              <a:gd fmla="*/ 0 60000 65536" name="T4"/>
              <a:gd fmla="*/ 0 60000 65536" name="T5"/>
              <a:gd fmla="*/ 0 w 361950" name="T6"/>
              <a:gd fmla="*/ 0 h 635" name="T7"/>
              <a:gd fmla="*/ 361950 w 361950" name="T8"/>
              <a:gd fmla="*/ 0 h 635" name="T9"/>
            </a:gdLst>
            <a:cxnLst>
              <a:cxn ang="T4">
                <a:pos x="T0" y="T1"/>
              </a:cxn>
              <a:cxn ang="T5">
                <a:pos x="T2" y="T3"/>
              </a:cxn>
            </a:cxnLst>
            <a:rect b="T9" l="T6" r="T8" t="T7"/>
            <a:pathLst>
              <a:path h="635" w="361950">
                <a:moveTo>
                  <a:pt x="0" y="0"/>
                </a:moveTo>
                <a:lnTo>
                  <a:pt x="361950" y="0"/>
                </a:lnTo>
              </a:path>
            </a:pathLst>
          </a:custGeom>
          <a:noFill/>
          <a:ln cap="flat" cmpd="sng" w="12700">
            <a:solidFill>
              <a:schemeClr val="bg2"/>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62" name="任意多边形 56"/>
          <p:cNvSpPr>
            <a:spLocks noChangeArrowheads="1"/>
          </p:cNvSpPr>
          <p:nvPr/>
        </p:nvSpPr>
        <p:spPr bwMode="auto">
          <a:xfrm>
            <a:off x="6200698" y="3813807"/>
            <a:ext cx="457138" cy="45719"/>
          </a:xfrm>
          <a:custGeom>
            <a:gdLst>
              <a:gd fmla="*/ 0 w 361950" name="T0"/>
              <a:gd fmla="*/ 0 h 635" name="T1"/>
              <a:gd fmla="*/ 361950 w 361950" name="T2"/>
              <a:gd fmla="*/ 0 h 635" name="T3"/>
              <a:gd fmla="*/ 0 60000 65536" name="T4"/>
              <a:gd fmla="*/ 0 60000 65536" name="T5"/>
              <a:gd fmla="*/ 0 w 361950" name="T6"/>
              <a:gd fmla="*/ 0 h 635" name="T7"/>
              <a:gd fmla="*/ 361950 w 361950" name="T8"/>
              <a:gd fmla="*/ 635 h 635" name="T9"/>
            </a:gdLst>
            <a:cxnLst>
              <a:cxn ang="T4">
                <a:pos x="T0" y="T1"/>
              </a:cxn>
              <a:cxn ang="T5">
                <a:pos x="T2" y="T3"/>
              </a:cxn>
            </a:cxnLst>
            <a:rect b="T9" l="T6" r="T8" t="T7"/>
            <a:pathLst>
              <a:path h="635" w="361950">
                <a:moveTo>
                  <a:pt x="0" y="0"/>
                </a:moveTo>
                <a:lnTo>
                  <a:pt x="361950" y="0"/>
                </a:lnTo>
              </a:path>
            </a:pathLst>
          </a:custGeom>
          <a:noFill/>
          <a:ln cap="flat" cmpd="sng" w="12700">
            <a:solidFill>
              <a:schemeClr val="tx2"/>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63" name="任意多边形 58"/>
          <p:cNvSpPr>
            <a:spLocks noChangeArrowheads="1"/>
          </p:cNvSpPr>
          <p:nvPr/>
        </p:nvSpPr>
        <p:spPr bwMode="auto">
          <a:xfrm>
            <a:off x="1800880" y="1889245"/>
            <a:ext cx="1127919" cy="65599"/>
          </a:xfrm>
          <a:custGeom>
            <a:gdLst>
              <a:gd fmla="*/ 0 w 361950" name="T0"/>
              <a:gd fmla="*/ 0 h 74930" name="T1"/>
              <a:gd fmla="*/ 1452563 w 361950" name="T2"/>
              <a:gd fmla="*/ 0 h 74930" name="T3"/>
              <a:gd fmla="*/ 0 60000 65536" name="T4"/>
              <a:gd fmla="*/ 0 60000 65536" name="T5"/>
              <a:gd fmla="*/ 0 w 361950" name="T6"/>
              <a:gd fmla="*/ 0 h 74930" name="T7"/>
              <a:gd fmla="*/ 361950 w 361950" name="T8"/>
              <a:gd fmla="*/ 74930 h 74930" name="T9"/>
            </a:gdLst>
            <a:cxnLst>
              <a:cxn ang="T4">
                <a:pos x="T0" y="T1"/>
              </a:cxn>
              <a:cxn ang="T5">
                <a:pos x="T2" y="T3"/>
              </a:cxn>
            </a:cxnLst>
            <a:rect b="T9" l="T6" r="T8" t="T7"/>
            <a:pathLst>
              <a:path h="74930" w="361950">
                <a:moveTo>
                  <a:pt x="0" y="0"/>
                </a:moveTo>
                <a:lnTo>
                  <a:pt x="361950" y="0"/>
                </a:lnTo>
              </a:path>
            </a:pathLst>
          </a:custGeom>
          <a:noFill/>
          <a:ln cap="flat" cmpd="sng" w="12700">
            <a:solidFill>
              <a:schemeClr val="bg2"/>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64" name="任意多边形 59"/>
          <p:cNvSpPr>
            <a:spLocks noChangeArrowheads="1"/>
          </p:cNvSpPr>
          <p:nvPr/>
        </p:nvSpPr>
        <p:spPr bwMode="auto">
          <a:xfrm rot="16200000">
            <a:off x="5194956" y="1792944"/>
            <a:ext cx="530225" cy="46037"/>
          </a:xfrm>
          <a:custGeom>
            <a:gdLst>
              <a:gd fmla="*/ 0 w 361950" name="T0"/>
              <a:gd fmla="*/ 0 h 45720" name="T1"/>
              <a:gd fmla="*/ 530225 w 361950" name="T2"/>
              <a:gd fmla="*/ 0 h 45720" name="T3"/>
              <a:gd fmla="*/ 0 60000 65536" name="T4"/>
              <a:gd fmla="*/ 0 60000 65536" name="T5"/>
              <a:gd fmla="*/ 0 w 361950" name="T6"/>
              <a:gd fmla="*/ 0 h 45720" name="T7"/>
              <a:gd fmla="*/ 361950 w 361950" name="T8"/>
              <a:gd fmla="*/ 45720 h 45720" name="T9"/>
            </a:gdLst>
            <a:cxnLst>
              <a:cxn ang="T4">
                <a:pos x="T0" y="T1"/>
              </a:cxn>
              <a:cxn ang="T5">
                <a:pos x="T2" y="T3"/>
              </a:cxn>
            </a:cxnLst>
            <a:rect b="T9" l="T6" r="T8" t="T7"/>
            <a:pathLst>
              <a:path h="45720" w="361950">
                <a:moveTo>
                  <a:pt x="0" y="0"/>
                </a:moveTo>
                <a:lnTo>
                  <a:pt x="361950" y="0"/>
                </a:lnTo>
              </a:path>
            </a:pathLst>
          </a:custGeom>
          <a:noFill/>
          <a:ln cap="flat" cmpd="sng" w="12700">
            <a:solidFill>
              <a:schemeClr val="tx1"/>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65" name="TextBox 53"/>
          <p:cNvSpPr>
            <a:spLocks noChangeArrowheads="1"/>
          </p:cNvSpPr>
          <p:nvPr/>
        </p:nvSpPr>
        <p:spPr bwMode="auto">
          <a:xfrm>
            <a:off x="1209160" y="3548025"/>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66" name="任意多边形 58"/>
          <p:cNvSpPr>
            <a:spLocks noChangeArrowheads="1"/>
          </p:cNvSpPr>
          <p:nvPr/>
        </p:nvSpPr>
        <p:spPr bwMode="auto">
          <a:xfrm>
            <a:off x="2180868" y="3708360"/>
            <a:ext cx="662246" cy="100683"/>
          </a:xfrm>
          <a:custGeom>
            <a:gdLst>
              <a:gd fmla="*/ 0 w 361950" name="T0"/>
              <a:gd fmla="*/ 0 h 74930" name="T1"/>
              <a:gd fmla="*/ 1452563 w 361950" name="T2"/>
              <a:gd fmla="*/ 0 h 74930" name="T3"/>
              <a:gd fmla="*/ 0 60000 65536" name="T4"/>
              <a:gd fmla="*/ 0 60000 65536" name="T5"/>
              <a:gd fmla="*/ 0 w 361950" name="T6"/>
              <a:gd fmla="*/ 0 h 74930" name="T7"/>
              <a:gd fmla="*/ 361950 w 361950" name="T8"/>
              <a:gd fmla="*/ 74930 h 74930" name="T9"/>
            </a:gdLst>
            <a:cxnLst>
              <a:cxn ang="T4">
                <a:pos x="T0" y="T1"/>
              </a:cxn>
              <a:cxn ang="T5">
                <a:pos x="T2" y="T3"/>
              </a:cxn>
            </a:cxnLst>
            <a:rect b="T9" l="T6" r="T8" t="T7"/>
            <a:pathLst>
              <a:path h="74930" w="361950">
                <a:moveTo>
                  <a:pt x="0" y="0"/>
                </a:moveTo>
                <a:lnTo>
                  <a:pt x="361950" y="0"/>
                </a:lnTo>
              </a:path>
            </a:pathLst>
          </a:custGeom>
          <a:noFill/>
          <a:ln cap="flat" cmpd="sng" w="12700">
            <a:solidFill>
              <a:schemeClr val="tx2"/>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Tree>
    <p:extLst>
      <p:ext uri="{BB962C8B-B14F-4D97-AF65-F5344CB8AC3E}">
        <p14:creationId val="2103320450"/>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1"/>
                                        </p:tgtEl>
                                        <p:attrNameLst>
                                          <p:attrName>style.visibility</p:attrName>
                                        </p:attrNameLst>
                                      </p:cBhvr>
                                      <p:to>
                                        <p:strVal val="visible"/>
                                      </p:to>
                                    </p:set>
                                    <p:animEffect filter="wipe(down)" transition="in">
                                      <p:cBhvr>
                                        <p:cTn dur="500" id="7"/>
                                        <p:tgtEl>
                                          <p:spTgt spid="4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300" id="11"/>
                                        <p:tgtEl>
                                          <p:spTgt spid="42"/>
                                        </p:tgtEl>
                                      </p:cBhvr>
                                    </p:animEffect>
                                  </p:childTnLst>
                                </p:cTn>
                              </p:par>
                            </p:childTnLst>
                          </p:cTn>
                        </p:par>
                        <p:par>
                          <p:cTn fill="hold" id="12" nodeType="afterGroup">
                            <p:stCondLst>
                              <p:cond delay="800"/>
                            </p:stCondLst>
                            <p:childTnLst>
                              <p:par>
                                <p:cTn fill="hold" grpId="0" id="13" nodeType="afterEffect" presetClass="entr" presetID="10" presetSubtype="0">
                                  <p:stCondLst>
                                    <p:cond delay="0"/>
                                  </p:stCondLst>
                                  <p:childTnLst>
                                    <p:set>
                                      <p:cBhvr>
                                        <p:cTn dur="1" fill="hold" id="14">
                                          <p:stCondLst>
                                            <p:cond delay="0"/>
                                          </p:stCondLst>
                                        </p:cTn>
                                        <p:tgtEl>
                                          <p:spTgt spid="43"/>
                                        </p:tgtEl>
                                        <p:attrNameLst>
                                          <p:attrName>style.visibility</p:attrName>
                                        </p:attrNameLst>
                                      </p:cBhvr>
                                      <p:to>
                                        <p:strVal val="visible"/>
                                      </p:to>
                                    </p:set>
                                    <p:animEffect filter="fade" transition="in">
                                      <p:cBhvr>
                                        <p:cTn dur="300" id="15"/>
                                        <p:tgtEl>
                                          <p:spTgt spid="43"/>
                                        </p:tgtEl>
                                      </p:cBhvr>
                                    </p:animEffect>
                                  </p:childTnLst>
                                </p:cTn>
                              </p:par>
                            </p:childTnLst>
                          </p:cTn>
                        </p:par>
                        <p:par>
                          <p:cTn fill="hold" id="16" nodeType="afterGroup">
                            <p:stCondLst>
                              <p:cond delay="1100"/>
                            </p:stCondLst>
                            <p:childTnLst>
                              <p:par>
                                <p:cTn fill="hold" grpId="0" id="17" nodeType="afterEffect" presetClass="entr" presetID="10" presetSubtype="0">
                                  <p:stCondLst>
                                    <p:cond delay="0"/>
                                  </p:stCondLst>
                                  <p:childTnLst>
                                    <p:set>
                                      <p:cBhvr>
                                        <p:cTn dur="1" fill="hold" id="18">
                                          <p:stCondLst>
                                            <p:cond delay="0"/>
                                          </p:stCondLst>
                                        </p:cTn>
                                        <p:tgtEl>
                                          <p:spTgt spid="46"/>
                                        </p:tgtEl>
                                        <p:attrNameLst>
                                          <p:attrName>style.visibility</p:attrName>
                                        </p:attrNameLst>
                                      </p:cBhvr>
                                      <p:to>
                                        <p:strVal val="visible"/>
                                      </p:to>
                                    </p:set>
                                    <p:animEffect filter="fade" transition="in">
                                      <p:cBhvr>
                                        <p:cTn dur="300" id="19"/>
                                        <p:tgtEl>
                                          <p:spTgt spid="46"/>
                                        </p:tgtEl>
                                      </p:cBhvr>
                                    </p:animEffect>
                                  </p:childTnLst>
                                </p:cTn>
                              </p:par>
                            </p:childTnLst>
                          </p:cTn>
                        </p:par>
                        <p:par>
                          <p:cTn fill="hold" id="20" nodeType="afterGroup">
                            <p:stCondLst>
                              <p:cond delay="1400"/>
                            </p:stCondLst>
                            <p:childTnLst>
                              <p:par>
                                <p:cTn fill="hold" grpId="0" id="21" nodeType="afterEffect" presetClass="entr" presetID="10" presetSubtype="0">
                                  <p:stCondLst>
                                    <p:cond delay="0"/>
                                  </p:stCondLst>
                                  <p:childTnLst>
                                    <p:set>
                                      <p:cBhvr>
                                        <p:cTn dur="1" fill="hold" id="22">
                                          <p:stCondLst>
                                            <p:cond delay="0"/>
                                          </p:stCondLst>
                                        </p:cTn>
                                        <p:tgtEl>
                                          <p:spTgt spid="51"/>
                                        </p:tgtEl>
                                        <p:attrNameLst>
                                          <p:attrName>style.visibility</p:attrName>
                                        </p:attrNameLst>
                                      </p:cBhvr>
                                      <p:to>
                                        <p:strVal val="visible"/>
                                      </p:to>
                                    </p:set>
                                    <p:animEffect filter="fade" transition="in">
                                      <p:cBhvr>
                                        <p:cTn dur="300" id="23"/>
                                        <p:tgtEl>
                                          <p:spTgt spid="51"/>
                                        </p:tgtEl>
                                      </p:cBhvr>
                                    </p:animEffect>
                                  </p:childTnLst>
                                </p:cTn>
                              </p:par>
                            </p:childTnLst>
                          </p:cTn>
                        </p:par>
                        <p:par>
                          <p:cTn fill="hold" id="24" nodeType="afterGroup">
                            <p:stCondLst>
                              <p:cond delay="1700"/>
                            </p:stCondLst>
                            <p:childTnLst>
                              <p:par>
                                <p:cTn fill="hold" grpId="0" id="25" nodeType="afterEffect" presetClass="entr" presetID="10" presetSubtype="0">
                                  <p:stCondLst>
                                    <p:cond delay="0"/>
                                  </p:stCondLst>
                                  <p:childTnLst>
                                    <p:set>
                                      <p:cBhvr>
                                        <p:cTn dur="1" fill="hold" id="26">
                                          <p:stCondLst>
                                            <p:cond delay="0"/>
                                          </p:stCondLst>
                                        </p:cTn>
                                        <p:tgtEl>
                                          <p:spTgt spid="48"/>
                                        </p:tgtEl>
                                        <p:attrNameLst>
                                          <p:attrName>style.visibility</p:attrName>
                                        </p:attrNameLst>
                                      </p:cBhvr>
                                      <p:to>
                                        <p:strVal val="visible"/>
                                      </p:to>
                                    </p:set>
                                    <p:animEffect filter="fade" transition="in">
                                      <p:cBhvr>
                                        <p:cTn dur="300" id="27"/>
                                        <p:tgtEl>
                                          <p:spTgt spid="48"/>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300" id="31"/>
                                        <p:tgtEl>
                                          <p:spTgt spid="44"/>
                                        </p:tgtEl>
                                      </p:cBhvr>
                                    </p:animEffect>
                                  </p:childTnLst>
                                </p:cTn>
                              </p:par>
                            </p:childTnLst>
                          </p:cTn>
                        </p:par>
                        <p:par>
                          <p:cTn fill="hold" id="32" nodeType="afterGroup">
                            <p:stCondLst>
                              <p:cond delay="2300"/>
                            </p:stCondLst>
                            <p:childTnLst>
                              <p:par>
                                <p:cTn fill="hold" grpId="0" id="33" nodeType="afterEffect" presetClass="entr" presetID="10" presetSubtype="0">
                                  <p:stCondLst>
                                    <p:cond delay="0"/>
                                  </p:stCondLst>
                                  <p:childTnLst>
                                    <p:set>
                                      <p:cBhvr>
                                        <p:cTn dur="1" fill="hold" id="34">
                                          <p:stCondLst>
                                            <p:cond delay="0"/>
                                          </p:stCondLst>
                                        </p:cTn>
                                        <p:tgtEl>
                                          <p:spTgt spid="54"/>
                                        </p:tgtEl>
                                        <p:attrNameLst>
                                          <p:attrName>style.visibility</p:attrName>
                                        </p:attrNameLst>
                                      </p:cBhvr>
                                      <p:to>
                                        <p:strVal val="visible"/>
                                      </p:to>
                                    </p:set>
                                    <p:animEffect filter="fade" transition="in">
                                      <p:cBhvr>
                                        <p:cTn dur="300" id="35"/>
                                        <p:tgtEl>
                                          <p:spTgt spid="54"/>
                                        </p:tgtEl>
                                      </p:cBhvr>
                                    </p:animEffect>
                                  </p:childTnLst>
                                </p:cTn>
                              </p:par>
                            </p:childTnLst>
                          </p:cTn>
                        </p:par>
                        <p:par>
                          <p:cTn fill="hold" id="36" nodeType="afterGroup">
                            <p:stCondLst>
                              <p:cond delay="2600"/>
                            </p:stCondLst>
                            <p:childTnLst>
                              <p:par>
                                <p:cTn fill="hold" grpId="0" id="37" nodeType="afterEffect" presetClass="entr" presetID="10" presetSubtype="0">
                                  <p:stCondLst>
                                    <p:cond delay="0"/>
                                  </p:stCondLst>
                                  <p:childTnLst>
                                    <p:set>
                                      <p:cBhvr>
                                        <p:cTn dur="1" fill="hold" id="38">
                                          <p:stCondLst>
                                            <p:cond delay="0"/>
                                          </p:stCondLst>
                                        </p:cTn>
                                        <p:tgtEl>
                                          <p:spTgt spid="56"/>
                                        </p:tgtEl>
                                        <p:attrNameLst>
                                          <p:attrName>style.visibility</p:attrName>
                                        </p:attrNameLst>
                                      </p:cBhvr>
                                      <p:to>
                                        <p:strVal val="visible"/>
                                      </p:to>
                                    </p:set>
                                    <p:animEffect filter="fade" transition="in">
                                      <p:cBhvr>
                                        <p:cTn dur="300" id="39"/>
                                        <p:tgtEl>
                                          <p:spTgt spid="56"/>
                                        </p:tgtEl>
                                      </p:cBhvr>
                                    </p:animEffect>
                                  </p:childTnLst>
                                </p:cTn>
                              </p:par>
                            </p:childTnLst>
                          </p:cTn>
                        </p:par>
                        <p:par>
                          <p:cTn fill="hold" id="40" nodeType="afterGroup">
                            <p:stCondLst>
                              <p:cond delay="2900"/>
                            </p:stCondLst>
                            <p:childTnLst>
                              <p:par>
                                <p:cTn fill="hold" grpId="0" id="41" nodeType="afterEffect" presetClass="entr" presetID="10" presetSubtype="0">
                                  <p:stCondLst>
                                    <p:cond delay="0"/>
                                  </p:stCondLst>
                                  <p:childTnLst>
                                    <p:set>
                                      <p:cBhvr>
                                        <p:cTn dur="1" fill="hold" id="42">
                                          <p:stCondLst>
                                            <p:cond delay="0"/>
                                          </p:stCondLst>
                                        </p:cTn>
                                        <p:tgtEl>
                                          <p:spTgt spid="50"/>
                                        </p:tgtEl>
                                        <p:attrNameLst>
                                          <p:attrName>style.visibility</p:attrName>
                                        </p:attrNameLst>
                                      </p:cBhvr>
                                      <p:to>
                                        <p:strVal val="visible"/>
                                      </p:to>
                                    </p:set>
                                    <p:animEffect filter="fade" transition="in">
                                      <p:cBhvr>
                                        <p:cTn dur="300" id="43"/>
                                        <p:tgtEl>
                                          <p:spTgt spid="50"/>
                                        </p:tgtEl>
                                      </p:cBhvr>
                                    </p:animEffect>
                                  </p:childTnLst>
                                </p:cTn>
                              </p:par>
                            </p:childTnLst>
                          </p:cTn>
                        </p:par>
                        <p:par>
                          <p:cTn fill="hold" id="44" nodeType="afterGroup">
                            <p:stCondLst>
                              <p:cond delay="3200"/>
                            </p:stCondLst>
                            <p:childTnLst>
                              <p:par>
                                <p:cTn fill="hold" grpId="0" id="45" nodeType="afterEffect" presetClass="entr" presetID="10" presetSubtype="0">
                                  <p:stCondLst>
                                    <p:cond delay="0"/>
                                  </p:stCondLst>
                                  <p:childTnLst>
                                    <p:set>
                                      <p:cBhvr>
                                        <p:cTn dur="1" fill="hold" id="46">
                                          <p:stCondLst>
                                            <p:cond delay="0"/>
                                          </p:stCondLst>
                                        </p:cTn>
                                        <p:tgtEl>
                                          <p:spTgt spid="53"/>
                                        </p:tgtEl>
                                        <p:attrNameLst>
                                          <p:attrName>style.visibility</p:attrName>
                                        </p:attrNameLst>
                                      </p:cBhvr>
                                      <p:to>
                                        <p:strVal val="visible"/>
                                      </p:to>
                                    </p:set>
                                    <p:animEffect filter="fade" transition="in">
                                      <p:cBhvr>
                                        <p:cTn dur="300" id="47"/>
                                        <p:tgtEl>
                                          <p:spTgt spid="53"/>
                                        </p:tgtEl>
                                      </p:cBhvr>
                                    </p:animEffect>
                                  </p:childTnLst>
                                </p:cTn>
                              </p:par>
                            </p:childTnLst>
                          </p:cTn>
                        </p:par>
                        <p:par>
                          <p:cTn fill="hold" id="48" nodeType="afterGroup">
                            <p:stCondLst>
                              <p:cond delay="3500"/>
                            </p:stCondLst>
                            <p:childTnLst>
                              <p:par>
                                <p:cTn fill="hold" grpId="0" id="49" nodeType="afterEffect" presetClass="entr" presetID="10" presetSubtype="0">
                                  <p:stCondLst>
                                    <p:cond delay="0"/>
                                  </p:stCondLst>
                                  <p:childTnLst>
                                    <p:set>
                                      <p:cBhvr>
                                        <p:cTn dur="1" fill="hold" id="50">
                                          <p:stCondLst>
                                            <p:cond delay="0"/>
                                          </p:stCondLst>
                                        </p:cTn>
                                        <p:tgtEl>
                                          <p:spTgt spid="47"/>
                                        </p:tgtEl>
                                        <p:attrNameLst>
                                          <p:attrName>style.visibility</p:attrName>
                                        </p:attrNameLst>
                                      </p:cBhvr>
                                      <p:to>
                                        <p:strVal val="visible"/>
                                      </p:to>
                                    </p:set>
                                    <p:animEffect filter="fade" transition="in">
                                      <p:cBhvr>
                                        <p:cTn dur="300" id="51"/>
                                        <p:tgtEl>
                                          <p:spTgt spid="47"/>
                                        </p:tgtEl>
                                      </p:cBhvr>
                                    </p:animEffect>
                                  </p:childTnLst>
                                </p:cTn>
                              </p:par>
                            </p:childTnLst>
                          </p:cTn>
                        </p:par>
                        <p:par>
                          <p:cTn fill="hold" id="52" nodeType="afterGroup">
                            <p:stCondLst>
                              <p:cond delay="3800"/>
                            </p:stCondLst>
                            <p:childTnLst>
                              <p:par>
                                <p:cTn fill="hold" grpId="0" id="53" nodeType="afterEffect" presetClass="entr" presetID="10" presetSubtype="0">
                                  <p:stCondLst>
                                    <p:cond delay="0"/>
                                  </p:stCondLst>
                                  <p:childTnLst>
                                    <p:set>
                                      <p:cBhvr>
                                        <p:cTn dur="1" fill="hold" id="54">
                                          <p:stCondLst>
                                            <p:cond delay="0"/>
                                          </p:stCondLst>
                                        </p:cTn>
                                        <p:tgtEl>
                                          <p:spTgt spid="55"/>
                                        </p:tgtEl>
                                        <p:attrNameLst>
                                          <p:attrName>style.visibility</p:attrName>
                                        </p:attrNameLst>
                                      </p:cBhvr>
                                      <p:to>
                                        <p:strVal val="visible"/>
                                      </p:to>
                                    </p:set>
                                    <p:animEffect filter="fade" transition="in">
                                      <p:cBhvr>
                                        <p:cTn dur="300" id="55"/>
                                        <p:tgtEl>
                                          <p:spTgt spid="55"/>
                                        </p:tgtEl>
                                      </p:cBhvr>
                                    </p:animEffect>
                                  </p:childTnLst>
                                </p:cTn>
                              </p:par>
                            </p:childTnLst>
                          </p:cTn>
                        </p:par>
                        <p:par>
                          <p:cTn fill="hold" id="56" nodeType="afterGroup">
                            <p:stCondLst>
                              <p:cond delay="4100"/>
                            </p:stCondLst>
                            <p:childTnLst>
                              <p:par>
                                <p:cTn fill="hold" grpId="0" id="57" nodeType="afterEffect" presetClass="entr" presetID="10" presetSubtype="0">
                                  <p:stCondLst>
                                    <p:cond delay="0"/>
                                  </p:stCondLst>
                                  <p:childTnLst>
                                    <p:set>
                                      <p:cBhvr>
                                        <p:cTn dur="1" fill="hold" id="58">
                                          <p:stCondLst>
                                            <p:cond delay="0"/>
                                          </p:stCondLst>
                                        </p:cTn>
                                        <p:tgtEl>
                                          <p:spTgt spid="52"/>
                                        </p:tgtEl>
                                        <p:attrNameLst>
                                          <p:attrName>style.visibility</p:attrName>
                                        </p:attrNameLst>
                                      </p:cBhvr>
                                      <p:to>
                                        <p:strVal val="visible"/>
                                      </p:to>
                                    </p:set>
                                    <p:animEffect filter="fade" transition="in">
                                      <p:cBhvr>
                                        <p:cTn dur="300" id="59"/>
                                        <p:tgtEl>
                                          <p:spTgt spid="52"/>
                                        </p:tgtEl>
                                      </p:cBhvr>
                                    </p:animEffect>
                                  </p:childTnLst>
                                </p:cTn>
                              </p:par>
                            </p:childTnLst>
                          </p:cTn>
                        </p:par>
                        <p:par>
                          <p:cTn fill="hold" id="60" nodeType="afterGroup">
                            <p:stCondLst>
                              <p:cond delay="4400"/>
                            </p:stCondLst>
                            <p:childTnLst>
                              <p:par>
                                <p:cTn fill="hold" grpId="0" id="61" nodeType="afterEffect" presetClass="entr" presetID="10" presetSubtype="0">
                                  <p:stCondLst>
                                    <p:cond delay="0"/>
                                  </p:stCondLst>
                                  <p:childTnLst>
                                    <p:set>
                                      <p:cBhvr>
                                        <p:cTn dur="1" fill="hold" id="62">
                                          <p:stCondLst>
                                            <p:cond delay="0"/>
                                          </p:stCondLst>
                                        </p:cTn>
                                        <p:tgtEl>
                                          <p:spTgt spid="45"/>
                                        </p:tgtEl>
                                        <p:attrNameLst>
                                          <p:attrName>style.visibility</p:attrName>
                                        </p:attrNameLst>
                                      </p:cBhvr>
                                      <p:to>
                                        <p:strVal val="visible"/>
                                      </p:to>
                                    </p:set>
                                    <p:animEffect filter="fade" transition="in">
                                      <p:cBhvr>
                                        <p:cTn dur="300" id="63"/>
                                        <p:tgtEl>
                                          <p:spTgt spid="45"/>
                                        </p:tgtEl>
                                      </p:cBhvr>
                                    </p:animEffect>
                                  </p:childTnLst>
                                </p:cTn>
                              </p:par>
                            </p:childTnLst>
                          </p:cTn>
                        </p:par>
                        <p:par>
                          <p:cTn fill="hold" id="64" nodeType="afterGroup">
                            <p:stCondLst>
                              <p:cond delay="4700"/>
                            </p:stCondLst>
                            <p:childTnLst>
                              <p:par>
                                <p:cTn fill="hold" grpId="0" id="65" nodeType="afterEffect" presetClass="entr" presetID="10" presetSubtype="0">
                                  <p:stCondLst>
                                    <p:cond delay="0"/>
                                  </p:stCondLst>
                                  <p:childTnLst>
                                    <p:set>
                                      <p:cBhvr>
                                        <p:cTn dur="1" fill="hold" id="66">
                                          <p:stCondLst>
                                            <p:cond delay="0"/>
                                          </p:stCondLst>
                                        </p:cTn>
                                        <p:tgtEl>
                                          <p:spTgt spid="49"/>
                                        </p:tgtEl>
                                        <p:attrNameLst>
                                          <p:attrName>style.visibility</p:attrName>
                                        </p:attrNameLst>
                                      </p:cBhvr>
                                      <p:to>
                                        <p:strVal val="visible"/>
                                      </p:to>
                                    </p:set>
                                    <p:animEffect filter="fade" transition="in">
                                      <p:cBhvr>
                                        <p:cTn dur="300" id="67"/>
                                        <p:tgtEl>
                                          <p:spTgt spid="49"/>
                                        </p:tgtEl>
                                      </p:cBhvr>
                                    </p:animEffect>
                                  </p:childTnLst>
                                </p:cTn>
                              </p:par>
                            </p:childTnLst>
                          </p:cTn>
                        </p:par>
                        <p:par>
                          <p:cTn fill="hold" id="68" nodeType="afterGroup">
                            <p:stCondLst>
                              <p:cond delay="5000"/>
                            </p:stCondLst>
                            <p:childTnLst>
                              <p:par>
                                <p:cTn fill="hold" grpId="0" id="69" nodeType="afterEffect" presetClass="entr" presetID="42" presetSubtype="0">
                                  <p:stCondLst>
                                    <p:cond delay="0"/>
                                  </p:stCondLst>
                                  <p:childTnLst>
                                    <p:set>
                                      <p:cBhvr>
                                        <p:cTn dur="1" fill="hold" id="70">
                                          <p:stCondLst>
                                            <p:cond delay="0"/>
                                          </p:stCondLst>
                                        </p:cTn>
                                        <p:tgtEl>
                                          <p:spTgt spid="60"/>
                                        </p:tgtEl>
                                        <p:attrNameLst>
                                          <p:attrName>style.visibility</p:attrName>
                                        </p:attrNameLst>
                                      </p:cBhvr>
                                      <p:to>
                                        <p:strVal val="visible"/>
                                      </p:to>
                                    </p:set>
                                    <p:animEffect filter="fade" transition="in">
                                      <p:cBhvr>
                                        <p:cTn dur="1000" id="71"/>
                                        <p:tgtEl>
                                          <p:spTgt spid="60"/>
                                        </p:tgtEl>
                                      </p:cBhvr>
                                    </p:animEffect>
                                    <p:anim calcmode="lin" valueType="num">
                                      <p:cBhvr>
                                        <p:cTn dur="1000" fill="hold" id="72"/>
                                        <p:tgtEl>
                                          <p:spTgt spid="60"/>
                                        </p:tgtEl>
                                        <p:attrNameLst>
                                          <p:attrName>ppt_x</p:attrName>
                                        </p:attrNameLst>
                                      </p:cBhvr>
                                      <p:tavLst>
                                        <p:tav tm="0">
                                          <p:val>
                                            <p:strVal val="#ppt_x"/>
                                          </p:val>
                                        </p:tav>
                                        <p:tav tm="100000">
                                          <p:val>
                                            <p:strVal val="#ppt_x"/>
                                          </p:val>
                                        </p:tav>
                                      </p:tavLst>
                                    </p:anim>
                                    <p:anim calcmode="lin" valueType="num">
                                      <p:cBhvr>
                                        <p:cTn dur="1000" fill="hold" id="73"/>
                                        <p:tgtEl>
                                          <p:spTgt spid="60"/>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6000"/>
                            </p:stCondLst>
                            <p:childTnLst>
                              <p:par>
                                <p:cTn fill="hold" grpId="0" id="75" nodeType="afterEffect" presetClass="entr" presetID="42" presetSubtype="0">
                                  <p:stCondLst>
                                    <p:cond delay="0"/>
                                  </p:stCondLst>
                                  <p:childTnLst>
                                    <p:set>
                                      <p:cBhvr>
                                        <p:cTn dur="1" fill="hold" id="76">
                                          <p:stCondLst>
                                            <p:cond delay="0"/>
                                          </p:stCondLst>
                                        </p:cTn>
                                        <p:tgtEl>
                                          <p:spTgt spid="64"/>
                                        </p:tgtEl>
                                        <p:attrNameLst>
                                          <p:attrName>style.visibility</p:attrName>
                                        </p:attrNameLst>
                                      </p:cBhvr>
                                      <p:to>
                                        <p:strVal val="visible"/>
                                      </p:to>
                                    </p:set>
                                    <p:animEffect filter="fade" transition="in">
                                      <p:cBhvr>
                                        <p:cTn dur="1000" id="77"/>
                                        <p:tgtEl>
                                          <p:spTgt spid="64"/>
                                        </p:tgtEl>
                                      </p:cBhvr>
                                    </p:animEffect>
                                    <p:anim calcmode="lin" valueType="num">
                                      <p:cBhvr>
                                        <p:cTn dur="1000" fill="hold" id="78"/>
                                        <p:tgtEl>
                                          <p:spTgt spid="64"/>
                                        </p:tgtEl>
                                        <p:attrNameLst>
                                          <p:attrName>ppt_x</p:attrName>
                                        </p:attrNameLst>
                                      </p:cBhvr>
                                      <p:tavLst>
                                        <p:tav tm="0">
                                          <p:val>
                                            <p:strVal val="#ppt_x"/>
                                          </p:val>
                                        </p:tav>
                                        <p:tav tm="100000">
                                          <p:val>
                                            <p:strVal val="#ppt_x"/>
                                          </p:val>
                                        </p:tav>
                                      </p:tavLst>
                                    </p:anim>
                                    <p:anim calcmode="lin" valueType="num">
                                      <p:cBhvr>
                                        <p:cTn dur="1000" fill="hold" id="79"/>
                                        <p:tgtEl>
                                          <p:spTgt spid="64"/>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7000"/>
                            </p:stCondLst>
                            <p:childTnLst>
                              <p:par>
                                <p:cTn fill="hold" grpId="0" id="81" nodeType="afterEffect" presetClass="entr" presetID="12" presetSubtype="8">
                                  <p:stCondLst>
                                    <p:cond delay="0"/>
                                  </p:stCondLst>
                                  <p:childTnLst>
                                    <p:set>
                                      <p:cBhvr>
                                        <p:cTn dur="1" fill="hold" id="82">
                                          <p:stCondLst>
                                            <p:cond delay="0"/>
                                          </p:stCondLst>
                                        </p:cTn>
                                        <p:tgtEl>
                                          <p:spTgt spid="57"/>
                                        </p:tgtEl>
                                        <p:attrNameLst>
                                          <p:attrName>style.visibility</p:attrName>
                                        </p:attrNameLst>
                                      </p:cBhvr>
                                      <p:to>
                                        <p:strVal val="visible"/>
                                      </p:to>
                                    </p:set>
                                    <p:anim calcmode="lin" valueType="num">
                                      <p:cBhvr additive="base">
                                        <p:cTn dur="500" id="83"/>
                                        <p:tgtEl>
                                          <p:spTgt spid="57"/>
                                        </p:tgtEl>
                                        <p:attrNameLst>
                                          <p:attrName>ppt_x</p:attrName>
                                        </p:attrNameLst>
                                      </p:cBhvr>
                                      <p:tavLst>
                                        <p:tav tm="0">
                                          <p:val>
                                            <p:strVal val="#ppt_x-#ppt_w*1.125000"/>
                                          </p:val>
                                        </p:tav>
                                        <p:tav tm="100000">
                                          <p:val>
                                            <p:strVal val="#ppt_x"/>
                                          </p:val>
                                        </p:tav>
                                      </p:tavLst>
                                    </p:anim>
                                    <p:animEffect filter="wipe(right)" transition="in">
                                      <p:cBhvr>
                                        <p:cTn dur="500" id="84"/>
                                        <p:tgtEl>
                                          <p:spTgt spid="57"/>
                                        </p:tgtEl>
                                      </p:cBhvr>
                                    </p:animEffect>
                                  </p:childTnLst>
                                </p:cTn>
                              </p:par>
                            </p:childTnLst>
                          </p:cTn>
                        </p:par>
                        <p:par>
                          <p:cTn fill="hold" id="85" nodeType="afterGroup">
                            <p:stCondLst>
                              <p:cond delay="7500"/>
                            </p:stCondLst>
                            <p:childTnLst>
                              <p:par>
                                <p:cTn fill="hold" grpId="0" id="86" nodeType="afterEffect" presetClass="entr" presetID="12" presetSubtype="8">
                                  <p:stCondLst>
                                    <p:cond delay="0"/>
                                  </p:stCondLst>
                                  <p:childTnLst>
                                    <p:set>
                                      <p:cBhvr>
                                        <p:cTn dur="1" fill="hold" id="87">
                                          <p:stCondLst>
                                            <p:cond delay="0"/>
                                          </p:stCondLst>
                                        </p:cTn>
                                        <p:tgtEl>
                                          <p:spTgt spid="61"/>
                                        </p:tgtEl>
                                        <p:attrNameLst>
                                          <p:attrName>style.visibility</p:attrName>
                                        </p:attrNameLst>
                                      </p:cBhvr>
                                      <p:to>
                                        <p:strVal val="visible"/>
                                      </p:to>
                                    </p:set>
                                    <p:anim calcmode="lin" valueType="num">
                                      <p:cBhvr additive="base">
                                        <p:cTn dur="500" id="88"/>
                                        <p:tgtEl>
                                          <p:spTgt spid="61"/>
                                        </p:tgtEl>
                                        <p:attrNameLst>
                                          <p:attrName>ppt_x</p:attrName>
                                        </p:attrNameLst>
                                      </p:cBhvr>
                                      <p:tavLst>
                                        <p:tav tm="0">
                                          <p:val>
                                            <p:strVal val="#ppt_x-#ppt_w*1.125000"/>
                                          </p:val>
                                        </p:tav>
                                        <p:tav tm="100000">
                                          <p:val>
                                            <p:strVal val="#ppt_x"/>
                                          </p:val>
                                        </p:tav>
                                      </p:tavLst>
                                    </p:anim>
                                    <p:animEffect filter="wipe(right)" transition="in">
                                      <p:cBhvr>
                                        <p:cTn dur="500" id="89"/>
                                        <p:tgtEl>
                                          <p:spTgt spid="61"/>
                                        </p:tgtEl>
                                      </p:cBhvr>
                                    </p:animEffect>
                                  </p:childTnLst>
                                </p:cTn>
                              </p:par>
                            </p:childTnLst>
                          </p:cTn>
                        </p:par>
                        <p:par>
                          <p:cTn fill="hold" id="90" nodeType="afterGroup">
                            <p:stCondLst>
                              <p:cond delay="8000"/>
                            </p:stCondLst>
                            <p:childTnLst>
                              <p:par>
                                <p:cTn fill="hold" grpId="0" id="91" nodeType="afterEffect" presetClass="entr" presetID="12" presetSubtype="8">
                                  <p:stCondLst>
                                    <p:cond delay="0"/>
                                  </p:stCondLst>
                                  <p:childTnLst>
                                    <p:set>
                                      <p:cBhvr>
                                        <p:cTn dur="1" fill="hold" id="92">
                                          <p:stCondLst>
                                            <p:cond delay="0"/>
                                          </p:stCondLst>
                                        </p:cTn>
                                        <p:tgtEl>
                                          <p:spTgt spid="58"/>
                                        </p:tgtEl>
                                        <p:attrNameLst>
                                          <p:attrName>style.visibility</p:attrName>
                                        </p:attrNameLst>
                                      </p:cBhvr>
                                      <p:to>
                                        <p:strVal val="visible"/>
                                      </p:to>
                                    </p:set>
                                    <p:anim calcmode="lin" valueType="num">
                                      <p:cBhvr additive="base">
                                        <p:cTn dur="500" id="93"/>
                                        <p:tgtEl>
                                          <p:spTgt spid="58"/>
                                        </p:tgtEl>
                                        <p:attrNameLst>
                                          <p:attrName>ppt_x</p:attrName>
                                        </p:attrNameLst>
                                      </p:cBhvr>
                                      <p:tavLst>
                                        <p:tav tm="0">
                                          <p:val>
                                            <p:strVal val="#ppt_x-#ppt_w*1.125000"/>
                                          </p:val>
                                        </p:tav>
                                        <p:tav tm="100000">
                                          <p:val>
                                            <p:strVal val="#ppt_x"/>
                                          </p:val>
                                        </p:tav>
                                      </p:tavLst>
                                    </p:anim>
                                    <p:animEffect filter="wipe(right)" transition="in">
                                      <p:cBhvr>
                                        <p:cTn dur="500" id="94"/>
                                        <p:tgtEl>
                                          <p:spTgt spid="58"/>
                                        </p:tgtEl>
                                      </p:cBhvr>
                                    </p:animEffect>
                                  </p:childTnLst>
                                </p:cTn>
                              </p:par>
                            </p:childTnLst>
                          </p:cTn>
                        </p:par>
                        <p:par>
                          <p:cTn fill="hold" id="95" nodeType="afterGroup">
                            <p:stCondLst>
                              <p:cond delay="8500"/>
                            </p:stCondLst>
                            <p:childTnLst>
                              <p:par>
                                <p:cTn fill="hold" grpId="0" id="96" nodeType="afterEffect" presetClass="entr" presetID="12" presetSubtype="8">
                                  <p:stCondLst>
                                    <p:cond delay="0"/>
                                  </p:stCondLst>
                                  <p:childTnLst>
                                    <p:set>
                                      <p:cBhvr>
                                        <p:cTn dur="1" fill="hold" id="97">
                                          <p:stCondLst>
                                            <p:cond delay="0"/>
                                          </p:stCondLst>
                                        </p:cTn>
                                        <p:tgtEl>
                                          <p:spTgt spid="62"/>
                                        </p:tgtEl>
                                        <p:attrNameLst>
                                          <p:attrName>style.visibility</p:attrName>
                                        </p:attrNameLst>
                                      </p:cBhvr>
                                      <p:to>
                                        <p:strVal val="visible"/>
                                      </p:to>
                                    </p:set>
                                    <p:anim calcmode="lin" valueType="num">
                                      <p:cBhvr additive="base">
                                        <p:cTn dur="500" id="98"/>
                                        <p:tgtEl>
                                          <p:spTgt spid="62"/>
                                        </p:tgtEl>
                                        <p:attrNameLst>
                                          <p:attrName>ppt_x</p:attrName>
                                        </p:attrNameLst>
                                      </p:cBhvr>
                                      <p:tavLst>
                                        <p:tav tm="0">
                                          <p:val>
                                            <p:strVal val="#ppt_x-#ppt_w*1.125000"/>
                                          </p:val>
                                        </p:tav>
                                        <p:tav tm="100000">
                                          <p:val>
                                            <p:strVal val="#ppt_x"/>
                                          </p:val>
                                        </p:tav>
                                      </p:tavLst>
                                    </p:anim>
                                    <p:animEffect filter="wipe(right)" transition="in">
                                      <p:cBhvr>
                                        <p:cTn dur="500" id="99"/>
                                        <p:tgtEl>
                                          <p:spTgt spid="62"/>
                                        </p:tgtEl>
                                      </p:cBhvr>
                                    </p:animEffect>
                                  </p:childTnLst>
                                </p:cTn>
                              </p:par>
                            </p:childTnLst>
                          </p:cTn>
                        </p:par>
                        <p:par>
                          <p:cTn fill="hold" id="100" nodeType="afterGroup">
                            <p:stCondLst>
                              <p:cond delay="9000"/>
                            </p:stCondLst>
                            <p:childTnLst>
                              <p:par>
                                <p:cTn fill="hold" grpId="0" id="101" nodeType="afterEffect" presetClass="entr" presetID="12" presetSubtype="2">
                                  <p:stCondLst>
                                    <p:cond delay="0"/>
                                  </p:stCondLst>
                                  <p:childTnLst>
                                    <p:set>
                                      <p:cBhvr>
                                        <p:cTn dur="1" fill="hold" id="102">
                                          <p:stCondLst>
                                            <p:cond delay="0"/>
                                          </p:stCondLst>
                                        </p:cTn>
                                        <p:tgtEl>
                                          <p:spTgt spid="59"/>
                                        </p:tgtEl>
                                        <p:attrNameLst>
                                          <p:attrName>style.visibility</p:attrName>
                                        </p:attrNameLst>
                                      </p:cBhvr>
                                      <p:to>
                                        <p:strVal val="visible"/>
                                      </p:to>
                                    </p:set>
                                    <p:anim calcmode="lin" valueType="num">
                                      <p:cBhvr additive="base">
                                        <p:cTn dur="500" id="103"/>
                                        <p:tgtEl>
                                          <p:spTgt spid="59"/>
                                        </p:tgtEl>
                                        <p:attrNameLst>
                                          <p:attrName>ppt_x</p:attrName>
                                        </p:attrNameLst>
                                      </p:cBhvr>
                                      <p:tavLst>
                                        <p:tav tm="0">
                                          <p:val>
                                            <p:strVal val="#ppt_x+#ppt_w*1.125000"/>
                                          </p:val>
                                        </p:tav>
                                        <p:tav tm="100000">
                                          <p:val>
                                            <p:strVal val="#ppt_x"/>
                                          </p:val>
                                        </p:tav>
                                      </p:tavLst>
                                    </p:anim>
                                    <p:animEffect filter="wipe(left)" transition="in">
                                      <p:cBhvr>
                                        <p:cTn dur="500" id="104"/>
                                        <p:tgtEl>
                                          <p:spTgt spid="59"/>
                                        </p:tgtEl>
                                      </p:cBhvr>
                                    </p:animEffect>
                                  </p:childTnLst>
                                </p:cTn>
                              </p:par>
                            </p:childTnLst>
                          </p:cTn>
                        </p:par>
                        <p:par>
                          <p:cTn fill="hold" id="105" nodeType="afterGroup">
                            <p:stCondLst>
                              <p:cond delay="9500"/>
                            </p:stCondLst>
                            <p:childTnLst>
                              <p:par>
                                <p:cTn fill="hold" grpId="0" id="106" nodeType="afterEffect" presetClass="entr" presetID="12" presetSubtype="2">
                                  <p:stCondLst>
                                    <p:cond delay="0"/>
                                  </p:stCondLst>
                                  <p:childTnLst>
                                    <p:set>
                                      <p:cBhvr>
                                        <p:cTn dur="1" fill="hold" id="107">
                                          <p:stCondLst>
                                            <p:cond delay="0"/>
                                          </p:stCondLst>
                                        </p:cTn>
                                        <p:tgtEl>
                                          <p:spTgt spid="63"/>
                                        </p:tgtEl>
                                        <p:attrNameLst>
                                          <p:attrName>style.visibility</p:attrName>
                                        </p:attrNameLst>
                                      </p:cBhvr>
                                      <p:to>
                                        <p:strVal val="visible"/>
                                      </p:to>
                                    </p:set>
                                    <p:anim calcmode="lin" valueType="num">
                                      <p:cBhvr additive="base">
                                        <p:cTn dur="500" id="108"/>
                                        <p:tgtEl>
                                          <p:spTgt spid="63"/>
                                        </p:tgtEl>
                                        <p:attrNameLst>
                                          <p:attrName>ppt_x</p:attrName>
                                        </p:attrNameLst>
                                      </p:cBhvr>
                                      <p:tavLst>
                                        <p:tav tm="0">
                                          <p:val>
                                            <p:strVal val="#ppt_x+#ppt_w*1.125000"/>
                                          </p:val>
                                        </p:tav>
                                        <p:tav tm="100000">
                                          <p:val>
                                            <p:strVal val="#ppt_x"/>
                                          </p:val>
                                        </p:tav>
                                      </p:tavLst>
                                    </p:anim>
                                    <p:animEffect filter="wipe(left)" transition="in">
                                      <p:cBhvr>
                                        <p:cTn dur="500" id="109"/>
                                        <p:tgtEl>
                                          <p:spTgt spid="63"/>
                                        </p:tgtEl>
                                      </p:cBhvr>
                                    </p:animEffect>
                                  </p:childTnLst>
                                </p:cTn>
                              </p:par>
                            </p:childTnLst>
                          </p:cTn>
                        </p:par>
                        <p:par>
                          <p:cTn fill="hold" id="110" nodeType="afterGroup">
                            <p:stCondLst>
                              <p:cond delay="10000"/>
                            </p:stCondLst>
                            <p:childTnLst>
                              <p:par>
                                <p:cTn fill="hold" grpId="0" id="111" nodeType="afterEffect" presetClass="entr" presetID="12" presetSubtype="2">
                                  <p:stCondLst>
                                    <p:cond delay="0"/>
                                  </p:stCondLst>
                                  <p:childTnLst>
                                    <p:set>
                                      <p:cBhvr>
                                        <p:cTn dur="1" fill="hold" id="112">
                                          <p:stCondLst>
                                            <p:cond delay="0"/>
                                          </p:stCondLst>
                                        </p:cTn>
                                        <p:tgtEl>
                                          <p:spTgt spid="65"/>
                                        </p:tgtEl>
                                        <p:attrNameLst>
                                          <p:attrName>style.visibility</p:attrName>
                                        </p:attrNameLst>
                                      </p:cBhvr>
                                      <p:to>
                                        <p:strVal val="visible"/>
                                      </p:to>
                                    </p:set>
                                    <p:anim calcmode="lin" valueType="num">
                                      <p:cBhvr additive="base">
                                        <p:cTn dur="500" id="113"/>
                                        <p:tgtEl>
                                          <p:spTgt spid="65"/>
                                        </p:tgtEl>
                                        <p:attrNameLst>
                                          <p:attrName>ppt_x</p:attrName>
                                        </p:attrNameLst>
                                      </p:cBhvr>
                                      <p:tavLst>
                                        <p:tav tm="0">
                                          <p:val>
                                            <p:strVal val="#ppt_x+#ppt_w*1.125000"/>
                                          </p:val>
                                        </p:tav>
                                        <p:tav tm="100000">
                                          <p:val>
                                            <p:strVal val="#ppt_x"/>
                                          </p:val>
                                        </p:tav>
                                      </p:tavLst>
                                    </p:anim>
                                    <p:animEffect filter="wipe(left)" transition="in">
                                      <p:cBhvr>
                                        <p:cTn dur="500" id="114"/>
                                        <p:tgtEl>
                                          <p:spTgt spid="65"/>
                                        </p:tgtEl>
                                      </p:cBhvr>
                                    </p:animEffect>
                                  </p:childTnLst>
                                </p:cTn>
                              </p:par>
                            </p:childTnLst>
                          </p:cTn>
                        </p:par>
                        <p:par>
                          <p:cTn fill="hold" id="115" nodeType="afterGroup">
                            <p:stCondLst>
                              <p:cond delay="10500"/>
                            </p:stCondLst>
                            <p:childTnLst>
                              <p:par>
                                <p:cTn fill="hold" grpId="0" id="116" nodeType="afterEffect" presetClass="entr" presetID="12" presetSubtype="2">
                                  <p:stCondLst>
                                    <p:cond delay="0"/>
                                  </p:stCondLst>
                                  <p:childTnLst>
                                    <p:set>
                                      <p:cBhvr>
                                        <p:cTn dur="1" fill="hold" id="117">
                                          <p:stCondLst>
                                            <p:cond delay="0"/>
                                          </p:stCondLst>
                                        </p:cTn>
                                        <p:tgtEl>
                                          <p:spTgt spid="66"/>
                                        </p:tgtEl>
                                        <p:attrNameLst>
                                          <p:attrName>style.visibility</p:attrName>
                                        </p:attrNameLst>
                                      </p:cBhvr>
                                      <p:to>
                                        <p:strVal val="visible"/>
                                      </p:to>
                                    </p:set>
                                    <p:anim calcmode="lin" valueType="num">
                                      <p:cBhvr additive="base">
                                        <p:cTn dur="500" id="118"/>
                                        <p:tgtEl>
                                          <p:spTgt spid="66"/>
                                        </p:tgtEl>
                                        <p:attrNameLst>
                                          <p:attrName>ppt_x</p:attrName>
                                        </p:attrNameLst>
                                      </p:cBhvr>
                                      <p:tavLst>
                                        <p:tav tm="0">
                                          <p:val>
                                            <p:strVal val="#ppt_x+#ppt_w*1.125000"/>
                                          </p:val>
                                        </p:tav>
                                        <p:tav tm="100000">
                                          <p:val>
                                            <p:strVal val="#ppt_x"/>
                                          </p:val>
                                        </p:tav>
                                      </p:tavLst>
                                    </p:anim>
                                    <p:animEffect filter="wipe(left)" transition="in">
                                      <p:cBhvr>
                                        <p:cTn dur="500" id="119"/>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747818" y="1207338"/>
            <a:ext cx="4869461" cy="662285"/>
            <a:chOff x="3152668" y="1220489"/>
            <a:chExt cx="4325789" cy="1055428"/>
          </a:xfrm>
        </p:grpSpPr>
        <p:sp>
          <p:nvSpPr>
            <p:cNvPr id="42" name="六边形 41"/>
            <p:cNvSpPr/>
            <p:nvPr/>
          </p:nvSpPr>
          <p:spPr>
            <a:xfrm>
              <a:off x="3152668" y="1220489"/>
              <a:ext cx="4325789"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43" name="六边形 42"/>
            <p:cNvSpPr/>
            <p:nvPr/>
          </p:nvSpPr>
          <p:spPr>
            <a:xfrm>
              <a:off x="3152668" y="1220489"/>
              <a:ext cx="4325789"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48" name="TextBox 87"/>
            <p:cNvSpPr txBox="1"/>
            <p:nvPr/>
          </p:nvSpPr>
          <p:spPr>
            <a:xfrm>
              <a:off x="3650852" y="1849441"/>
              <a:ext cx="3092520" cy="242867"/>
            </a:xfrm>
            <a:prstGeom prst="rect">
              <a:avLst/>
            </a:prstGeom>
            <a:noFill/>
          </p:spPr>
          <p:txBody>
            <a:bodyPr bIns="0" lIns="0" rIns="0" rtlCol="0" tIns="0" wrap="square">
              <a:spAutoFit/>
            </a:bodyPr>
            <a:lstStyle/>
            <a:p>
              <a:r>
                <a:rPr altLang="en-US" lang="zh-CN" sz="1000">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a:t>
              </a:r>
            </a:p>
          </p:txBody>
        </p:sp>
        <p:sp>
          <p:nvSpPr>
            <p:cNvPr id="49" name="TextBox 88"/>
            <p:cNvSpPr txBox="1"/>
            <p:nvPr/>
          </p:nvSpPr>
          <p:spPr>
            <a:xfrm>
              <a:off x="3706149" y="1439160"/>
              <a:ext cx="1502197" cy="388587"/>
            </a:xfrm>
            <a:prstGeom prst="rect">
              <a:avLst/>
            </a:prstGeom>
            <a:noFill/>
          </p:spPr>
          <p:txBody>
            <a:bodyPr bIns="0" lIns="0" rIns="0" rtlCol="0" tIns="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年度工作概述</a:t>
              </a:r>
            </a:p>
          </p:txBody>
        </p:sp>
      </p:grpSp>
      <p:grpSp>
        <p:nvGrpSpPr>
          <p:cNvPr id="2" name="组合 1"/>
          <p:cNvGrpSpPr/>
          <p:nvPr/>
        </p:nvGrpSpPr>
        <p:grpSpPr>
          <a:xfrm>
            <a:off x="1670356" y="1207339"/>
            <a:ext cx="768251" cy="662285"/>
            <a:chOff x="1729502" y="1220490"/>
            <a:chExt cx="1224296" cy="1055428"/>
          </a:xfrm>
        </p:grpSpPr>
        <p:sp>
          <p:nvSpPr>
            <p:cNvPr id="40" name="六边形 39"/>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41" name="六边形 40"/>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50" name="TextBox 88"/>
            <p:cNvSpPr txBox="1"/>
            <p:nvPr/>
          </p:nvSpPr>
          <p:spPr>
            <a:xfrm>
              <a:off x="2015376" y="1481210"/>
              <a:ext cx="886380" cy="534308"/>
            </a:xfrm>
            <a:prstGeom prst="rect">
              <a:avLst/>
            </a:prstGeom>
            <a:noFill/>
          </p:spPr>
          <p:txBody>
            <a:bodyPr bIns="0" lIns="0" rIns="0" rtlCol="0" tIns="0" wrap="square">
              <a:spAutoFit/>
            </a:bodyPr>
            <a:lstStyle/>
            <a:p>
              <a:r>
                <a:rPr altLang="zh-CN" b="1" lang="en-US" sz="2200">
                  <a:solidFill>
                    <a:schemeClr val="tx2"/>
                  </a:solidFill>
                  <a:latin charset="-122" panose="020b0503020204020204" pitchFamily="34" typeface="微软雅黑"/>
                  <a:ea charset="-122" panose="020b0503020204020204" pitchFamily="34" typeface="微软雅黑"/>
                </a:rPr>
                <a:t>01</a:t>
              </a:r>
            </a:p>
          </p:txBody>
        </p:sp>
      </p:grpSp>
      <p:grpSp>
        <p:nvGrpSpPr>
          <p:cNvPr id="101" name="组合 100"/>
          <p:cNvGrpSpPr/>
          <p:nvPr/>
        </p:nvGrpSpPr>
        <p:grpSpPr>
          <a:xfrm>
            <a:off x="2747818" y="2040096"/>
            <a:ext cx="4869461" cy="662285"/>
            <a:chOff x="3152668" y="1220489"/>
            <a:chExt cx="4325789" cy="1055428"/>
          </a:xfrm>
        </p:grpSpPr>
        <p:sp>
          <p:nvSpPr>
            <p:cNvPr id="103" name="六边形 102"/>
            <p:cNvSpPr/>
            <p:nvPr/>
          </p:nvSpPr>
          <p:spPr>
            <a:xfrm>
              <a:off x="3152668" y="1220489"/>
              <a:ext cx="4325789"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104" name="六边形 103"/>
            <p:cNvSpPr/>
            <p:nvPr/>
          </p:nvSpPr>
          <p:spPr>
            <a:xfrm>
              <a:off x="3152668" y="1220489"/>
              <a:ext cx="4325789"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126" name="TextBox 87"/>
            <p:cNvSpPr txBox="1"/>
            <p:nvPr/>
          </p:nvSpPr>
          <p:spPr>
            <a:xfrm>
              <a:off x="3650852" y="1849441"/>
              <a:ext cx="3092520" cy="242867"/>
            </a:xfrm>
            <a:prstGeom prst="rect">
              <a:avLst/>
            </a:prstGeom>
            <a:noFill/>
          </p:spPr>
          <p:txBody>
            <a:bodyPr bIns="0" lIns="0" rIns="0" rtlCol="0" tIns="0" wrap="square">
              <a:spAutoFit/>
            </a:bodyPr>
            <a:lstStyle/>
            <a:p>
              <a:r>
                <a:rPr altLang="en-US" lang="zh-CN" sz="1000">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a:t>
              </a:r>
            </a:p>
          </p:txBody>
        </p:sp>
        <p:sp>
          <p:nvSpPr>
            <p:cNvPr id="127" name="TextBox 88"/>
            <p:cNvSpPr txBox="1"/>
            <p:nvPr/>
          </p:nvSpPr>
          <p:spPr>
            <a:xfrm>
              <a:off x="3706149" y="1439160"/>
              <a:ext cx="1502197" cy="388587"/>
            </a:xfrm>
            <a:prstGeom prst="rect">
              <a:avLst/>
            </a:prstGeom>
            <a:noFill/>
          </p:spPr>
          <p:txBody>
            <a:bodyPr bIns="0" lIns="0" rIns="0" rtlCol="0" tIns="0" wrap="square">
              <a:spAutoFit/>
            </a:bodyPr>
            <a:lstStyle/>
            <a:p>
              <a:r>
                <a:rPr altLang="en-US" lang="zh-CN" sz="1600">
                  <a:solidFill>
                    <a:schemeClr val="bg2"/>
                  </a:solidFill>
                  <a:latin charset="-122" panose="020b0503020204020204" pitchFamily="34" typeface="微软雅黑"/>
                  <a:ea charset="-122" panose="020b0503020204020204" pitchFamily="34" typeface="微软雅黑"/>
                </a:rPr>
                <a:t>项目成果展示</a:t>
              </a:r>
            </a:p>
          </p:txBody>
        </p:sp>
      </p:grpSp>
      <p:grpSp>
        <p:nvGrpSpPr>
          <p:cNvPr id="128" name="组合 127"/>
          <p:cNvGrpSpPr/>
          <p:nvPr/>
        </p:nvGrpSpPr>
        <p:grpSpPr>
          <a:xfrm>
            <a:off x="1670356" y="2040097"/>
            <a:ext cx="768251" cy="662285"/>
            <a:chOff x="1729502" y="1220490"/>
            <a:chExt cx="1224296" cy="1055428"/>
          </a:xfrm>
        </p:grpSpPr>
        <p:sp>
          <p:nvSpPr>
            <p:cNvPr id="129" name="六边形 128"/>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30" name="六边形 129"/>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31" name="TextBox 88"/>
            <p:cNvSpPr txBox="1"/>
            <p:nvPr/>
          </p:nvSpPr>
          <p:spPr>
            <a:xfrm>
              <a:off x="2015376" y="1481210"/>
              <a:ext cx="886380" cy="534308"/>
            </a:xfrm>
            <a:prstGeom prst="rect">
              <a:avLst/>
            </a:prstGeom>
            <a:noFill/>
          </p:spPr>
          <p:txBody>
            <a:bodyPr bIns="0" lIns="0" rIns="0" rtlCol="0" tIns="0" wrap="square">
              <a:spAutoFit/>
            </a:bodyPr>
            <a:lstStyle/>
            <a:p>
              <a:r>
                <a:rPr altLang="zh-CN" b="1" lang="en-US" sz="2200">
                  <a:solidFill>
                    <a:schemeClr val="bg2"/>
                  </a:solidFill>
                  <a:latin charset="-122" panose="020b0503020204020204" pitchFamily="34" typeface="微软雅黑"/>
                  <a:ea charset="-122" panose="020b0503020204020204" pitchFamily="34" typeface="微软雅黑"/>
                </a:rPr>
                <a:t>02</a:t>
              </a:r>
            </a:p>
          </p:txBody>
        </p:sp>
      </p:grpSp>
      <p:grpSp>
        <p:nvGrpSpPr>
          <p:cNvPr id="141" name="组合 140"/>
          <p:cNvGrpSpPr/>
          <p:nvPr/>
        </p:nvGrpSpPr>
        <p:grpSpPr>
          <a:xfrm>
            <a:off x="2747818" y="2872852"/>
            <a:ext cx="4869461" cy="662285"/>
            <a:chOff x="3152668" y="1220489"/>
            <a:chExt cx="4325789" cy="1055428"/>
          </a:xfrm>
        </p:grpSpPr>
        <p:sp>
          <p:nvSpPr>
            <p:cNvPr id="142" name="六边形 141"/>
            <p:cNvSpPr/>
            <p:nvPr/>
          </p:nvSpPr>
          <p:spPr>
            <a:xfrm>
              <a:off x="3152668" y="1220489"/>
              <a:ext cx="4325789"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143" name="六边形 142"/>
            <p:cNvSpPr/>
            <p:nvPr/>
          </p:nvSpPr>
          <p:spPr>
            <a:xfrm>
              <a:off x="3152668" y="1220489"/>
              <a:ext cx="4325789"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144" name="TextBox 87"/>
            <p:cNvSpPr txBox="1"/>
            <p:nvPr/>
          </p:nvSpPr>
          <p:spPr>
            <a:xfrm>
              <a:off x="3650852" y="1849441"/>
              <a:ext cx="3092520" cy="242867"/>
            </a:xfrm>
            <a:prstGeom prst="rect">
              <a:avLst/>
            </a:prstGeom>
            <a:noFill/>
          </p:spPr>
          <p:txBody>
            <a:bodyPr bIns="0" lIns="0" rIns="0" rtlCol="0" tIns="0" wrap="square">
              <a:spAutoFit/>
            </a:bodyPr>
            <a:lstStyle/>
            <a:p>
              <a:r>
                <a:rPr altLang="en-US" lang="zh-CN" sz="1000">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a:t>
              </a:r>
            </a:p>
          </p:txBody>
        </p:sp>
        <p:sp>
          <p:nvSpPr>
            <p:cNvPr id="145" name="TextBox 88"/>
            <p:cNvSpPr txBox="1"/>
            <p:nvPr/>
          </p:nvSpPr>
          <p:spPr>
            <a:xfrm>
              <a:off x="3706149" y="1439160"/>
              <a:ext cx="1502197" cy="388587"/>
            </a:xfrm>
            <a:prstGeom prst="rect">
              <a:avLst/>
            </a:prstGeom>
            <a:noFill/>
          </p:spPr>
          <p:txBody>
            <a:bodyPr bIns="0" lIns="0" rIns="0" rtlCol="0" tIns="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工作总结汇报</a:t>
              </a:r>
            </a:p>
          </p:txBody>
        </p:sp>
      </p:grpSp>
      <p:grpSp>
        <p:nvGrpSpPr>
          <p:cNvPr id="146" name="组合 145"/>
          <p:cNvGrpSpPr/>
          <p:nvPr/>
        </p:nvGrpSpPr>
        <p:grpSpPr>
          <a:xfrm>
            <a:off x="1670356" y="2872853"/>
            <a:ext cx="768251" cy="662285"/>
            <a:chOff x="1729502" y="1220490"/>
            <a:chExt cx="1224296" cy="1055428"/>
          </a:xfrm>
        </p:grpSpPr>
        <p:sp>
          <p:nvSpPr>
            <p:cNvPr id="147" name="六边形 146"/>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48" name="六边形 147"/>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49" name="TextBox 88"/>
            <p:cNvSpPr txBox="1"/>
            <p:nvPr/>
          </p:nvSpPr>
          <p:spPr>
            <a:xfrm>
              <a:off x="2015376" y="1481210"/>
              <a:ext cx="886380" cy="534308"/>
            </a:xfrm>
            <a:prstGeom prst="rect">
              <a:avLst/>
            </a:prstGeom>
            <a:noFill/>
          </p:spPr>
          <p:txBody>
            <a:bodyPr bIns="0" lIns="0" rIns="0" rtlCol="0" tIns="0" wrap="square">
              <a:spAutoFit/>
            </a:bodyPr>
            <a:lstStyle/>
            <a:p>
              <a:r>
                <a:rPr altLang="zh-CN" b="1" lang="en-US" sz="2200">
                  <a:solidFill>
                    <a:schemeClr val="tx2"/>
                  </a:solidFill>
                  <a:latin charset="-122" panose="020b0503020204020204" pitchFamily="34" typeface="微软雅黑"/>
                  <a:ea charset="-122" panose="020b0503020204020204" pitchFamily="34" typeface="微软雅黑"/>
                </a:rPr>
                <a:t>03</a:t>
              </a:r>
            </a:p>
          </p:txBody>
        </p:sp>
      </p:grpSp>
      <p:grpSp>
        <p:nvGrpSpPr>
          <p:cNvPr id="154" name="组合 153"/>
          <p:cNvGrpSpPr/>
          <p:nvPr/>
        </p:nvGrpSpPr>
        <p:grpSpPr>
          <a:xfrm>
            <a:off x="2747818" y="3705610"/>
            <a:ext cx="4869461" cy="662285"/>
            <a:chOff x="3152668" y="1220489"/>
            <a:chExt cx="4325789" cy="1055428"/>
          </a:xfrm>
        </p:grpSpPr>
        <p:sp>
          <p:nvSpPr>
            <p:cNvPr id="155" name="六边形 154"/>
            <p:cNvSpPr/>
            <p:nvPr/>
          </p:nvSpPr>
          <p:spPr>
            <a:xfrm>
              <a:off x="3152668" y="1220489"/>
              <a:ext cx="4325789"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156" name="六边形 155"/>
            <p:cNvSpPr/>
            <p:nvPr/>
          </p:nvSpPr>
          <p:spPr>
            <a:xfrm>
              <a:off x="3152668" y="1220489"/>
              <a:ext cx="4325789"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prstClr val="white"/>
                </a:solidFill>
              </a:endParaRPr>
            </a:p>
          </p:txBody>
        </p:sp>
        <p:sp>
          <p:nvSpPr>
            <p:cNvPr id="157" name="TextBox 87"/>
            <p:cNvSpPr txBox="1"/>
            <p:nvPr/>
          </p:nvSpPr>
          <p:spPr>
            <a:xfrm>
              <a:off x="3650852" y="1849441"/>
              <a:ext cx="3092520" cy="242867"/>
            </a:xfrm>
            <a:prstGeom prst="rect">
              <a:avLst/>
            </a:prstGeom>
            <a:noFill/>
          </p:spPr>
          <p:txBody>
            <a:bodyPr bIns="0" lIns="0" rIns="0" rtlCol="0" tIns="0" wrap="square">
              <a:spAutoFit/>
            </a:bodyPr>
            <a:lstStyle/>
            <a:p>
              <a:r>
                <a:rPr altLang="en-US" lang="zh-CN" sz="1000">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a:t>
              </a:r>
            </a:p>
          </p:txBody>
        </p:sp>
        <p:sp>
          <p:nvSpPr>
            <p:cNvPr id="158" name="TextBox 88"/>
            <p:cNvSpPr txBox="1"/>
            <p:nvPr/>
          </p:nvSpPr>
          <p:spPr>
            <a:xfrm>
              <a:off x="3706149" y="1439160"/>
              <a:ext cx="1502197" cy="388587"/>
            </a:xfrm>
            <a:prstGeom prst="rect">
              <a:avLst/>
            </a:prstGeom>
            <a:noFill/>
          </p:spPr>
          <p:txBody>
            <a:bodyPr bIns="0" lIns="0" rIns="0" rtlCol="0" tIns="0" wrap="square">
              <a:spAutoFit/>
            </a:bodyPr>
            <a:lstStyle/>
            <a:p>
              <a:r>
                <a:rPr altLang="en-US" lang="zh-CN" sz="1600">
                  <a:solidFill>
                    <a:schemeClr val="bg2"/>
                  </a:solidFill>
                  <a:latin charset="-122" panose="020b0503020204020204" pitchFamily="34" typeface="微软雅黑"/>
                  <a:ea charset="-122" panose="020b0503020204020204" pitchFamily="34" typeface="微软雅黑"/>
                </a:rPr>
                <a:t>明年工作计划</a:t>
              </a:r>
            </a:p>
          </p:txBody>
        </p:sp>
      </p:grpSp>
      <p:grpSp>
        <p:nvGrpSpPr>
          <p:cNvPr id="159" name="组合 158"/>
          <p:cNvGrpSpPr/>
          <p:nvPr/>
        </p:nvGrpSpPr>
        <p:grpSpPr>
          <a:xfrm>
            <a:off x="1670356" y="3705611"/>
            <a:ext cx="768251" cy="662285"/>
            <a:chOff x="1729502" y="1220490"/>
            <a:chExt cx="1224296" cy="1055428"/>
          </a:xfrm>
        </p:grpSpPr>
        <p:sp>
          <p:nvSpPr>
            <p:cNvPr id="160" name="六边形 159"/>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61" name="六边形 160"/>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62" name="TextBox 88"/>
            <p:cNvSpPr txBox="1"/>
            <p:nvPr/>
          </p:nvSpPr>
          <p:spPr>
            <a:xfrm>
              <a:off x="2015376" y="1481210"/>
              <a:ext cx="886380" cy="534308"/>
            </a:xfrm>
            <a:prstGeom prst="rect">
              <a:avLst/>
            </a:prstGeom>
            <a:noFill/>
          </p:spPr>
          <p:txBody>
            <a:bodyPr bIns="0" lIns="0" rIns="0" rtlCol="0" tIns="0" wrap="square">
              <a:spAutoFit/>
            </a:bodyPr>
            <a:lstStyle/>
            <a:p>
              <a:r>
                <a:rPr altLang="zh-CN" b="1" lang="en-US" sz="2200">
                  <a:solidFill>
                    <a:schemeClr val="bg2"/>
                  </a:solidFill>
                  <a:latin charset="-122" panose="020b0503020204020204" pitchFamily="34" typeface="微软雅黑"/>
                  <a:ea charset="-122" panose="020b0503020204020204" pitchFamily="34" typeface="微软雅黑"/>
                </a:rPr>
                <a:t>04</a:t>
              </a:r>
            </a:p>
          </p:txBody>
        </p:sp>
      </p:grpSp>
      <p:sp>
        <p:nvSpPr>
          <p:cNvPr id="172"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目录标题</a:t>
            </a:r>
          </a:p>
        </p:txBody>
      </p:sp>
      <p:cxnSp>
        <p:nvCxnSpPr>
          <p:cNvPr id="173"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4"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06565753"/>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1+#ppt_w/2"/>
                                          </p:val>
                                        </p:tav>
                                        <p:tav tm="100000">
                                          <p:val>
                                            <p:strVal val="#ppt_x"/>
                                          </p:val>
                                        </p:tav>
                                      </p:tavLst>
                                    </p:anim>
                                    <p:anim calcmode="lin" valueType="num">
                                      <p:cBhvr additive="base">
                                        <p:cTn dur="500" fill="hold" id="14"/>
                                        <p:tgtEl>
                                          <p:spTgt spid="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128"/>
                                        </p:tgtEl>
                                        <p:attrNameLst>
                                          <p:attrName>style.visibility</p:attrName>
                                        </p:attrNameLst>
                                      </p:cBhvr>
                                      <p:to>
                                        <p:strVal val="visible"/>
                                      </p:to>
                                    </p:set>
                                    <p:anim calcmode="lin" valueType="num">
                                      <p:cBhvr>
                                        <p:cTn dur="500" fill="hold" id="18"/>
                                        <p:tgtEl>
                                          <p:spTgt spid="128"/>
                                        </p:tgtEl>
                                        <p:attrNameLst>
                                          <p:attrName>ppt_w</p:attrName>
                                        </p:attrNameLst>
                                      </p:cBhvr>
                                      <p:tavLst>
                                        <p:tav tm="0">
                                          <p:val>
                                            <p:fltVal val="0"/>
                                          </p:val>
                                        </p:tav>
                                        <p:tav tm="100000">
                                          <p:val>
                                            <p:strVal val="#ppt_w"/>
                                          </p:val>
                                        </p:tav>
                                      </p:tavLst>
                                    </p:anim>
                                    <p:anim calcmode="lin" valueType="num">
                                      <p:cBhvr>
                                        <p:cTn dur="500" fill="hold" id="19"/>
                                        <p:tgtEl>
                                          <p:spTgt spid="128"/>
                                        </p:tgtEl>
                                        <p:attrNameLst>
                                          <p:attrName>ppt_h</p:attrName>
                                        </p:attrNameLst>
                                      </p:cBhvr>
                                      <p:tavLst>
                                        <p:tav tm="0">
                                          <p:val>
                                            <p:fltVal val="0"/>
                                          </p:val>
                                        </p:tav>
                                        <p:tav tm="100000">
                                          <p:val>
                                            <p:strVal val="#ppt_h"/>
                                          </p:val>
                                        </p:tav>
                                      </p:tavLst>
                                    </p:anim>
                                    <p:animEffect filter="fade" transition="in">
                                      <p:cBhvr>
                                        <p:cTn dur="500" id="20"/>
                                        <p:tgtEl>
                                          <p:spTgt spid="128"/>
                                        </p:tgtEl>
                                      </p:cBhvr>
                                    </p:animEffect>
                                  </p:childTnLst>
                                </p:cTn>
                              </p:par>
                            </p:childTnLst>
                          </p:cTn>
                        </p:par>
                        <p:par>
                          <p:cTn fill="hold" id="21" nodeType="afterGroup">
                            <p:stCondLst>
                              <p:cond delay="1500"/>
                            </p:stCondLst>
                            <p:childTnLst>
                              <p:par>
                                <p:cTn fill="hold" id="22" nodeType="afterEffect" presetClass="entr" presetID="2" presetSubtype="2">
                                  <p:stCondLst>
                                    <p:cond delay="0"/>
                                  </p:stCondLst>
                                  <p:childTnLst>
                                    <p:set>
                                      <p:cBhvr>
                                        <p:cTn dur="1" fill="hold" id="23">
                                          <p:stCondLst>
                                            <p:cond delay="0"/>
                                          </p:stCondLst>
                                        </p:cTn>
                                        <p:tgtEl>
                                          <p:spTgt spid="101"/>
                                        </p:tgtEl>
                                        <p:attrNameLst>
                                          <p:attrName>style.visibility</p:attrName>
                                        </p:attrNameLst>
                                      </p:cBhvr>
                                      <p:to>
                                        <p:strVal val="visible"/>
                                      </p:to>
                                    </p:set>
                                    <p:anim calcmode="lin" valueType="num">
                                      <p:cBhvr additive="base">
                                        <p:cTn dur="500" fill="hold" id="24"/>
                                        <p:tgtEl>
                                          <p:spTgt spid="101"/>
                                        </p:tgtEl>
                                        <p:attrNameLst>
                                          <p:attrName>ppt_x</p:attrName>
                                        </p:attrNameLst>
                                      </p:cBhvr>
                                      <p:tavLst>
                                        <p:tav tm="0">
                                          <p:val>
                                            <p:strVal val="1+#ppt_w/2"/>
                                          </p:val>
                                        </p:tav>
                                        <p:tav tm="100000">
                                          <p:val>
                                            <p:strVal val="#ppt_x"/>
                                          </p:val>
                                        </p:tav>
                                      </p:tavLst>
                                    </p:anim>
                                    <p:anim calcmode="lin" valueType="num">
                                      <p:cBhvr additive="base">
                                        <p:cTn dur="500" fill="hold" id="25"/>
                                        <p:tgtEl>
                                          <p:spTgt spid="101"/>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146"/>
                                        </p:tgtEl>
                                        <p:attrNameLst>
                                          <p:attrName>style.visibility</p:attrName>
                                        </p:attrNameLst>
                                      </p:cBhvr>
                                      <p:to>
                                        <p:strVal val="visible"/>
                                      </p:to>
                                    </p:set>
                                    <p:anim calcmode="lin" valueType="num">
                                      <p:cBhvr>
                                        <p:cTn dur="500" fill="hold" id="29"/>
                                        <p:tgtEl>
                                          <p:spTgt spid="146"/>
                                        </p:tgtEl>
                                        <p:attrNameLst>
                                          <p:attrName>ppt_w</p:attrName>
                                        </p:attrNameLst>
                                      </p:cBhvr>
                                      <p:tavLst>
                                        <p:tav tm="0">
                                          <p:val>
                                            <p:fltVal val="0"/>
                                          </p:val>
                                        </p:tav>
                                        <p:tav tm="100000">
                                          <p:val>
                                            <p:strVal val="#ppt_w"/>
                                          </p:val>
                                        </p:tav>
                                      </p:tavLst>
                                    </p:anim>
                                    <p:anim calcmode="lin" valueType="num">
                                      <p:cBhvr>
                                        <p:cTn dur="500" fill="hold" id="30"/>
                                        <p:tgtEl>
                                          <p:spTgt spid="146"/>
                                        </p:tgtEl>
                                        <p:attrNameLst>
                                          <p:attrName>ppt_h</p:attrName>
                                        </p:attrNameLst>
                                      </p:cBhvr>
                                      <p:tavLst>
                                        <p:tav tm="0">
                                          <p:val>
                                            <p:fltVal val="0"/>
                                          </p:val>
                                        </p:tav>
                                        <p:tav tm="100000">
                                          <p:val>
                                            <p:strVal val="#ppt_h"/>
                                          </p:val>
                                        </p:tav>
                                      </p:tavLst>
                                    </p:anim>
                                    <p:animEffect filter="fade" transition="in">
                                      <p:cBhvr>
                                        <p:cTn dur="500" id="31"/>
                                        <p:tgtEl>
                                          <p:spTgt spid="146"/>
                                        </p:tgtEl>
                                      </p:cBhvr>
                                    </p:animEffect>
                                  </p:childTnLst>
                                </p:cTn>
                              </p:par>
                            </p:childTnLst>
                          </p:cTn>
                        </p:par>
                        <p:par>
                          <p:cTn fill="hold" id="32" nodeType="afterGroup">
                            <p:stCondLst>
                              <p:cond delay="2500"/>
                            </p:stCondLst>
                            <p:childTnLst>
                              <p:par>
                                <p:cTn fill="hold" id="33" nodeType="afterEffect" presetClass="entr" presetID="2" presetSubtype="2">
                                  <p:stCondLst>
                                    <p:cond delay="0"/>
                                  </p:stCondLst>
                                  <p:childTnLst>
                                    <p:set>
                                      <p:cBhvr>
                                        <p:cTn dur="1" fill="hold" id="34">
                                          <p:stCondLst>
                                            <p:cond delay="0"/>
                                          </p:stCondLst>
                                        </p:cTn>
                                        <p:tgtEl>
                                          <p:spTgt spid="141"/>
                                        </p:tgtEl>
                                        <p:attrNameLst>
                                          <p:attrName>style.visibility</p:attrName>
                                        </p:attrNameLst>
                                      </p:cBhvr>
                                      <p:to>
                                        <p:strVal val="visible"/>
                                      </p:to>
                                    </p:set>
                                    <p:anim calcmode="lin" valueType="num">
                                      <p:cBhvr additive="base">
                                        <p:cTn dur="500" fill="hold" id="35"/>
                                        <p:tgtEl>
                                          <p:spTgt spid="141"/>
                                        </p:tgtEl>
                                        <p:attrNameLst>
                                          <p:attrName>ppt_x</p:attrName>
                                        </p:attrNameLst>
                                      </p:cBhvr>
                                      <p:tavLst>
                                        <p:tav tm="0">
                                          <p:val>
                                            <p:strVal val="1+#ppt_w/2"/>
                                          </p:val>
                                        </p:tav>
                                        <p:tav tm="100000">
                                          <p:val>
                                            <p:strVal val="#ppt_x"/>
                                          </p:val>
                                        </p:tav>
                                      </p:tavLst>
                                    </p:anim>
                                    <p:anim calcmode="lin" valueType="num">
                                      <p:cBhvr additive="base">
                                        <p:cTn dur="500" fill="hold" id="36"/>
                                        <p:tgtEl>
                                          <p:spTgt spid="141"/>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159"/>
                                        </p:tgtEl>
                                        <p:attrNameLst>
                                          <p:attrName>style.visibility</p:attrName>
                                        </p:attrNameLst>
                                      </p:cBhvr>
                                      <p:to>
                                        <p:strVal val="visible"/>
                                      </p:to>
                                    </p:set>
                                    <p:anim calcmode="lin" valueType="num">
                                      <p:cBhvr>
                                        <p:cTn dur="500" fill="hold" id="40"/>
                                        <p:tgtEl>
                                          <p:spTgt spid="159"/>
                                        </p:tgtEl>
                                        <p:attrNameLst>
                                          <p:attrName>ppt_w</p:attrName>
                                        </p:attrNameLst>
                                      </p:cBhvr>
                                      <p:tavLst>
                                        <p:tav tm="0">
                                          <p:val>
                                            <p:fltVal val="0"/>
                                          </p:val>
                                        </p:tav>
                                        <p:tav tm="100000">
                                          <p:val>
                                            <p:strVal val="#ppt_w"/>
                                          </p:val>
                                        </p:tav>
                                      </p:tavLst>
                                    </p:anim>
                                    <p:anim calcmode="lin" valueType="num">
                                      <p:cBhvr>
                                        <p:cTn dur="500" fill="hold" id="41"/>
                                        <p:tgtEl>
                                          <p:spTgt spid="159"/>
                                        </p:tgtEl>
                                        <p:attrNameLst>
                                          <p:attrName>ppt_h</p:attrName>
                                        </p:attrNameLst>
                                      </p:cBhvr>
                                      <p:tavLst>
                                        <p:tav tm="0">
                                          <p:val>
                                            <p:fltVal val="0"/>
                                          </p:val>
                                        </p:tav>
                                        <p:tav tm="100000">
                                          <p:val>
                                            <p:strVal val="#ppt_h"/>
                                          </p:val>
                                        </p:tav>
                                      </p:tavLst>
                                    </p:anim>
                                    <p:animEffect filter="fade" transition="in">
                                      <p:cBhvr>
                                        <p:cTn dur="500" id="42"/>
                                        <p:tgtEl>
                                          <p:spTgt spid="159"/>
                                        </p:tgtEl>
                                      </p:cBhvr>
                                    </p:animEffect>
                                  </p:childTnLst>
                                </p:cTn>
                              </p:par>
                            </p:childTnLst>
                          </p:cTn>
                        </p:par>
                        <p:par>
                          <p:cTn fill="hold" id="43" nodeType="afterGroup">
                            <p:stCondLst>
                              <p:cond delay="3500"/>
                            </p:stCondLst>
                            <p:childTnLst>
                              <p:par>
                                <p:cTn fill="hold" id="44" nodeType="afterEffect" presetClass="entr" presetID="2" presetSubtype="2">
                                  <p:stCondLst>
                                    <p:cond delay="0"/>
                                  </p:stCondLst>
                                  <p:childTnLst>
                                    <p:set>
                                      <p:cBhvr>
                                        <p:cTn dur="1" fill="hold" id="45">
                                          <p:stCondLst>
                                            <p:cond delay="0"/>
                                          </p:stCondLst>
                                        </p:cTn>
                                        <p:tgtEl>
                                          <p:spTgt spid="154"/>
                                        </p:tgtEl>
                                        <p:attrNameLst>
                                          <p:attrName>style.visibility</p:attrName>
                                        </p:attrNameLst>
                                      </p:cBhvr>
                                      <p:to>
                                        <p:strVal val="visible"/>
                                      </p:to>
                                    </p:set>
                                    <p:anim calcmode="lin" valueType="num">
                                      <p:cBhvr additive="base">
                                        <p:cTn dur="500" fill="hold" id="46"/>
                                        <p:tgtEl>
                                          <p:spTgt spid="154"/>
                                        </p:tgtEl>
                                        <p:attrNameLst>
                                          <p:attrName>ppt_x</p:attrName>
                                        </p:attrNameLst>
                                      </p:cBhvr>
                                      <p:tavLst>
                                        <p:tav tm="0">
                                          <p:val>
                                            <p:strVal val="1+#ppt_w/2"/>
                                          </p:val>
                                        </p:tav>
                                        <p:tav tm="100000">
                                          <p:val>
                                            <p:strVal val="#ppt_x"/>
                                          </p:val>
                                        </p:tav>
                                      </p:tavLst>
                                    </p:anim>
                                    <p:anim calcmode="lin" valueType="num">
                                      <p:cBhvr additive="base">
                                        <p:cTn dur="500" fill="hold" id="47"/>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685765" y="1664426"/>
            <a:ext cx="5772471" cy="2423160"/>
            <a:chOff x="2016718" y="1701364"/>
            <a:chExt cx="8158565" cy="3424792"/>
          </a:xfrm>
        </p:grpSpPr>
        <p:sp>
          <p:nvSpPr>
            <p:cNvPr id="42" name="任意多边形 41"/>
            <p:cNvSpPr/>
            <p:nvPr/>
          </p:nvSpPr>
          <p:spPr>
            <a:xfrm>
              <a:off x="6922093" y="2841308"/>
              <a:ext cx="2247900" cy="228600"/>
            </a:xfrm>
            <a:custGeom>
              <a:gdLst>
                <a:gd fmla="*/ 0 w 2247900" name="connsiteX0"/>
                <a:gd fmla="*/ 200025 h 228600" name="connsiteY0"/>
                <a:gd fmla="*/ 0 w 2247900" name="connsiteX1"/>
                <a:gd fmla="*/ 0 h 228600" name="connsiteY1"/>
                <a:gd fmla="*/ 2247900 w 2247900" name="connsiteX2"/>
                <a:gd fmla="*/ 0 h 228600" name="connsiteY2"/>
                <a:gd fmla="*/ 2247900 w 2247900" name="connsiteX3"/>
                <a:gd fmla="*/ 228600 h 228600" name="connsiteY3"/>
              </a:gdLst>
              <a:cxnLst>
                <a:cxn ang="0">
                  <a:pos x="connsiteX0" y="connsiteY0"/>
                </a:cxn>
                <a:cxn ang="0">
                  <a:pos x="connsiteX1" y="connsiteY1"/>
                </a:cxn>
                <a:cxn ang="0">
                  <a:pos x="connsiteX2" y="connsiteY2"/>
                </a:cxn>
                <a:cxn ang="0">
                  <a:pos x="connsiteX3" y="connsiteY3"/>
                </a:cxn>
              </a:cxnLst>
              <a:rect b="b" l="l" r="r" t="t"/>
              <a:pathLst>
                <a:path h="228600" w="2247900">
                  <a:moveTo>
                    <a:pt x="0" y="200025"/>
                  </a:moveTo>
                  <a:lnTo>
                    <a:pt x="0" y="0"/>
                  </a:lnTo>
                  <a:lnTo>
                    <a:pt x="2247900" y="0"/>
                  </a:lnTo>
                  <a:lnTo>
                    <a:pt x="2247900" y="2286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42"/>
            <p:cNvSpPr/>
            <p:nvPr/>
          </p:nvSpPr>
          <p:spPr>
            <a:xfrm>
              <a:off x="6243913" y="4058246"/>
              <a:ext cx="1510665" cy="228600"/>
            </a:xfrm>
            <a:custGeom>
              <a:gdLst>
                <a:gd fmla="*/ 0 w 2247900" name="connsiteX0"/>
                <a:gd fmla="*/ 200025 h 228600" name="connsiteY0"/>
                <a:gd fmla="*/ 0 w 2247900" name="connsiteX1"/>
                <a:gd fmla="*/ 0 h 228600" name="connsiteY1"/>
                <a:gd fmla="*/ 2247900 w 2247900" name="connsiteX2"/>
                <a:gd fmla="*/ 0 h 228600" name="connsiteY2"/>
                <a:gd fmla="*/ 2247900 w 2247900" name="connsiteX3"/>
                <a:gd fmla="*/ 228600 h 228600" name="connsiteY3"/>
              </a:gdLst>
              <a:cxnLst>
                <a:cxn ang="0">
                  <a:pos x="connsiteX0" y="connsiteY0"/>
                </a:cxn>
                <a:cxn ang="0">
                  <a:pos x="connsiteX1" y="connsiteY1"/>
                </a:cxn>
                <a:cxn ang="0">
                  <a:pos x="connsiteX2" y="connsiteY2"/>
                </a:cxn>
                <a:cxn ang="0">
                  <a:pos x="connsiteX3" y="connsiteY3"/>
                </a:cxn>
              </a:cxnLst>
              <a:rect b="b" l="l" r="r" t="t"/>
              <a:pathLst>
                <a:path h="228600" w="2247900">
                  <a:moveTo>
                    <a:pt x="0" y="200025"/>
                  </a:moveTo>
                  <a:lnTo>
                    <a:pt x="0" y="0"/>
                  </a:lnTo>
                  <a:lnTo>
                    <a:pt x="2247900" y="0"/>
                  </a:lnTo>
                  <a:lnTo>
                    <a:pt x="2247900" y="2286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43"/>
            <p:cNvSpPr/>
            <p:nvPr/>
          </p:nvSpPr>
          <p:spPr>
            <a:xfrm flipH="1">
              <a:off x="7998418" y="2560320"/>
              <a:ext cx="0" cy="266700"/>
            </a:xfrm>
            <a:custGeom>
              <a:gdLst>
                <a:gd fmla="*/ 0 w 0" name="connsiteX0"/>
                <a:gd fmla="*/ 0 h 266700" name="connsiteY0"/>
                <a:gd fmla="*/ 0 w 0" name="connsiteX1"/>
                <a:gd fmla="*/ 266700 h 266700" name="connsiteY1"/>
              </a:gdLst>
              <a:cxnLst>
                <a:cxn ang="0">
                  <a:pos x="connsiteX0" y="connsiteY0"/>
                </a:cxn>
                <a:cxn ang="0">
                  <a:pos x="connsiteX1" y="connsiteY1"/>
                </a:cxn>
              </a:cxnLst>
              <a:rect b="b" l="l" r="r" t="t"/>
              <a:pathLst>
                <a:path h="266700">
                  <a:moveTo>
                    <a:pt x="0" y="0"/>
                  </a:moveTo>
                  <a:lnTo>
                    <a:pt x="0" y="2667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flipH="1">
              <a:off x="6942365" y="3786783"/>
              <a:ext cx="0" cy="266700"/>
            </a:xfrm>
            <a:custGeom>
              <a:gdLst>
                <a:gd fmla="*/ 0 w 0" name="connsiteX0"/>
                <a:gd fmla="*/ 0 h 266700" name="connsiteY0"/>
                <a:gd fmla="*/ 0 w 0" name="connsiteX1"/>
                <a:gd fmla="*/ 266700 h 266700" name="connsiteY1"/>
              </a:gdLst>
              <a:cxnLst>
                <a:cxn ang="0">
                  <a:pos x="connsiteX0" y="connsiteY0"/>
                </a:cxn>
                <a:cxn ang="0">
                  <a:pos x="connsiteX1" y="connsiteY1"/>
                </a:cxn>
              </a:cxnLst>
              <a:rect b="b" l="l" r="r" t="t"/>
              <a:pathLst>
                <a:path h="266700">
                  <a:moveTo>
                    <a:pt x="0" y="0"/>
                  </a:moveTo>
                  <a:lnTo>
                    <a:pt x="0" y="2667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任意多边形 45"/>
            <p:cNvSpPr/>
            <p:nvPr/>
          </p:nvSpPr>
          <p:spPr>
            <a:xfrm flipH="1">
              <a:off x="9236374" y="3785495"/>
              <a:ext cx="0" cy="472476"/>
            </a:xfrm>
            <a:custGeom>
              <a:gdLst>
                <a:gd fmla="*/ 0 w 0" name="connsiteX0"/>
                <a:gd fmla="*/ 0 h 266700" name="connsiteY0"/>
                <a:gd fmla="*/ 0 w 0" name="connsiteX1"/>
                <a:gd fmla="*/ 266700 h 266700" name="connsiteY1"/>
              </a:gdLst>
              <a:cxnLst>
                <a:cxn ang="0">
                  <a:pos x="connsiteX0" y="connsiteY0"/>
                </a:cxn>
                <a:cxn ang="0">
                  <a:pos x="connsiteX1" y="connsiteY1"/>
                </a:cxn>
              </a:cxnLst>
              <a:rect b="b" l="l" r="r" t="t"/>
              <a:pathLst>
                <a:path h="266700">
                  <a:moveTo>
                    <a:pt x="0" y="0"/>
                  </a:moveTo>
                  <a:lnTo>
                    <a:pt x="0" y="2667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圆角矩形 46"/>
            <p:cNvSpPr/>
            <p:nvPr/>
          </p:nvSpPr>
          <p:spPr>
            <a:xfrm>
              <a:off x="2016718" y="4139763"/>
              <a:ext cx="8158565" cy="98639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algn="t"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圆角矩形 47"/>
            <p:cNvSpPr/>
            <p:nvPr/>
          </p:nvSpPr>
          <p:spPr>
            <a:xfrm>
              <a:off x="2016718" y="2920564"/>
              <a:ext cx="8158565" cy="98639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algn="t"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圆角矩形 48"/>
            <p:cNvSpPr/>
            <p:nvPr/>
          </p:nvSpPr>
          <p:spPr>
            <a:xfrm>
              <a:off x="2016718" y="1701364"/>
              <a:ext cx="8158565" cy="98639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algn="t"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圆角矩形 49"/>
            <p:cNvSpPr/>
            <p:nvPr/>
          </p:nvSpPr>
          <p:spPr>
            <a:xfrm>
              <a:off x="7369633" y="1823085"/>
              <a:ext cx="1273310" cy="742950"/>
            </a:xfrm>
            <a:prstGeom prst="roundRect">
              <a:avLst>
                <a:gd fmla="val 20986" name="adj"/>
              </a:avLst>
            </a:prstGeom>
            <a:solidFill>
              <a:schemeClr val="tx2"/>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圆角矩形 50"/>
            <p:cNvSpPr/>
            <p:nvPr/>
          </p:nvSpPr>
          <p:spPr>
            <a:xfrm>
              <a:off x="8586928" y="3042285"/>
              <a:ext cx="1273310" cy="742950"/>
            </a:xfrm>
            <a:prstGeom prst="roundRect">
              <a:avLst>
                <a:gd fmla="val 20986" name="adj"/>
              </a:avLst>
            </a:prstGeom>
            <a:solidFill>
              <a:schemeClr val="bg2"/>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圆角矩形 51"/>
            <p:cNvSpPr/>
            <p:nvPr/>
          </p:nvSpPr>
          <p:spPr>
            <a:xfrm>
              <a:off x="6321633" y="3042285"/>
              <a:ext cx="1273310" cy="742950"/>
            </a:xfrm>
            <a:prstGeom prst="roundRect">
              <a:avLst>
                <a:gd fmla="val 20986" name="adj"/>
              </a:avLst>
            </a:prstGeom>
            <a:solidFill>
              <a:schemeClr val="bg2"/>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圆角矩形 52"/>
            <p:cNvSpPr/>
            <p:nvPr/>
          </p:nvSpPr>
          <p:spPr>
            <a:xfrm>
              <a:off x="8586928" y="4264223"/>
              <a:ext cx="1273310" cy="742950"/>
            </a:xfrm>
            <a:prstGeom prst="roundRect">
              <a:avLst>
                <a:gd fmla="val 20986" name="adj"/>
              </a:avLst>
            </a:prstGeom>
            <a:solidFill>
              <a:schemeClr val="tx2"/>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圆角矩形 53"/>
            <p:cNvSpPr/>
            <p:nvPr/>
          </p:nvSpPr>
          <p:spPr>
            <a:xfrm>
              <a:off x="5635833" y="4264223"/>
              <a:ext cx="1273310" cy="742950"/>
            </a:xfrm>
            <a:prstGeom prst="roundRect">
              <a:avLst>
                <a:gd fmla="val 20986" name="adj"/>
              </a:avLst>
            </a:prstGeom>
            <a:solidFill>
              <a:schemeClr val="tx2"/>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圆角矩形 54"/>
            <p:cNvSpPr/>
            <p:nvPr/>
          </p:nvSpPr>
          <p:spPr>
            <a:xfrm>
              <a:off x="7120905" y="4264223"/>
              <a:ext cx="1273310" cy="742950"/>
            </a:xfrm>
            <a:prstGeom prst="roundRect">
              <a:avLst>
                <a:gd fmla="val 20986" name="adj"/>
              </a:avLst>
            </a:prstGeom>
            <a:solidFill>
              <a:schemeClr val="bg2"/>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2747853" y="1963727"/>
              <a:ext cx="4101921" cy="51695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单击此处添加文本单击此处添加单击此处添加文本单击此处添加单击此处添加文本单击此处添加</a:t>
              </a:r>
            </a:p>
          </p:txBody>
        </p:sp>
        <p:sp>
          <p:nvSpPr>
            <p:cNvPr id="57" name="文本框 56"/>
            <p:cNvSpPr txBox="1"/>
            <p:nvPr/>
          </p:nvSpPr>
          <p:spPr>
            <a:xfrm>
              <a:off x="2747852" y="3152150"/>
              <a:ext cx="3229458" cy="51695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单击此处添加文本单击此处添加单击此处添加文本单击此处添加单击</a:t>
              </a:r>
            </a:p>
          </p:txBody>
        </p:sp>
        <p:sp>
          <p:nvSpPr>
            <p:cNvPr id="58" name="文本框 57"/>
            <p:cNvSpPr txBox="1"/>
            <p:nvPr/>
          </p:nvSpPr>
          <p:spPr>
            <a:xfrm>
              <a:off x="2747853" y="4371350"/>
              <a:ext cx="2446177" cy="51695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a:t>
              </a:r>
            </a:p>
          </p:txBody>
        </p:sp>
        <p:sp>
          <p:nvSpPr>
            <p:cNvPr id="59" name="椭圆 58"/>
            <p:cNvSpPr/>
            <p:nvPr/>
          </p:nvSpPr>
          <p:spPr>
            <a:xfrm>
              <a:off x="2234713" y="1963727"/>
              <a:ext cx="513140" cy="513140"/>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2234713" y="3167390"/>
              <a:ext cx="513140" cy="513140"/>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2234713" y="4364354"/>
              <a:ext cx="513140" cy="513140"/>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文本框 61"/>
            <p:cNvSpPr txBox="1"/>
            <p:nvPr/>
          </p:nvSpPr>
          <p:spPr>
            <a:xfrm>
              <a:off x="2248396" y="2035632"/>
              <a:ext cx="592649" cy="452331"/>
            </a:xfrm>
            <a:prstGeom prst="rect">
              <a:avLst/>
            </a:prstGeom>
            <a:noFill/>
          </p:spPr>
          <p:txBody>
            <a:bodyPr rtlCol="0" wrap="square">
              <a:spAutoFit/>
            </a:bodyPr>
            <a:lstStyle/>
            <a:p>
              <a:pPr algn="ctr"/>
              <a:r>
                <a:rPr altLang="zh-CN" lang="en-US" sz="1500">
                  <a:solidFill>
                    <a:schemeClr val="tx2"/>
                  </a:solidFill>
                  <a:latin charset="0" panose="020b0806030902050204" pitchFamily="34" typeface="Impact"/>
                </a:rPr>
                <a:t>01</a:t>
              </a:r>
            </a:p>
          </p:txBody>
        </p:sp>
        <p:sp>
          <p:nvSpPr>
            <p:cNvPr id="63" name="文本框 62"/>
            <p:cNvSpPr txBox="1"/>
            <p:nvPr/>
          </p:nvSpPr>
          <p:spPr>
            <a:xfrm>
              <a:off x="2248396" y="3239746"/>
              <a:ext cx="592649" cy="452331"/>
            </a:xfrm>
            <a:prstGeom prst="rect">
              <a:avLst/>
            </a:prstGeom>
            <a:noFill/>
          </p:spPr>
          <p:txBody>
            <a:bodyPr rtlCol="0" wrap="square">
              <a:spAutoFit/>
            </a:bodyPr>
            <a:lstStyle/>
            <a:p>
              <a:pPr algn="ctr"/>
              <a:r>
                <a:rPr altLang="zh-CN" lang="en-US" sz="1500">
                  <a:solidFill>
                    <a:schemeClr val="bg2"/>
                  </a:solidFill>
                  <a:latin charset="0" panose="020b0806030902050204" pitchFamily="34" typeface="Impact"/>
                </a:rPr>
                <a:t>02</a:t>
              </a:r>
            </a:p>
          </p:txBody>
        </p:sp>
        <p:sp>
          <p:nvSpPr>
            <p:cNvPr id="64" name="文本框 63"/>
            <p:cNvSpPr txBox="1"/>
            <p:nvPr/>
          </p:nvSpPr>
          <p:spPr>
            <a:xfrm>
              <a:off x="2248396" y="4426710"/>
              <a:ext cx="616860" cy="452331"/>
            </a:xfrm>
            <a:prstGeom prst="rect">
              <a:avLst/>
            </a:prstGeom>
            <a:noFill/>
          </p:spPr>
          <p:txBody>
            <a:bodyPr rtlCol="0" wrap="square">
              <a:spAutoFit/>
            </a:bodyPr>
            <a:lstStyle/>
            <a:p>
              <a:pPr algn="ctr"/>
              <a:r>
                <a:rPr altLang="zh-CN" lang="en-US" sz="1500">
                  <a:solidFill>
                    <a:schemeClr val="tx2"/>
                  </a:solidFill>
                  <a:latin charset="0" panose="020b0806030902050204" pitchFamily="34" typeface="Impact"/>
                </a:rPr>
                <a:t>03</a:t>
              </a:r>
            </a:p>
          </p:txBody>
        </p:sp>
        <p:grpSp>
          <p:nvGrpSpPr>
            <p:cNvPr id="65" name="Group 8"/>
            <p:cNvGrpSpPr>
              <a:grpSpLocks noChangeAspect="1"/>
            </p:cNvGrpSpPr>
            <p:nvPr/>
          </p:nvGrpSpPr>
          <p:grpSpPr>
            <a:xfrm>
              <a:off x="7815199" y="1966459"/>
              <a:ext cx="400488" cy="438825"/>
              <a:chOff x="3437" y="2282"/>
              <a:chExt cx="679" cy="744"/>
            </a:xfrm>
            <a:solidFill>
              <a:schemeClr val="bg1"/>
            </a:solidFill>
          </p:grpSpPr>
          <p:sp>
            <p:nvSpPr>
              <p:cNvPr id="93"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6" name="Group 13"/>
            <p:cNvGrpSpPr>
              <a:grpSpLocks noChangeAspect="1"/>
            </p:cNvGrpSpPr>
            <p:nvPr/>
          </p:nvGrpSpPr>
          <p:grpSpPr>
            <a:xfrm>
              <a:off x="6738705" y="3217627"/>
              <a:ext cx="439164" cy="444348"/>
              <a:chOff x="2426" y="2781"/>
              <a:chExt cx="593" cy="600"/>
            </a:xfrm>
            <a:solidFill>
              <a:schemeClr val="bg1"/>
            </a:solidFill>
          </p:grpSpPr>
          <p:sp>
            <p:nvSpPr>
              <p:cNvPr id="91"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7" name="Group 18"/>
            <p:cNvGrpSpPr>
              <a:grpSpLocks noChangeAspect="1"/>
            </p:cNvGrpSpPr>
            <p:nvPr/>
          </p:nvGrpSpPr>
          <p:grpSpPr>
            <a:xfrm>
              <a:off x="9016220" y="3230052"/>
              <a:ext cx="414725" cy="386448"/>
              <a:chOff x="3802" y="2858"/>
              <a:chExt cx="616" cy="574"/>
            </a:xfrm>
            <a:solidFill>
              <a:schemeClr val="bg1"/>
            </a:solidFill>
          </p:grpSpPr>
          <p:sp>
            <p:nvSpPr>
              <p:cNvPr id="86"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8" name="Group 26"/>
            <p:cNvGrpSpPr>
              <a:grpSpLocks noChangeAspect="1"/>
            </p:cNvGrpSpPr>
            <p:nvPr/>
          </p:nvGrpSpPr>
          <p:grpSpPr>
            <a:xfrm>
              <a:off x="5977312" y="4493089"/>
              <a:ext cx="590350" cy="292672"/>
              <a:chOff x="5676" y="2597"/>
              <a:chExt cx="1061" cy="526"/>
            </a:xfrm>
            <a:solidFill>
              <a:schemeClr val="bg1"/>
            </a:solidFill>
          </p:grpSpPr>
          <p:sp>
            <p:nvSpPr>
              <p:cNvPr id="71"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9" name="Freeform 108"/>
            <p:cNvSpPr>
              <a:spLocks noEditPoints="1"/>
            </p:cNvSpPr>
            <p:nvPr/>
          </p:nvSpPr>
          <p:spPr bwMode="auto">
            <a:xfrm>
              <a:off x="9056149" y="4471948"/>
              <a:ext cx="404774" cy="406230"/>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96"/>
            <p:cNvSpPr>
              <a:spLocks noEditPoints="1"/>
            </p:cNvSpPr>
            <p:nvPr/>
          </p:nvSpPr>
          <p:spPr bwMode="auto">
            <a:xfrm>
              <a:off x="7567074" y="4406743"/>
              <a:ext cx="394095" cy="428362"/>
            </a:xfrm>
            <a:custGeom>
              <a:gdLst>
                <a:gd fmla="*/ 34 w 114" name="T0"/>
                <a:gd fmla="*/ 58 h 124" name="T1"/>
                <a:gd fmla="*/ 7 w 114" name="T2"/>
                <a:gd fmla="*/ 57 h 124" name="T3"/>
                <a:gd fmla="*/ 9 w 114" name="T4"/>
                <a:gd fmla="*/ 108 h 124" name="T5"/>
                <a:gd fmla="*/ 37 w 114" name="T6"/>
                <a:gd fmla="*/ 112 h 124" name="T7"/>
                <a:gd fmla="*/ 34 w 114" name="T8"/>
                <a:gd fmla="*/ 58 h 124" name="T9"/>
                <a:gd fmla="*/ 113 w 114" name="T10"/>
                <a:gd fmla="*/ 73 h 124" name="T11"/>
                <a:gd fmla="*/ 107 w 114" name="T12"/>
                <a:gd fmla="*/ 66 h 124" name="T13"/>
                <a:gd fmla="*/ 112 w 114" name="T14"/>
                <a:gd fmla="*/ 59 h 124" name="T15"/>
                <a:gd fmla="*/ 85 w 114" name="T16"/>
                <a:gd fmla="*/ 48 h 124" name="T17"/>
                <a:gd fmla="*/ 80 w 114" name="T18"/>
                <a:gd fmla="*/ 39 h 124" name="T19"/>
                <a:gd fmla="*/ 96 w 114" name="T20"/>
                <a:gd fmla="*/ 21 h 124" name="T21"/>
                <a:gd fmla="*/ 90 w 114" name="T22"/>
                <a:gd fmla="*/ 4 h 124" name="T23"/>
                <a:gd fmla="*/ 58 w 114" name="T24"/>
                <a:gd fmla="*/ 35 h 124" name="T25"/>
                <a:gd fmla="*/ 39 w 114" name="T26"/>
                <a:gd fmla="*/ 59 h 124" name="T27"/>
                <a:gd fmla="*/ 42 w 114" name="T28"/>
                <a:gd fmla="*/ 111 h 124" name="T29"/>
                <a:gd fmla="*/ 91 w 114" name="T30"/>
                <a:gd fmla="*/ 119 h 124" name="T31"/>
                <a:gd fmla="*/ 103 w 114" name="T32"/>
                <a:gd fmla="*/ 108 h 124" name="T33"/>
                <a:gd fmla="*/ 100 w 114" name="T34"/>
                <a:gd fmla="*/ 101 h 124" name="T35"/>
                <a:gd fmla="*/ 109 w 114" name="T36"/>
                <a:gd fmla="*/ 93 h 124" name="T37"/>
                <a:gd fmla="*/ 106 w 114" name="T38"/>
                <a:gd fmla="*/ 83 h 124" name="T39"/>
                <a:gd fmla="*/ 113 w 114" name="T40"/>
                <a:gd fmla="*/ 73 h 1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4" w="11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91021739"/>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Effect filter="fade" transition="in">
                                      <p:cBhvr>
                                        <p:cTn dur="500" id="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95" name="圆角矩形 94"/>
          <p:cNvSpPr/>
          <p:nvPr/>
        </p:nvSpPr>
        <p:spPr>
          <a:xfrm>
            <a:off x="3088957" y="1661428"/>
            <a:ext cx="1305233" cy="1305233"/>
          </a:xfrm>
          <a:prstGeom prst="roundRect">
            <a:avLst>
              <a:gd fmla="val 3969" name="adj"/>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96" name="圆角矩形 95"/>
          <p:cNvSpPr/>
          <p:nvPr/>
        </p:nvSpPr>
        <p:spPr>
          <a:xfrm>
            <a:off x="4481205" y="3044975"/>
            <a:ext cx="1305233" cy="1305233"/>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97" name="圆角矩形 96"/>
          <p:cNvSpPr/>
          <p:nvPr/>
        </p:nvSpPr>
        <p:spPr>
          <a:xfrm>
            <a:off x="4481205" y="2089980"/>
            <a:ext cx="876681" cy="876681"/>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98" name="圆角矩形 97"/>
          <p:cNvSpPr/>
          <p:nvPr/>
        </p:nvSpPr>
        <p:spPr>
          <a:xfrm>
            <a:off x="3517509" y="3048238"/>
            <a:ext cx="876681" cy="876681"/>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99" name="Group 8"/>
          <p:cNvGrpSpPr>
            <a:grpSpLocks noChangeAspect="1"/>
          </p:cNvGrpSpPr>
          <p:nvPr/>
        </p:nvGrpSpPr>
        <p:grpSpPr>
          <a:xfrm>
            <a:off x="3510050" y="2060359"/>
            <a:ext cx="463047" cy="507374"/>
            <a:chOff x="3437" y="2282"/>
            <a:chExt cx="679" cy="744"/>
          </a:xfrm>
          <a:solidFill>
            <a:schemeClr val="tx2"/>
          </a:solidFill>
        </p:grpSpPr>
        <p:sp>
          <p:nvSpPr>
            <p:cNvPr id="100"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2" name="Group 13"/>
          <p:cNvGrpSpPr>
            <a:grpSpLocks noChangeAspect="1"/>
          </p:cNvGrpSpPr>
          <p:nvPr/>
        </p:nvGrpSpPr>
        <p:grpSpPr>
          <a:xfrm>
            <a:off x="3720824" y="3285371"/>
            <a:ext cx="463512" cy="468984"/>
            <a:chOff x="2426" y="2781"/>
            <a:chExt cx="593" cy="600"/>
          </a:xfrm>
          <a:solidFill>
            <a:schemeClr val="bg2"/>
          </a:solidFill>
        </p:grpSpPr>
        <p:sp>
          <p:nvSpPr>
            <p:cNvPr id="103"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5" name="Group 18"/>
          <p:cNvGrpSpPr>
            <a:grpSpLocks noChangeAspect="1"/>
          </p:cNvGrpSpPr>
          <p:nvPr/>
        </p:nvGrpSpPr>
        <p:grpSpPr>
          <a:xfrm>
            <a:off x="4705403" y="2325223"/>
            <a:ext cx="435919" cy="406196"/>
            <a:chOff x="3802" y="2858"/>
            <a:chExt cx="616" cy="574"/>
          </a:xfrm>
          <a:solidFill>
            <a:schemeClr val="bg2"/>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1" name="Group 26"/>
          <p:cNvGrpSpPr>
            <a:grpSpLocks noChangeAspect="1"/>
          </p:cNvGrpSpPr>
          <p:nvPr/>
        </p:nvGrpSpPr>
        <p:grpSpPr>
          <a:xfrm>
            <a:off x="4801298" y="3522110"/>
            <a:ext cx="682570" cy="338390"/>
            <a:chOff x="5676" y="2597"/>
            <a:chExt cx="1061" cy="526"/>
          </a:xfrm>
          <a:solidFill>
            <a:schemeClr val="bg2"/>
          </a:solidFill>
        </p:grpSpPr>
        <p:sp>
          <p:nvSpPr>
            <p:cNvPr id="112"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7" name="圆角矩形 126"/>
          <p:cNvSpPr/>
          <p:nvPr/>
        </p:nvSpPr>
        <p:spPr>
          <a:xfrm>
            <a:off x="4173316" y="2769461"/>
            <a:ext cx="540431" cy="540431"/>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635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28" name="Freeform 48"/>
          <p:cNvSpPr>
            <a:spLocks noEditPoints="1"/>
          </p:cNvSpPr>
          <p:nvPr/>
        </p:nvSpPr>
        <p:spPr bwMode="auto">
          <a:xfrm>
            <a:off x="4282064" y="2862394"/>
            <a:ext cx="326006" cy="354564"/>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p>
        </p:txBody>
      </p:sp>
      <p:sp>
        <p:nvSpPr>
          <p:cNvPr id="129" name="圆角矩形 128"/>
          <p:cNvSpPr/>
          <p:nvPr/>
        </p:nvSpPr>
        <p:spPr>
          <a:xfrm>
            <a:off x="4090909" y="2689011"/>
            <a:ext cx="710856" cy="710856"/>
          </a:xfrm>
          <a:prstGeom prst="roundRect">
            <a:avLst>
              <a:gd fmla="val 3969" name="adj"/>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130" name="组合 129"/>
          <p:cNvGrpSpPr/>
          <p:nvPr/>
        </p:nvGrpSpPr>
        <p:grpSpPr>
          <a:xfrm>
            <a:off x="831280" y="1926078"/>
            <a:ext cx="1768225" cy="781585"/>
            <a:chOff x="1256119" y="1638320"/>
            <a:chExt cx="1923767" cy="781585"/>
          </a:xfrm>
        </p:grpSpPr>
        <p:sp>
          <p:nvSpPr>
            <p:cNvPr id="131"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32"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33" name="组合 132"/>
          <p:cNvGrpSpPr/>
          <p:nvPr/>
        </p:nvGrpSpPr>
        <p:grpSpPr>
          <a:xfrm>
            <a:off x="861449" y="2907979"/>
            <a:ext cx="1768225" cy="781585"/>
            <a:chOff x="1256119" y="1638320"/>
            <a:chExt cx="1923767" cy="781585"/>
          </a:xfrm>
        </p:grpSpPr>
        <p:sp>
          <p:nvSpPr>
            <p:cNvPr id="134" name="TextBox 21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35" name="TextBox 21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nvGrpSpPr>
          <p:cNvPr id="136" name="组合 135"/>
          <p:cNvGrpSpPr/>
          <p:nvPr/>
        </p:nvGrpSpPr>
        <p:grpSpPr>
          <a:xfrm>
            <a:off x="6252366" y="1926078"/>
            <a:ext cx="1768225" cy="781585"/>
            <a:chOff x="1256119" y="1638320"/>
            <a:chExt cx="1923767" cy="781585"/>
          </a:xfrm>
        </p:grpSpPr>
        <p:sp>
          <p:nvSpPr>
            <p:cNvPr id="137"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38"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39" name="组合 138"/>
          <p:cNvGrpSpPr/>
          <p:nvPr/>
        </p:nvGrpSpPr>
        <p:grpSpPr>
          <a:xfrm>
            <a:off x="6282535" y="2907979"/>
            <a:ext cx="1768225" cy="781585"/>
            <a:chOff x="1256119" y="1638320"/>
            <a:chExt cx="1923767" cy="781585"/>
          </a:xfrm>
        </p:grpSpPr>
        <p:sp>
          <p:nvSpPr>
            <p:cNvPr id="140" name="TextBox 21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41" name="TextBox 21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spTree>
    <p:extLst>
      <p:ext uri="{BB962C8B-B14F-4D97-AF65-F5344CB8AC3E}">
        <p14:creationId val="799477958"/>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5"/>
                                        </p:tgtEl>
                                        <p:attrNameLst>
                                          <p:attrName>style.visibility</p:attrName>
                                        </p:attrNameLst>
                                      </p:cBhvr>
                                      <p:to>
                                        <p:strVal val="visible"/>
                                      </p:to>
                                    </p:set>
                                    <p:anim calcmode="lin" valueType="num">
                                      <p:cBhvr>
                                        <p:cTn dur="500" fill="hold" id="7"/>
                                        <p:tgtEl>
                                          <p:spTgt spid="95"/>
                                        </p:tgtEl>
                                        <p:attrNameLst>
                                          <p:attrName>ppt_w</p:attrName>
                                        </p:attrNameLst>
                                      </p:cBhvr>
                                      <p:tavLst>
                                        <p:tav tm="0">
                                          <p:val>
                                            <p:fltVal val="0"/>
                                          </p:val>
                                        </p:tav>
                                        <p:tav tm="100000">
                                          <p:val>
                                            <p:strVal val="#ppt_w"/>
                                          </p:val>
                                        </p:tav>
                                      </p:tavLst>
                                    </p:anim>
                                    <p:anim calcmode="lin" valueType="num">
                                      <p:cBhvr>
                                        <p:cTn dur="500" fill="hold" id="8"/>
                                        <p:tgtEl>
                                          <p:spTgt spid="95"/>
                                        </p:tgtEl>
                                        <p:attrNameLst>
                                          <p:attrName>ppt_h</p:attrName>
                                        </p:attrNameLst>
                                      </p:cBhvr>
                                      <p:tavLst>
                                        <p:tav tm="0">
                                          <p:val>
                                            <p:fltVal val="0"/>
                                          </p:val>
                                        </p:tav>
                                        <p:tav tm="100000">
                                          <p:val>
                                            <p:strVal val="#ppt_h"/>
                                          </p:val>
                                        </p:tav>
                                      </p:tavLst>
                                    </p:anim>
                                    <p:animEffect filter="fade" transition="in">
                                      <p:cBhvr>
                                        <p:cTn dur="500" id="9"/>
                                        <p:tgtEl>
                                          <p:spTgt spid="95"/>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6"/>
                                        </p:tgtEl>
                                        <p:attrNameLst>
                                          <p:attrName>style.visibility</p:attrName>
                                        </p:attrNameLst>
                                      </p:cBhvr>
                                      <p:to>
                                        <p:strVal val="visible"/>
                                      </p:to>
                                    </p:set>
                                    <p:anim calcmode="lin" valueType="num">
                                      <p:cBhvr>
                                        <p:cTn dur="500" fill="hold" id="13"/>
                                        <p:tgtEl>
                                          <p:spTgt spid="96"/>
                                        </p:tgtEl>
                                        <p:attrNameLst>
                                          <p:attrName>ppt_w</p:attrName>
                                        </p:attrNameLst>
                                      </p:cBhvr>
                                      <p:tavLst>
                                        <p:tav tm="0">
                                          <p:val>
                                            <p:fltVal val="0"/>
                                          </p:val>
                                        </p:tav>
                                        <p:tav tm="100000">
                                          <p:val>
                                            <p:strVal val="#ppt_w"/>
                                          </p:val>
                                        </p:tav>
                                      </p:tavLst>
                                    </p:anim>
                                    <p:anim calcmode="lin" valueType="num">
                                      <p:cBhvr>
                                        <p:cTn dur="500" fill="hold" id="14"/>
                                        <p:tgtEl>
                                          <p:spTgt spid="96"/>
                                        </p:tgtEl>
                                        <p:attrNameLst>
                                          <p:attrName>ppt_h</p:attrName>
                                        </p:attrNameLst>
                                      </p:cBhvr>
                                      <p:tavLst>
                                        <p:tav tm="0">
                                          <p:val>
                                            <p:fltVal val="0"/>
                                          </p:val>
                                        </p:tav>
                                        <p:tav tm="100000">
                                          <p:val>
                                            <p:strVal val="#ppt_h"/>
                                          </p:val>
                                        </p:tav>
                                      </p:tavLst>
                                    </p:anim>
                                    <p:animEffect filter="fade" transition="in">
                                      <p:cBhvr>
                                        <p:cTn dur="500" id="15"/>
                                        <p:tgtEl>
                                          <p:spTgt spid="96"/>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97"/>
                                        </p:tgtEl>
                                        <p:attrNameLst>
                                          <p:attrName>style.visibility</p:attrName>
                                        </p:attrNameLst>
                                      </p:cBhvr>
                                      <p:to>
                                        <p:strVal val="visible"/>
                                      </p:to>
                                    </p:set>
                                    <p:anim calcmode="lin" valueType="num">
                                      <p:cBhvr>
                                        <p:cTn dur="500" fill="hold" id="19"/>
                                        <p:tgtEl>
                                          <p:spTgt spid="97"/>
                                        </p:tgtEl>
                                        <p:attrNameLst>
                                          <p:attrName>ppt_w</p:attrName>
                                        </p:attrNameLst>
                                      </p:cBhvr>
                                      <p:tavLst>
                                        <p:tav tm="0">
                                          <p:val>
                                            <p:fltVal val="0"/>
                                          </p:val>
                                        </p:tav>
                                        <p:tav tm="100000">
                                          <p:val>
                                            <p:strVal val="#ppt_w"/>
                                          </p:val>
                                        </p:tav>
                                      </p:tavLst>
                                    </p:anim>
                                    <p:anim calcmode="lin" valueType="num">
                                      <p:cBhvr>
                                        <p:cTn dur="500" fill="hold" id="20"/>
                                        <p:tgtEl>
                                          <p:spTgt spid="97"/>
                                        </p:tgtEl>
                                        <p:attrNameLst>
                                          <p:attrName>ppt_h</p:attrName>
                                        </p:attrNameLst>
                                      </p:cBhvr>
                                      <p:tavLst>
                                        <p:tav tm="0">
                                          <p:val>
                                            <p:fltVal val="0"/>
                                          </p:val>
                                        </p:tav>
                                        <p:tav tm="100000">
                                          <p:val>
                                            <p:strVal val="#ppt_h"/>
                                          </p:val>
                                        </p:tav>
                                      </p:tavLst>
                                    </p:anim>
                                    <p:animEffect filter="fade" transition="in">
                                      <p:cBhvr>
                                        <p:cTn dur="500" id="21"/>
                                        <p:tgtEl>
                                          <p:spTgt spid="97"/>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98"/>
                                        </p:tgtEl>
                                        <p:attrNameLst>
                                          <p:attrName>style.visibility</p:attrName>
                                        </p:attrNameLst>
                                      </p:cBhvr>
                                      <p:to>
                                        <p:strVal val="visible"/>
                                      </p:to>
                                    </p:set>
                                    <p:anim calcmode="lin" valueType="num">
                                      <p:cBhvr>
                                        <p:cTn dur="500" fill="hold" id="25"/>
                                        <p:tgtEl>
                                          <p:spTgt spid="98"/>
                                        </p:tgtEl>
                                        <p:attrNameLst>
                                          <p:attrName>ppt_w</p:attrName>
                                        </p:attrNameLst>
                                      </p:cBhvr>
                                      <p:tavLst>
                                        <p:tav tm="0">
                                          <p:val>
                                            <p:fltVal val="0"/>
                                          </p:val>
                                        </p:tav>
                                        <p:tav tm="100000">
                                          <p:val>
                                            <p:strVal val="#ppt_w"/>
                                          </p:val>
                                        </p:tav>
                                      </p:tavLst>
                                    </p:anim>
                                    <p:anim calcmode="lin" valueType="num">
                                      <p:cBhvr>
                                        <p:cTn dur="500" fill="hold" id="26"/>
                                        <p:tgtEl>
                                          <p:spTgt spid="98"/>
                                        </p:tgtEl>
                                        <p:attrNameLst>
                                          <p:attrName>ppt_h</p:attrName>
                                        </p:attrNameLst>
                                      </p:cBhvr>
                                      <p:tavLst>
                                        <p:tav tm="0">
                                          <p:val>
                                            <p:fltVal val="0"/>
                                          </p:val>
                                        </p:tav>
                                        <p:tav tm="100000">
                                          <p:val>
                                            <p:strVal val="#ppt_h"/>
                                          </p:val>
                                        </p:tav>
                                      </p:tavLst>
                                    </p:anim>
                                    <p:animEffect filter="fade" transition="in">
                                      <p:cBhvr>
                                        <p:cTn dur="500" id="27"/>
                                        <p:tgtEl>
                                          <p:spTgt spid="98"/>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99"/>
                                        </p:tgtEl>
                                        <p:attrNameLst>
                                          <p:attrName>style.visibility</p:attrName>
                                        </p:attrNameLst>
                                      </p:cBhvr>
                                      <p:to>
                                        <p:strVal val="visible"/>
                                      </p:to>
                                    </p:set>
                                    <p:anim calcmode="lin" valueType="num">
                                      <p:cBhvr>
                                        <p:cTn dur="500" fill="hold" id="31"/>
                                        <p:tgtEl>
                                          <p:spTgt spid="99"/>
                                        </p:tgtEl>
                                        <p:attrNameLst>
                                          <p:attrName>ppt_w</p:attrName>
                                        </p:attrNameLst>
                                      </p:cBhvr>
                                      <p:tavLst>
                                        <p:tav tm="0">
                                          <p:val>
                                            <p:fltVal val="0"/>
                                          </p:val>
                                        </p:tav>
                                        <p:tav tm="100000">
                                          <p:val>
                                            <p:strVal val="#ppt_w"/>
                                          </p:val>
                                        </p:tav>
                                      </p:tavLst>
                                    </p:anim>
                                    <p:anim calcmode="lin" valueType="num">
                                      <p:cBhvr>
                                        <p:cTn dur="500" fill="hold" id="32"/>
                                        <p:tgtEl>
                                          <p:spTgt spid="99"/>
                                        </p:tgtEl>
                                        <p:attrNameLst>
                                          <p:attrName>ppt_h</p:attrName>
                                        </p:attrNameLst>
                                      </p:cBhvr>
                                      <p:tavLst>
                                        <p:tav tm="0">
                                          <p:val>
                                            <p:fltVal val="0"/>
                                          </p:val>
                                        </p:tav>
                                        <p:tav tm="100000">
                                          <p:val>
                                            <p:strVal val="#ppt_h"/>
                                          </p:val>
                                        </p:tav>
                                      </p:tavLst>
                                    </p:anim>
                                    <p:animEffect filter="fade" transition="in">
                                      <p:cBhvr>
                                        <p:cTn dur="500" id="33"/>
                                        <p:tgtEl>
                                          <p:spTgt spid="99"/>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102"/>
                                        </p:tgtEl>
                                        <p:attrNameLst>
                                          <p:attrName>style.visibility</p:attrName>
                                        </p:attrNameLst>
                                      </p:cBhvr>
                                      <p:to>
                                        <p:strVal val="visible"/>
                                      </p:to>
                                    </p:set>
                                    <p:anim calcmode="lin" valueType="num">
                                      <p:cBhvr>
                                        <p:cTn dur="500" fill="hold" id="37"/>
                                        <p:tgtEl>
                                          <p:spTgt spid="102"/>
                                        </p:tgtEl>
                                        <p:attrNameLst>
                                          <p:attrName>ppt_w</p:attrName>
                                        </p:attrNameLst>
                                      </p:cBhvr>
                                      <p:tavLst>
                                        <p:tav tm="0">
                                          <p:val>
                                            <p:fltVal val="0"/>
                                          </p:val>
                                        </p:tav>
                                        <p:tav tm="100000">
                                          <p:val>
                                            <p:strVal val="#ppt_w"/>
                                          </p:val>
                                        </p:tav>
                                      </p:tavLst>
                                    </p:anim>
                                    <p:anim calcmode="lin" valueType="num">
                                      <p:cBhvr>
                                        <p:cTn dur="500" fill="hold" id="38"/>
                                        <p:tgtEl>
                                          <p:spTgt spid="102"/>
                                        </p:tgtEl>
                                        <p:attrNameLst>
                                          <p:attrName>ppt_h</p:attrName>
                                        </p:attrNameLst>
                                      </p:cBhvr>
                                      <p:tavLst>
                                        <p:tav tm="0">
                                          <p:val>
                                            <p:fltVal val="0"/>
                                          </p:val>
                                        </p:tav>
                                        <p:tav tm="100000">
                                          <p:val>
                                            <p:strVal val="#ppt_h"/>
                                          </p:val>
                                        </p:tav>
                                      </p:tavLst>
                                    </p:anim>
                                    <p:animEffect filter="fade" transition="in">
                                      <p:cBhvr>
                                        <p:cTn dur="500" id="39"/>
                                        <p:tgtEl>
                                          <p:spTgt spid="102"/>
                                        </p:tgtEl>
                                      </p:cBhvr>
                                    </p:animEffect>
                                  </p:childTnLst>
                                </p:cTn>
                              </p:par>
                            </p:childTnLst>
                          </p:cTn>
                        </p:par>
                        <p:par>
                          <p:cTn fill="hold" id="40" nodeType="afterGroup">
                            <p:stCondLst>
                              <p:cond delay="3000"/>
                            </p:stCondLst>
                            <p:childTnLst>
                              <p:par>
                                <p:cTn fill="hold" id="41" nodeType="afterEffect" presetClass="entr" presetID="53" presetSubtype="0">
                                  <p:stCondLst>
                                    <p:cond delay="0"/>
                                  </p:stCondLst>
                                  <p:childTnLst>
                                    <p:set>
                                      <p:cBhvr>
                                        <p:cTn dur="1" fill="hold" id="42">
                                          <p:stCondLst>
                                            <p:cond delay="0"/>
                                          </p:stCondLst>
                                        </p:cTn>
                                        <p:tgtEl>
                                          <p:spTgt spid="105"/>
                                        </p:tgtEl>
                                        <p:attrNameLst>
                                          <p:attrName>style.visibility</p:attrName>
                                        </p:attrNameLst>
                                      </p:cBhvr>
                                      <p:to>
                                        <p:strVal val="visible"/>
                                      </p:to>
                                    </p:set>
                                    <p:anim calcmode="lin" valueType="num">
                                      <p:cBhvr>
                                        <p:cTn dur="500" fill="hold" id="43"/>
                                        <p:tgtEl>
                                          <p:spTgt spid="105"/>
                                        </p:tgtEl>
                                        <p:attrNameLst>
                                          <p:attrName>ppt_w</p:attrName>
                                        </p:attrNameLst>
                                      </p:cBhvr>
                                      <p:tavLst>
                                        <p:tav tm="0">
                                          <p:val>
                                            <p:fltVal val="0"/>
                                          </p:val>
                                        </p:tav>
                                        <p:tav tm="100000">
                                          <p:val>
                                            <p:strVal val="#ppt_w"/>
                                          </p:val>
                                        </p:tav>
                                      </p:tavLst>
                                    </p:anim>
                                    <p:anim calcmode="lin" valueType="num">
                                      <p:cBhvr>
                                        <p:cTn dur="500" fill="hold" id="44"/>
                                        <p:tgtEl>
                                          <p:spTgt spid="105"/>
                                        </p:tgtEl>
                                        <p:attrNameLst>
                                          <p:attrName>ppt_h</p:attrName>
                                        </p:attrNameLst>
                                      </p:cBhvr>
                                      <p:tavLst>
                                        <p:tav tm="0">
                                          <p:val>
                                            <p:fltVal val="0"/>
                                          </p:val>
                                        </p:tav>
                                        <p:tav tm="100000">
                                          <p:val>
                                            <p:strVal val="#ppt_h"/>
                                          </p:val>
                                        </p:tav>
                                      </p:tavLst>
                                    </p:anim>
                                    <p:animEffect filter="fade" transition="in">
                                      <p:cBhvr>
                                        <p:cTn dur="500" id="45"/>
                                        <p:tgtEl>
                                          <p:spTgt spid="105"/>
                                        </p:tgtEl>
                                      </p:cBhvr>
                                    </p:animEffect>
                                  </p:childTnLst>
                                </p:cTn>
                              </p:par>
                            </p:childTnLst>
                          </p:cTn>
                        </p:par>
                        <p:par>
                          <p:cTn fill="hold" id="46" nodeType="afterGroup">
                            <p:stCondLst>
                              <p:cond delay="3500"/>
                            </p:stCondLst>
                            <p:childTnLst>
                              <p:par>
                                <p:cTn fill="hold" id="47" nodeType="afterEffect" presetClass="entr" presetID="53" presetSubtype="0">
                                  <p:stCondLst>
                                    <p:cond delay="0"/>
                                  </p:stCondLst>
                                  <p:childTnLst>
                                    <p:set>
                                      <p:cBhvr>
                                        <p:cTn dur="1" fill="hold" id="48">
                                          <p:stCondLst>
                                            <p:cond delay="0"/>
                                          </p:stCondLst>
                                        </p:cTn>
                                        <p:tgtEl>
                                          <p:spTgt spid="111"/>
                                        </p:tgtEl>
                                        <p:attrNameLst>
                                          <p:attrName>style.visibility</p:attrName>
                                        </p:attrNameLst>
                                      </p:cBhvr>
                                      <p:to>
                                        <p:strVal val="visible"/>
                                      </p:to>
                                    </p:set>
                                    <p:anim calcmode="lin" valueType="num">
                                      <p:cBhvr>
                                        <p:cTn dur="500" fill="hold" id="49"/>
                                        <p:tgtEl>
                                          <p:spTgt spid="111"/>
                                        </p:tgtEl>
                                        <p:attrNameLst>
                                          <p:attrName>ppt_w</p:attrName>
                                        </p:attrNameLst>
                                      </p:cBhvr>
                                      <p:tavLst>
                                        <p:tav tm="0">
                                          <p:val>
                                            <p:fltVal val="0"/>
                                          </p:val>
                                        </p:tav>
                                        <p:tav tm="100000">
                                          <p:val>
                                            <p:strVal val="#ppt_w"/>
                                          </p:val>
                                        </p:tav>
                                      </p:tavLst>
                                    </p:anim>
                                    <p:anim calcmode="lin" valueType="num">
                                      <p:cBhvr>
                                        <p:cTn dur="500" fill="hold" id="50"/>
                                        <p:tgtEl>
                                          <p:spTgt spid="111"/>
                                        </p:tgtEl>
                                        <p:attrNameLst>
                                          <p:attrName>ppt_h</p:attrName>
                                        </p:attrNameLst>
                                      </p:cBhvr>
                                      <p:tavLst>
                                        <p:tav tm="0">
                                          <p:val>
                                            <p:fltVal val="0"/>
                                          </p:val>
                                        </p:tav>
                                        <p:tav tm="100000">
                                          <p:val>
                                            <p:strVal val="#ppt_h"/>
                                          </p:val>
                                        </p:tav>
                                      </p:tavLst>
                                    </p:anim>
                                    <p:animEffect filter="fade" transition="in">
                                      <p:cBhvr>
                                        <p:cTn dur="500" id="51"/>
                                        <p:tgtEl>
                                          <p:spTgt spid="111"/>
                                        </p:tgtEl>
                                      </p:cBhvr>
                                    </p:animEffect>
                                  </p:childTnLst>
                                </p:cTn>
                              </p:par>
                            </p:childTnLst>
                          </p:cTn>
                        </p:par>
                        <p:par>
                          <p:cTn fill="hold" id="52" nodeType="afterGroup">
                            <p:stCondLst>
                              <p:cond delay="4000"/>
                            </p:stCondLst>
                            <p:childTnLst>
                              <p:par>
                                <p:cTn fill="hold" grpId="0" id="53" nodeType="afterEffect" presetClass="entr" presetID="53" presetSubtype="0">
                                  <p:stCondLst>
                                    <p:cond delay="0"/>
                                  </p:stCondLst>
                                  <p:childTnLst>
                                    <p:set>
                                      <p:cBhvr>
                                        <p:cTn dur="1" fill="hold" id="54">
                                          <p:stCondLst>
                                            <p:cond delay="0"/>
                                          </p:stCondLst>
                                        </p:cTn>
                                        <p:tgtEl>
                                          <p:spTgt spid="127"/>
                                        </p:tgtEl>
                                        <p:attrNameLst>
                                          <p:attrName>style.visibility</p:attrName>
                                        </p:attrNameLst>
                                      </p:cBhvr>
                                      <p:to>
                                        <p:strVal val="visible"/>
                                      </p:to>
                                    </p:set>
                                    <p:anim calcmode="lin" valueType="num">
                                      <p:cBhvr>
                                        <p:cTn dur="500" fill="hold" id="55"/>
                                        <p:tgtEl>
                                          <p:spTgt spid="127"/>
                                        </p:tgtEl>
                                        <p:attrNameLst>
                                          <p:attrName>ppt_w</p:attrName>
                                        </p:attrNameLst>
                                      </p:cBhvr>
                                      <p:tavLst>
                                        <p:tav tm="0">
                                          <p:val>
                                            <p:fltVal val="0"/>
                                          </p:val>
                                        </p:tav>
                                        <p:tav tm="100000">
                                          <p:val>
                                            <p:strVal val="#ppt_w"/>
                                          </p:val>
                                        </p:tav>
                                      </p:tavLst>
                                    </p:anim>
                                    <p:anim calcmode="lin" valueType="num">
                                      <p:cBhvr>
                                        <p:cTn dur="500" fill="hold" id="56"/>
                                        <p:tgtEl>
                                          <p:spTgt spid="127"/>
                                        </p:tgtEl>
                                        <p:attrNameLst>
                                          <p:attrName>ppt_h</p:attrName>
                                        </p:attrNameLst>
                                      </p:cBhvr>
                                      <p:tavLst>
                                        <p:tav tm="0">
                                          <p:val>
                                            <p:fltVal val="0"/>
                                          </p:val>
                                        </p:tav>
                                        <p:tav tm="100000">
                                          <p:val>
                                            <p:strVal val="#ppt_h"/>
                                          </p:val>
                                        </p:tav>
                                      </p:tavLst>
                                    </p:anim>
                                    <p:animEffect filter="fade" transition="in">
                                      <p:cBhvr>
                                        <p:cTn dur="500" id="57"/>
                                        <p:tgtEl>
                                          <p:spTgt spid="127"/>
                                        </p:tgtEl>
                                      </p:cBhvr>
                                    </p:animEffect>
                                  </p:childTnLst>
                                </p:cTn>
                              </p:par>
                            </p:childTnLst>
                          </p:cTn>
                        </p:par>
                        <p:par>
                          <p:cTn fill="hold" id="58" nodeType="afterGroup">
                            <p:stCondLst>
                              <p:cond delay="4500"/>
                            </p:stCondLst>
                            <p:childTnLst>
                              <p:par>
                                <p:cTn fill="hold" grpId="0" id="59" nodeType="afterEffect" presetClass="entr" presetID="53" presetSubtype="0">
                                  <p:stCondLst>
                                    <p:cond delay="0"/>
                                  </p:stCondLst>
                                  <p:childTnLst>
                                    <p:set>
                                      <p:cBhvr>
                                        <p:cTn dur="1" fill="hold" id="60">
                                          <p:stCondLst>
                                            <p:cond delay="0"/>
                                          </p:stCondLst>
                                        </p:cTn>
                                        <p:tgtEl>
                                          <p:spTgt spid="128"/>
                                        </p:tgtEl>
                                        <p:attrNameLst>
                                          <p:attrName>style.visibility</p:attrName>
                                        </p:attrNameLst>
                                      </p:cBhvr>
                                      <p:to>
                                        <p:strVal val="visible"/>
                                      </p:to>
                                    </p:set>
                                    <p:anim calcmode="lin" valueType="num">
                                      <p:cBhvr>
                                        <p:cTn dur="500" fill="hold" id="61"/>
                                        <p:tgtEl>
                                          <p:spTgt spid="128"/>
                                        </p:tgtEl>
                                        <p:attrNameLst>
                                          <p:attrName>ppt_w</p:attrName>
                                        </p:attrNameLst>
                                      </p:cBhvr>
                                      <p:tavLst>
                                        <p:tav tm="0">
                                          <p:val>
                                            <p:fltVal val="0"/>
                                          </p:val>
                                        </p:tav>
                                        <p:tav tm="100000">
                                          <p:val>
                                            <p:strVal val="#ppt_w"/>
                                          </p:val>
                                        </p:tav>
                                      </p:tavLst>
                                    </p:anim>
                                    <p:anim calcmode="lin" valueType="num">
                                      <p:cBhvr>
                                        <p:cTn dur="500" fill="hold" id="62"/>
                                        <p:tgtEl>
                                          <p:spTgt spid="128"/>
                                        </p:tgtEl>
                                        <p:attrNameLst>
                                          <p:attrName>ppt_h</p:attrName>
                                        </p:attrNameLst>
                                      </p:cBhvr>
                                      <p:tavLst>
                                        <p:tav tm="0">
                                          <p:val>
                                            <p:fltVal val="0"/>
                                          </p:val>
                                        </p:tav>
                                        <p:tav tm="100000">
                                          <p:val>
                                            <p:strVal val="#ppt_h"/>
                                          </p:val>
                                        </p:tav>
                                      </p:tavLst>
                                    </p:anim>
                                    <p:animEffect filter="fade" transition="in">
                                      <p:cBhvr>
                                        <p:cTn dur="500" id="63"/>
                                        <p:tgtEl>
                                          <p:spTgt spid="128"/>
                                        </p:tgtEl>
                                      </p:cBhvr>
                                    </p:animEffect>
                                  </p:childTnLst>
                                </p:cTn>
                              </p:par>
                            </p:childTnLst>
                          </p:cTn>
                        </p:par>
                        <p:par>
                          <p:cTn fill="hold" id="64" nodeType="afterGroup">
                            <p:stCondLst>
                              <p:cond delay="5000"/>
                            </p:stCondLst>
                            <p:childTnLst>
                              <p:par>
                                <p:cTn fill="hold" grpId="0" id="65" nodeType="afterEffect" presetClass="entr" presetID="53" presetSubtype="0">
                                  <p:stCondLst>
                                    <p:cond delay="0"/>
                                  </p:stCondLst>
                                  <p:childTnLst>
                                    <p:set>
                                      <p:cBhvr>
                                        <p:cTn dur="1" fill="hold" id="66">
                                          <p:stCondLst>
                                            <p:cond delay="0"/>
                                          </p:stCondLst>
                                        </p:cTn>
                                        <p:tgtEl>
                                          <p:spTgt spid="129"/>
                                        </p:tgtEl>
                                        <p:attrNameLst>
                                          <p:attrName>style.visibility</p:attrName>
                                        </p:attrNameLst>
                                      </p:cBhvr>
                                      <p:to>
                                        <p:strVal val="visible"/>
                                      </p:to>
                                    </p:set>
                                    <p:anim calcmode="lin" valueType="num">
                                      <p:cBhvr>
                                        <p:cTn dur="500" fill="hold" id="67"/>
                                        <p:tgtEl>
                                          <p:spTgt spid="129"/>
                                        </p:tgtEl>
                                        <p:attrNameLst>
                                          <p:attrName>ppt_w</p:attrName>
                                        </p:attrNameLst>
                                      </p:cBhvr>
                                      <p:tavLst>
                                        <p:tav tm="0">
                                          <p:val>
                                            <p:fltVal val="0"/>
                                          </p:val>
                                        </p:tav>
                                        <p:tav tm="100000">
                                          <p:val>
                                            <p:strVal val="#ppt_w"/>
                                          </p:val>
                                        </p:tav>
                                      </p:tavLst>
                                    </p:anim>
                                    <p:anim calcmode="lin" valueType="num">
                                      <p:cBhvr>
                                        <p:cTn dur="500" fill="hold" id="68"/>
                                        <p:tgtEl>
                                          <p:spTgt spid="129"/>
                                        </p:tgtEl>
                                        <p:attrNameLst>
                                          <p:attrName>ppt_h</p:attrName>
                                        </p:attrNameLst>
                                      </p:cBhvr>
                                      <p:tavLst>
                                        <p:tav tm="0">
                                          <p:val>
                                            <p:fltVal val="0"/>
                                          </p:val>
                                        </p:tav>
                                        <p:tav tm="100000">
                                          <p:val>
                                            <p:strVal val="#ppt_h"/>
                                          </p:val>
                                        </p:tav>
                                      </p:tavLst>
                                    </p:anim>
                                    <p:animEffect filter="fade" transition="in">
                                      <p:cBhvr>
                                        <p:cTn dur="500" id="69"/>
                                        <p:tgtEl>
                                          <p:spTgt spid="129"/>
                                        </p:tgtEl>
                                      </p:cBhvr>
                                    </p:animEffect>
                                  </p:childTnLst>
                                </p:cTn>
                              </p:par>
                            </p:childTnLst>
                          </p:cTn>
                        </p:par>
                        <p:par>
                          <p:cTn fill="hold" id="70" nodeType="afterGroup">
                            <p:stCondLst>
                              <p:cond delay="5500"/>
                            </p:stCondLst>
                            <p:childTnLst>
                              <p:par>
                                <p:cTn fill="hold" id="71" nodeType="afterEffect" presetClass="entr" presetID="2" presetSubtype="4">
                                  <p:stCondLst>
                                    <p:cond delay="0"/>
                                  </p:stCondLst>
                                  <p:childTnLst>
                                    <p:set>
                                      <p:cBhvr>
                                        <p:cTn dur="1" fill="hold" id="72">
                                          <p:stCondLst>
                                            <p:cond delay="0"/>
                                          </p:stCondLst>
                                        </p:cTn>
                                        <p:tgtEl>
                                          <p:spTgt spid="130"/>
                                        </p:tgtEl>
                                        <p:attrNameLst>
                                          <p:attrName>style.visibility</p:attrName>
                                        </p:attrNameLst>
                                      </p:cBhvr>
                                      <p:to>
                                        <p:strVal val="visible"/>
                                      </p:to>
                                    </p:set>
                                    <p:anim calcmode="lin" valueType="num">
                                      <p:cBhvr additive="base">
                                        <p:cTn dur="500" fill="hold" id="73"/>
                                        <p:tgtEl>
                                          <p:spTgt spid="130"/>
                                        </p:tgtEl>
                                        <p:attrNameLst>
                                          <p:attrName>ppt_x</p:attrName>
                                        </p:attrNameLst>
                                      </p:cBhvr>
                                      <p:tavLst>
                                        <p:tav tm="0">
                                          <p:val>
                                            <p:strVal val="#ppt_x"/>
                                          </p:val>
                                        </p:tav>
                                        <p:tav tm="100000">
                                          <p:val>
                                            <p:strVal val="#ppt_x"/>
                                          </p:val>
                                        </p:tav>
                                      </p:tavLst>
                                    </p:anim>
                                    <p:anim calcmode="lin" valueType="num">
                                      <p:cBhvr additive="base">
                                        <p:cTn dur="500" fill="hold" id="74"/>
                                        <p:tgtEl>
                                          <p:spTgt spid="130"/>
                                        </p:tgtEl>
                                        <p:attrNameLst>
                                          <p:attrName>ppt_y</p:attrName>
                                        </p:attrNameLst>
                                      </p:cBhvr>
                                      <p:tavLst>
                                        <p:tav tm="0">
                                          <p:val>
                                            <p:strVal val="1+#ppt_h/2"/>
                                          </p:val>
                                        </p:tav>
                                        <p:tav tm="100000">
                                          <p:val>
                                            <p:strVal val="#ppt_y"/>
                                          </p:val>
                                        </p:tav>
                                      </p:tavLst>
                                    </p:anim>
                                  </p:childTnLst>
                                </p:cTn>
                              </p:par>
                            </p:childTnLst>
                          </p:cTn>
                        </p:par>
                        <p:par>
                          <p:cTn fill="hold" id="75" nodeType="afterGroup">
                            <p:stCondLst>
                              <p:cond delay="6000"/>
                            </p:stCondLst>
                            <p:childTnLst>
                              <p:par>
                                <p:cTn fill="hold" id="76" nodeType="afterEffect" presetClass="entr" presetID="2" presetSubtype="4">
                                  <p:stCondLst>
                                    <p:cond delay="0"/>
                                  </p:stCondLst>
                                  <p:childTnLst>
                                    <p:set>
                                      <p:cBhvr>
                                        <p:cTn dur="1" fill="hold" id="77">
                                          <p:stCondLst>
                                            <p:cond delay="0"/>
                                          </p:stCondLst>
                                        </p:cTn>
                                        <p:tgtEl>
                                          <p:spTgt spid="133"/>
                                        </p:tgtEl>
                                        <p:attrNameLst>
                                          <p:attrName>style.visibility</p:attrName>
                                        </p:attrNameLst>
                                      </p:cBhvr>
                                      <p:to>
                                        <p:strVal val="visible"/>
                                      </p:to>
                                    </p:set>
                                    <p:anim calcmode="lin" valueType="num">
                                      <p:cBhvr additive="base">
                                        <p:cTn dur="500" fill="hold" id="78"/>
                                        <p:tgtEl>
                                          <p:spTgt spid="133"/>
                                        </p:tgtEl>
                                        <p:attrNameLst>
                                          <p:attrName>ppt_x</p:attrName>
                                        </p:attrNameLst>
                                      </p:cBhvr>
                                      <p:tavLst>
                                        <p:tav tm="0">
                                          <p:val>
                                            <p:strVal val="#ppt_x"/>
                                          </p:val>
                                        </p:tav>
                                        <p:tav tm="100000">
                                          <p:val>
                                            <p:strVal val="#ppt_x"/>
                                          </p:val>
                                        </p:tav>
                                      </p:tavLst>
                                    </p:anim>
                                    <p:anim calcmode="lin" valueType="num">
                                      <p:cBhvr additive="base">
                                        <p:cTn dur="500" fill="hold" id="79"/>
                                        <p:tgtEl>
                                          <p:spTgt spid="133"/>
                                        </p:tgtEl>
                                        <p:attrNameLst>
                                          <p:attrName>ppt_y</p:attrName>
                                        </p:attrNameLst>
                                      </p:cBhvr>
                                      <p:tavLst>
                                        <p:tav tm="0">
                                          <p:val>
                                            <p:strVal val="1+#ppt_h/2"/>
                                          </p:val>
                                        </p:tav>
                                        <p:tav tm="100000">
                                          <p:val>
                                            <p:strVal val="#ppt_y"/>
                                          </p:val>
                                        </p:tav>
                                      </p:tavLst>
                                    </p:anim>
                                  </p:childTnLst>
                                </p:cTn>
                              </p:par>
                            </p:childTnLst>
                          </p:cTn>
                        </p:par>
                        <p:par>
                          <p:cTn fill="hold" id="80" nodeType="afterGroup">
                            <p:stCondLst>
                              <p:cond delay="6500"/>
                            </p:stCondLst>
                            <p:childTnLst>
                              <p:par>
                                <p:cTn fill="hold" id="81" nodeType="afterEffect" presetClass="entr" presetID="2" presetSubtype="4">
                                  <p:stCondLst>
                                    <p:cond delay="0"/>
                                  </p:stCondLst>
                                  <p:childTnLst>
                                    <p:set>
                                      <p:cBhvr>
                                        <p:cTn dur="1" fill="hold" id="82">
                                          <p:stCondLst>
                                            <p:cond delay="0"/>
                                          </p:stCondLst>
                                        </p:cTn>
                                        <p:tgtEl>
                                          <p:spTgt spid="136"/>
                                        </p:tgtEl>
                                        <p:attrNameLst>
                                          <p:attrName>style.visibility</p:attrName>
                                        </p:attrNameLst>
                                      </p:cBhvr>
                                      <p:to>
                                        <p:strVal val="visible"/>
                                      </p:to>
                                    </p:set>
                                    <p:anim calcmode="lin" valueType="num">
                                      <p:cBhvr additive="base">
                                        <p:cTn dur="500" fill="hold" id="83"/>
                                        <p:tgtEl>
                                          <p:spTgt spid="136"/>
                                        </p:tgtEl>
                                        <p:attrNameLst>
                                          <p:attrName>ppt_x</p:attrName>
                                        </p:attrNameLst>
                                      </p:cBhvr>
                                      <p:tavLst>
                                        <p:tav tm="0">
                                          <p:val>
                                            <p:strVal val="#ppt_x"/>
                                          </p:val>
                                        </p:tav>
                                        <p:tav tm="100000">
                                          <p:val>
                                            <p:strVal val="#ppt_x"/>
                                          </p:val>
                                        </p:tav>
                                      </p:tavLst>
                                    </p:anim>
                                    <p:anim calcmode="lin" valueType="num">
                                      <p:cBhvr additive="base">
                                        <p:cTn dur="500" fill="hold" id="84"/>
                                        <p:tgtEl>
                                          <p:spTgt spid="136"/>
                                        </p:tgtEl>
                                        <p:attrNameLst>
                                          <p:attrName>ppt_y</p:attrName>
                                        </p:attrNameLst>
                                      </p:cBhvr>
                                      <p:tavLst>
                                        <p:tav tm="0">
                                          <p:val>
                                            <p:strVal val="1+#ppt_h/2"/>
                                          </p:val>
                                        </p:tav>
                                        <p:tav tm="100000">
                                          <p:val>
                                            <p:strVal val="#ppt_y"/>
                                          </p:val>
                                        </p:tav>
                                      </p:tavLst>
                                    </p:anim>
                                  </p:childTnLst>
                                </p:cTn>
                              </p:par>
                            </p:childTnLst>
                          </p:cTn>
                        </p:par>
                        <p:par>
                          <p:cTn fill="hold" id="85" nodeType="afterGroup">
                            <p:stCondLst>
                              <p:cond delay="7000"/>
                            </p:stCondLst>
                            <p:childTnLst>
                              <p:par>
                                <p:cTn fill="hold" id="86" nodeType="afterEffect" presetClass="entr" presetID="2" presetSubtype="4">
                                  <p:stCondLst>
                                    <p:cond delay="0"/>
                                  </p:stCondLst>
                                  <p:childTnLst>
                                    <p:set>
                                      <p:cBhvr>
                                        <p:cTn dur="1" fill="hold" id="87">
                                          <p:stCondLst>
                                            <p:cond delay="0"/>
                                          </p:stCondLst>
                                        </p:cTn>
                                        <p:tgtEl>
                                          <p:spTgt spid="139"/>
                                        </p:tgtEl>
                                        <p:attrNameLst>
                                          <p:attrName>style.visibility</p:attrName>
                                        </p:attrNameLst>
                                      </p:cBhvr>
                                      <p:to>
                                        <p:strVal val="visible"/>
                                      </p:to>
                                    </p:set>
                                    <p:anim calcmode="lin" valueType="num">
                                      <p:cBhvr additive="base">
                                        <p:cTn dur="500" fill="hold" id="88"/>
                                        <p:tgtEl>
                                          <p:spTgt spid="139"/>
                                        </p:tgtEl>
                                        <p:attrNameLst>
                                          <p:attrName>ppt_x</p:attrName>
                                        </p:attrNameLst>
                                      </p:cBhvr>
                                      <p:tavLst>
                                        <p:tav tm="0">
                                          <p:val>
                                            <p:strVal val="#ppt_x"/>
                                          </p:val>
                                        </p:tav>
                                        <p:tav tm="100000">
                                          <p:val>
                                            <p:strVal val="#ppt_x"/>
                                          </p:val>
                                        </p:tav>
                                      </p:tavLst>
                                    </p:anim>
                                    <p:anim calcmode="lin" valueType="num">
                                      <p:cBhvr additive="base">
                                        <p:cTn dur="500" fill="hold" id="89"/>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
      <p:bldP grpId="0" spid="96"/>
      <p:bldP grpId="0" spid="97"/>
      <p:bldP grpId="0" spid="98"/>
      <p:bldP grpId="0" spid="127"/>
      <p:bldP grpId="0" spid="128"/>
      <p:bldP grpId="0" spid="1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a:off x="3425677" y="1003233"/>
            <a:ext cx="2160904" cy="1776484"/>
            <a:chOff x="1729502" y="1220490"/>
            <a:chExt cx="1283815" cy="1055428"/>
          </a:xfrm>
        </p:grpSpPr>
        <p:sp>
          <p:nvSpPr>
            <p:cNvPr id="53" name="六边形 5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54" name="六边形 53"/>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55" name="TextBox 88"/>
            <p:cNvSpPr txBox="1"/>
            <p:nvPr/>
          </p:nvSpPr>
          <p:spPr>
            <a:xfrm>
              <a:off x="2126937" y="1519637"/>
              <a:ext cx="886380" cy="452712"/>
            </a:xfrm>
            <a:prstGeom prst="rect">
              <a:avLst/>
            </a:prstGeom>
            <a:noFill/>
          </p:spPr>
          <p:txBody>
            <a:bodyPr bIns="0" lIns="0" rIns="0" rtlCol="0" tIns="0" wrap="square">
              <a:spAutoFit/>
            </a:bodyPr>
            <a:lstStyle/>
            <a:p>
              <a:r>
                <a:rPr altLang="zh-CN" b="1" lang="en-US" sz="5000">
                  <a:solidFill>
                    <a:schemeClr val="tx2"/>
                  </a:solidFill>
                  <a:latin charset="-122" panose="020b0503020204020204" pitchFamily="34" typeface="微软雅黑"/>
                  <a:ea charset="-122" panose="020b0503020204020204" pitchFamily="34" typeface="微软雅黑"/>
                </a:rPr>
                <a:t>03</a:t>
              </a:r>
            </a:p>
          </p:txBody>
        </p:sp>
      </p:grpSp>
      <p:sp>
        <p:nvSpPr>
          <p:cNvPr id="56" name="TextBox 1"/>
          <p:cNvSpPr txBox="1"/>
          <p:nvPr/>
        </p:nvSpPr>
        <p:spPr>
          <a:xfrm>
            <a:off x="3171344" y="2953395"/>
            <a:ext cx="2697480" cy="548640"/>
          </a:xfrm>
          <a:prstGeom prst="rect">
            <a:avLst/>
          </a:prstGeom>
          <a:noFill/>
        </p:spPr>
        <p:txBody>
          <a:bodyPr rtlCol="0" wrap="none">
            <a:spAutoFit/>
          </a:bodyPr>
          <a:lstStyle/>
          <a:p>
            <a:pPr lvl="1" marL="0"/>
            <a:r>
              <a:rPr altLang="en-US" b="1" lang="zh-CN" spc="300" sz="3000">
                <a:solidFill>
                  <a:schemeClr val="tx2"/>
                </a:solidFill>
                <a:latin charset="-122" panose="020b0503020204020204" pitchFamily="34" typeface="微软雅黑"/>
                <a:ea charset="-122" panose="020b0503020204020204" pitchFamily="34" typeface="微软雅黑"/>
              </a:rPr>
              <a:t>成功项目展示</a:t>
            </a:r>
          </a:p>
        </p:txBody>
      </p:sp>
      <p:sp>
        <p:nvSpPr>
          <p:cNvPr id="57" name="文本框 9"/>
          <p:cNvSpPr txBox="1"/>
          <p:nvPr/>
        </p:nvSpPr>
        <p:spPr>
          <a:xfrm>
            <a:off x="3015353" y="3581857"/>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58" name="文本框 9"/>
          <p:cNvSpPr txBox="1"/>
          <p:nvPr/>
        </p:nvSpPr>
        <p:spPr>
          <a:xfrm>
            <a:off x="3015352" y="3858313"/>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59" name="文本框 9"/>
          <p:cNvSpPr txBox="1"/>
          <p:nvPr/>
        </p:nvSpPr>
        <p:spPr>
          <a:xfrm>
            <a:off x="4212384"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0" name="文本框 9"/>
          <p:cNvSpPr txBox="1"/>
          <p:nvPr/>
        </p:nvSpPr>
        <p:spPr>
          <a:xfrm>
            <a:off x="4212385"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1" name="文本框 9"/>
          <p:cNvSpPr txBox="1"/>
          <p:nvPr/>
        </p:nvSpPr>
        <p:spPr>
          <a:xfrm>
            <a:off x="5409414"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2" name="文本框 9"/>
          <p:cNvSpPr txBox="1"/>
          <p:nvPr/>
        </p:nvSpPr>
        <p:spPr>
          <a:xfrm>
            <a:off x="5409415"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Tree>
    <p:extLst>
      <p:ext uri="{BB962C8B-B14F-4D97-AF65-F5344CB8AC3E}">
        <p14:creationId val="3340497731"/>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ppt_w</p:attrName>
                                        </p:attrNameLst>
                                      </p:cBhvr>
                                      <p:tavLst>
                                        <p:tav tm="0">
                                          <p:val>
                                            <p:fltVal val="0"/>
                                          </p:val>
                                        </p:tav>
                                        <p:tav tm="100000">
                                          <p:val>
                                            <p:strVal val="#ppt_w"/>
                                          </p:val>
                                        </p:tav>
                                      </p:tavLst>
                                    </p:anim>
                                    <p:anim calcmode="lin" valueType="num">
                                      <p:cBhvr>
                                        <p:cTn dur="500" fill="hold" id="8"/>
                                        <p:tgtEl>
                                          <p:spTgt spid="52"/>
                                        </p:tgtEl>
                                        <p:attrNameLst>
                                          <p:attrName>ppt_h</p:attrName>
                                        </p:attrNameLst>
                                      </p:cBhvr>
                                      <p:tavLst>
                                        <p:tav tm="0">
                                          <p:val>
                                            <p:fltVal val="0"/>
                                          </p:val>
                                        </p:tav>
                                        <p:tav tm="100000">
                                          <p:val>
                                            <p:strVal val="#ppt_h"/>
                                          </p:val>
                                        </p:tav>
                                      </p:tavLst>
                                    </p:anim>
                                    <p:animEffect filter="fade" transition="in">
                                      <p:cBhvr>
                                        <p:cTn dur="500" id="9"/>
                                        <p:tgtEl>
                                          <p:spTgt spid="52"/>
                                        </p:tgtEl>
                                      </p:cBhvr>
                                    </p:animEffect>
                                  </p:childTnLst>
                                </p:cTn>
                              </p:par>
                            </p:childTnLst>
                          </p:cTn>
                        </p:par>
                        <p:par>
                          <p:cTn fill="hold" id="10" nodeType="afterGroup">
                            <p:stCondLst>
                              <p:cond delay="500"/>
                            </p:stCondLst>
                            <p:childTnLst>
                              <p:par>
                                <p:cTn fill="hold" grpId="0" id="11" nodeType="afterEffect" presetClass="entr" presetID="12" presetSubtype="8">
                                  <p:stCondLst>
                                    <p:cond delay="0"/>
                                  </p:stCondLst>
                                  <p:childTnLst>
                                    <p:set>
                                      <p:cBhvr>
                                        <p:cTn dur="1" fill="hold" id="12">
                                          <p:stCondLst>
                                            <p:cond delay="0"/>
                                          </p:stCondLst>
                                        </p:cTn>
                                        <p:tgtEl>
                                          <p:spTgt spid="56"/>
                                        </p:tgtEl>
                                        <p:attrNameLst>
                                          <p:attrName>style.visibility</p:attrName>
                                        </p:attrNameLst>
                                      </p:cBhvr>
                                      <p:to>
                                        <p:strVal val="visible"/>
                                      </p:to>
                                    </p:set>
                                    <p:anim calcmode="lin" valueType="num">
                                      <p:cBhvr additive="base">
                                        <p:cTn dur="500" id="13"/>
                                        <p:tgtEl>
                                          <p:spTgt spid="56"/>
                                        </p:tgtEl>
                                        <p:attrNameLst>
                                          <p:attrName>ppt_x</p:attrName>
                                        </p:attrNameLst>
                                      </p:cBhvr>
                                      <p:tavLst>
                                        <p:tav tm="0">
                                          <p:val>
                                            <p:strVal val="#ppt_x-#ppt_w*1.125000"/>
                                          </p:val>
                                        </p:tav>
                                        <p:tav tm="100000">
                                          <p:val>
                                            <p:strVal val="#ppt_x"/>
                                          </p:val>
                                        </p:tav>
                                      </p:tavLst>
                                    </p:anim>
                                    <p:animEffect filter="wipe(right)" transition="in">
                                      <p:cBhvr>
                                        <p:cTn dur="500" id="14"/>
                                        <p:tgtEl>
                                          <p:spTgt spid="56"/>
                                        </p:tgtEl>
                                      </p:cBhvr>
                                    </p:animEffect>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57"/>
                                        </p:tgtEl>
                                        <p:attrNameLst>
                                          <p:attrName>style.visibility</p:attrName>
                                        </p:attrNameLst>
                                      </p:cBhvr>
                                      <p:to>
                                        <p:strVal val="visible"/>
                                      </p:to>
                                    </p:set>
                                    <p:anim calcmode="lin" valueType="num">
                                      <p:cBhvr additive="base">
                                        <p:cTn dur="500" fill="hold" id="18"/>
                                        <p:tgtEl>
                                          <p:spTgt spid="57"/>
                                        </p:tgtEl>
                                        <p:attrNameLst>
                                          <p:attrName>ppt_x</p:attrName>
                                        </p:attrNameLst>
                                      </p:cBhvr>
                                      <p:tavLst>
                                        <p:tav tm="0">
                                          <p:val>
                                            <p:strVal val="#ppt_x"/>
                                          </p:val>
                                        </p:tav>
                                        <p:tav tm="100000">
                                          <p:val>
                                            <p:strVal val="#ppt_x"/>
                                          </p:val>
                                        </p:tav>
                                      </p:tavLst>
                                    </p:anim>
                                    <p:anim calcmode="lin" valueType="num">
                                      <p:cBhvr additive="base">
                                        <p:cTn dur="500" fill="hold" id="19"/>
                                        <p:tgtEl>
                                          <p:spTgt spid="57"/>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4">
                                  <p:stCondLst>
                                    <p:cond delay="0"/>
                                  </p:stCondLst>
                                  <p:childTnLst>
                                    <p:set>
                                      <p:cBhvr>
                                        <p:cTn dur="1" fill="hold" id="22">
                                          <p:stCondLst>
                                            <p:cond delay="0"/>
                                          </p:stCondLst>
                                        </p:cTn>
                                        <p:tgtEl>
                                          <p:spTgt spid="58"/>
                                        </p:tgtEl>
                                        <p:attrNameLst>
                                          <p:attrName>style.visibility</p:attrName>
                                        </p:attrNameLst>
                                      </p:cBhvr>
                                      <p:to>
                                        <p:strVal val="visible"/>
                                      </p:to>
                                    </p:set>
                                    <p:anim calcmode="lin" valueType="num">
                                      <p:cBhvr additive="base">
                                        <p:cTn dur="500" fill="hold" id="23"/>
                                        <p:tgtEl>
                                          <p:spTgt spid="58"/>
                                        </p:tgtEl>
                                        <p:attrNameLst>
                                          <p:attrName>ppt_x</p:attrName>
                                        </p:attrNameLst>
                                      </p:cBhvr>
                                      <p:tavLst>
                                        <p:tav tm="0">
                                          <p:val>
                                            <p:strVal val="#ppt_x"/>
                                          </p:val>
                                        </p:tav>
                                        <p:tav tm="100000">
                                          <p:val>
                                            <p:strVal val="#ppt_x"/>
                                          </p:val>
                                        </p:tav>
                                      </p:tavLst>
                                    </p:anim>
                                    <p:anim calcmode="lin" valueType="num">
                                      <p:cBhvr additive="base">
                                        <p:cTn dur="500" fill="hold" id="24"/>
                                        <p:tgtEl>
                                          <p:spTgt spid="5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59"/>
                                        </p:tgtEl>
                                        <p:attrNameLst>
                                          <p:attrName>style.visibility</p:attrName>
                                        </p:attrNameLst>
                                      </p:cBhvr>
                                      <p:to>
                                        <p:strVal val="visible"/>
                                      </p:to>
                                    </p:set>
                                    <p:anim calcmode="lin" valueType="num">
                                      <p:cBhvr additive="base">
                                        <p:cTn dur="500" fill="hold" id="28"/>
                                        <p:tgtEl>
                                          <p:spTgt spid="59"/>
                                        </p:tgtEl>
                                        <p:attrNameLst>
                                          <p:attrName>ppt_x</p:attrName>
                                        </p:attrNameLst>
                                      </p:cBhvr>
                                      <p:tavLst>
                                        <p:tav tm="0">
                                          <p:val>
                                            <p:strVal val="#ppt_x"/>
                                          </p:val>
                                        </p:tav>
                                        <p:tav tm="100000">
                                          <p:val>
                                            <p:strVal val="#ppt_x"/>
                                          </p:val>
                                        </p:tav>
                                      </p:tavLst>
                                    </p:anim>
                                    <p:anim calcmode="lin" valueType="num">
                                      <p:cBhvr additive="base">
                                        <p:cTn dur="500" fill="hold" id="29"/>
                                        <p:tgtEl>
                                          <p:spTgt spid="5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4">
                                  <p:stCondLst>
                                    <p:cond delay="0"/>
                                  </p:stCondLst>
                                  <p:childTnLst>
                                    <p:set>
                                      <p:cBhvr>
                                        <p:cTn dur="1" fill="hold" id="32">
                                          <p:stCondLst>
                                            <p:cond delay="0"/>
                                          </p:stCondLst>
                                        </p:cTn>
                                        <p:tgtEl>
                                          <p:spTgt spid="60"/>
                                        </p:tgtEl>
                                        <p:attrNameLst>
                                          <p:attrName>style.visibility</p:attrName>
                                        </p:attrNameLst>
                                      </p:cBhvr>
                                      <p:to>
                                        <p:strVal val="visible"/>
                                      </p:to>
                                    </p:set>
                                    <p:anim calcmode="lin" valueType="num">
                                      <p:cBhvr additive="base">
                                        <p:cTn dur="500" fill="hold" id="33"/>
                                        <p:tgtEl>
                                          <p:spTgt spid="60"/>
                                        </p:tgtEl>
                                        <p:attrNameLst>
                                          <p:attrName>ppt_x</p:attrName>
                                        </p:attrNameLst>
                                      </p:cBhvr>
                                      <p:tavLst>
                                        <p:tav tm="0">
                                          <p:val>
                                            <p:strVal val="#ppt_x"/>
                                          </p:val>
                                        </p:tav>
                                        <p:tav tm="100000">
                                          <p:val>
                                            <p:strVal val="#ppt_x"/>
                                          </p:val>
                                        </p:tav>
                                      </p:tavLst>
                                    </p:anim>
                                    <p:anim calcmode="lin" valueType="num">
                                      <p:cBhvr additive="base">
                                        <p:cTn dur="500" fill="hold" id="34"/>
                                        <p:tgtEl>
                                          <p:spTgt spid="60"/>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4">
                                  <p:stCondLst>
                                    <p:cond delay="0"/>
                                  </p:stCondLst>
                                  <p:childTnLst>
                                    <p:set>
                                      <p:cBhvr>
                                        <p:cTn dur="1" fill="hold" id="37">
                                          <p:stCondLst>
                                            <p:cond delay="0"/>
                                          </p:stCondLst>
                                        </p:cTn>
                                        <p:tgtEl>
                                          <p:spTgt spid="61"/>
                                        </p:tgtEl>
                                        <p:attrNameLst>
                                          <p:attrName>style.visibility</p:attrName>
                                        </p:attrNameLst>
                                      </p:cBhvr>
                                      <p:to>
                                        <p:strVal val="visible"/>
                                      </p:to>
                                    </p:set>
                                    <p:anim calcmode="lin" valueType="num">
                                      <p:cBhvr additive="base">
                                        <p:cTn dur="500" fill="hold" id="38"/>
                                        <p:tgtEl>
                                          <p:spTgt spid="61"/>
                                        </p:tgtEl>
                                        <p:attrNameLst>
                                          <p:attrName>ppt_x</p:attrName>
                                        </p:attrNameLst>
                                      </p:cBhvr>
                                      <p:tavLst>
                                        <p:tav tm="0">
                                          <p:val>
                                            <p:strVal val="#ppt_x"/>
                                          </p:val>
                                        </p:tav>
                                        <p:tav tm="100000">
                                          <p:val>
                                            <p:strVal val="#ppt_x"/>
                                          </p:val>
                                        </p:tav>
                                      </p:tavLst>
                                    </p:anim>
                                    <p:anim calcmode="lin" valueType="num">
                                      <p:cBhvr additive="base">
                                        <p:cTn dur="500" fill="hold" id="39"/>
                                        <p:tgtEl>
                                          <p:spTgt spid="61"/>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4">
                                  <p:stCondLst>
                                    <p:cond delay="0"/>
                                  </p:stCondLst>
                                  <p:childTnLst>
                                    <p:set>
                                      <p:cBhvr>
                                        <p:cTn dur="1" fill="hold" id="42">
                                          <p:stCondLst>
                                            <p:cond delay="0"/>
                                          </p:stCondLst>
                                        </p:cTn>
                                        <p:tgtEl>
                                          <p:spTgt spid="62"/>
                                        </p:tgtEl>
                                        <p:attrNameLst>
                                          <p:attrName>style.visibility</p:attrName>
                                        </p:attrNameLst>
                                      </p:cBhvr>
                                      <p:to>
                                        <p:strVal val="visible"/>
                                      </p:to>
                                    </p:set>
                                    <p:anim calcmode="lin" valueType="num">
                                      <p:cBhvr additive="base">
                                        <p:cTn dur="500" fill="hold" id="43"/>
                                        <p:tgtEl>
                                          <p:spTgt spid="62"/>
                                        </p:tgtEl>
                                        <p:attrNameLst>
                                          <p:attrName>ppt_x</p:attrName>
                                        </p:attrNameLst>
                                      </p:cBhvr>
                                      <p:tavLst>
                                        <p:tav tm="0">
                                          <p:val>
                                            <p:strVal val="#ppt_x"/>
                                          </p:val>
                                        </p:tav>
                                        <p:tav tm="100000">
                                          <p:val>
                                            <p:strVal val="#ppt_x"/>
                                          </p:val>
                                        </p:tav>
                                      </p:tavLst>
                                    </p:anim>
                                    <p:anim calcmode="lin" valueType="num">
                                      <p:cBhvr additive="base">
                                        <p:cTn dur="500" fill="hold" id="44"/>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7"/>
      <p:bldP grpId="0" spid="58"/>
      <p:bldP grpId="0" spid="59"/>
      <p:bldP grpId="0" spid="60"/>
      <p:bldP grpId="0" spid="61"/>
      <p:bldP grpId="0" spid="6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985055"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3" name="椭圆 52"/>
          <p:cNvSpPr/>
          <p:nvPr/>
        </p:nvSpPr>
        <p:spPr>
          <a:xfrm>
            <a:off x="1053961" y="2091476"/>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4" name="椭圆 53"/>
          <p:cNvSpPr/>
          <p:nvPr/>
        </p:nvSpPr>
        <p:spPr>
          <a:xfrm>
            <a:off x="2156629" y="1863648"/>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5" name="椭圆 54"/>
          <p:cNvSpPr/>
          <p:nvPr/>
        </p:nvSpPr>
        <p:spPr>
          <a:xfrm>
            <a:off x="2222795" y="1924967"/>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6" name="椭圆 55"/>
          <p:cNvSpPr/>
          <p:nvPr/>
        </p:nvSpPr>
        <p:spPr>
          <a:xfrm flipH="1">
            <a:off x="7222204"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7" name="椭圆 56"/>
          <p:cNvSpPr/>
          <p:nvPr/>
        </p:nvSpPr>
        <p:spPr>
          <a:xfrm>
            <a:off x="7285753" y="2091476"/>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8" name="椭圆 57"/>
          <p:cNvSpPr/>
          <p:nvPr/>
        </p:nvSpPr>
        <p:spPr>
          <a:xfrm flipH="1">
            <a:off x="5717735" y="1863648"/>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9" name="椭圆 58"/>
          <p:cNvSpPr/>
          <p:nvPr/>
        </p:nvSpPr>
        <p:spPr>
          <a:xfrm>
            <a:off x="5783901" y="1924967"/>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60" name="直接连接符 59"/>
          <p:cNvCxnSpPr/>
          <p:nvPr/>
        </p:nvCxnSpPr>
        <p:spPr>
          <a:xfrm>
            <a:off x="1282643" y="436959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3736781" y="1656372"/>
            <a:ext cx="1670736" cy="1670736"/>
            <a:chOff x="4982374" y="2208496"/>
            <a:chExt cx="2227648" cy="2227648"/>
          </a:xfrm>
          <a:effectLst>
            <a:outerShdw algn="tl" blurRad="101600" dir="2700000" dist="50800" rotWithShape="0">
              <a:prstClr val="black">
                <a:alpha val="40000"/>
              </a:prstClr>
            </a:outerShdw>
          </a:effectLst>
        </p:grpSpPr>
        <p:sp>
          <p:nvSpPr>
            <p:cNvPr id="62" name="椭圆 61"/>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Group 35"/>
            <p:cNvGrpSpPr>
              <a:grpSpLocks noChangeAspect="1"/>
            </p:cNvGrpSpPr>
            <p:nvPr/>
          </p:nvGrpSpPr>
          <p:grpSpPr>
            <a:xfrm>
              <a:off x="5112459" y="2218471"/>
              <a:ext cx="2016983" cy="1955861"/>
              <a:chOff x="3477" y="1809"/>
              <a:chExt cx="726" cy="704"/>
            </a:xfrm>
            <a:noFill/>
          </p:grpSpPr>
          <p:sp>
            <p:nvSpPr>
              <p:cNvPr id="64" name="Freeform 36"/>
              <p:cNvSpPr/>
              <p:nvPr/>
            </p:nvSpPr>
            <p:spPr bwMode="auto">
              <a:xfrm>
                <a:off x="3928" y="1833"/>
                <a:ext cx="15" cy="12"/>
              </a:xfrm>
              <a:custGeom>
                <a:gdLst>
                  <a:gd fmla="*/ 5 w 6" name="T0"/>
                  <a:gd fmla="*/ 0 h 5" name="T1"/>
                  <a:gd fmla="*/ 0 w 6" name="T2"/>
                  <a:gd fmla="*/ 0 h 5" name="T3"/>
                  <a:gd fmla="*/ 0 w 6" name="T4"/>
                  <a:gd fmla="*/ 3 h 5" name="T5"/>
                  <a:gd fmla="*/ 0 w 6" name="T6"/>
                  <a:gd fmla="*/ 4 h 5" name="T7"/>
                  <a:gd fmla="*/ 0 w 6" name="T8"/>
                  <a:gd fmla="*/ 5 h 5" name="T9"/>
                  <a:gd fmla="*/ 1 w 6" name="T10"/>
                  <a:gd fmla="*/ 5 h 5" name="T11"/>
                  <a:gd fmla="*/ 5 w 6" name="T12"/>
                  <a:gd fmla="*/ 5 h 5" name="T13"/>
                  <a:gd fmla="*/ 6 w 6" name="T14"/>
                  <a:gd fmla="*/ 5 h 5" name="T15"/>
                  <a:gd fmla="*/ 6 w 6" name="T16"/>
                  <a:gd fmla="*/ 5 h 5" name="T17"/>
                  <a:gd fmla="*/ 6 w 6" name="T18"/>
                  <a:gd fmla="*/ 5 h 5" name="T19"/>
                  <a:gd fmla="*/ 6 w 6" name="T20"/>
                  <a:gd fmla="*/ 4 h 5" name="T21"/>
                  <a:gd fmla="*/ 6 w 6" name="T22"/>
                  <a:gd fmla="*/ 3 h 5" name="T23"/>
                  <a:gd fmla="*/ 6 w 6" name="T24"/>
                  <a:gd fmla="*/ 3 h 5" name="T25"/>
                  <a:gd fmla="*/ 5 w 6" name="T26"/>
                  <a:gd fmla="*/ 2 h 5" name="T27"/>
                  <a:gd fmla="*/ 5 w 6" name="T28"/>
                  <a:gd fmla="*/ 2 h 5" name="T29"/>
                  <a:gd fmla="*/ 5 w 6" name="T30"/>
                  <a:gd fmla="*/ 1 h 5" name="T31"/>
                  <a:gd fmla="*/ 5 w 6" name="T32"/>
                  <a:gd fmla="*/ 0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6">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37"/>
              <p:cNvSpPr/>
              <p:nvPr/>
            </p:nvSpPr>
            <p:spPr bwMode="auto">
              <a:xfrm>
                <a:off x="3928" y="1840"/>
                <a:ext cx="34" cy="33"/>
              </a:xfrm>
              <a:custGeom>
                <a:gdLst>
                  <a:gd fmla="*/ 7 w 14" name="T0"/>
                  <a:gd fmla="*/ 0 h 14" name="T1"/>
                  <a:gd fmla="*/ 6 w 14" name="T2"/>
                  <a:gd fmla="*/ 0 h 14" name="T3"/>
                  <a:gd fmla="*/ 6 w 14" name="T4"/>
                  <a:gd fmla="*/ 1 h 14" name="T5"/>
                  <a:gd fmla="*/ 6 w 14" name="T6"/>
                  <a:gd fmla="*/ 2 h 14" name="T7"/>
                  <a:gd fmla="*/ 6 w 14" name="T8"/>
                  <a:gd fmla="*/ 2 h 14" name="T9"/>
                  <a:gd fmla="*/ 6 w 14" name="T10"/>
                  <a:gd fmla="*/ 2 h 14" name="T11"/>
                  <a:gd fmla="*/ 5 w 14" name="T12"/>
                  <a:gd fmla="*/ 3 h 14" name="T13"/>
                  <a:gd fmla="*/ 5 w 14" name="T14"/>
                  <a:gd fmla="*/ 3 h 14" name="T15"/>
                  <a:gd fmla="*/ 4 w 14" name="T16"/>
                  <a:gd fmla="*/ 3 h 14" name="T17"/>
                  <a:gd fmla="*/ 4 w 14" name="T18"/>
                  <a:gd fmla="*/ 3 h 14" name="T19"/>
                  <a:gd fmla="*/ 3 w 14" name="T20"/>
                  <a:gd fmla="*/ 3 h 14" name="T21"/>
                  <a:gd fmla="*/ 3 w 14" name="T22"/>
                  <a:gd fmla="*/ 4 h 14" name="T23"/>
                  <a:gd fmla="*/ 3 w 14" name="T24"/>
                  <a:gd fmla="*/ 4 h 14" name="T25"/>
                  <a:gd fmla="*/ 3 w 14" name="T26"/>
                  <a:gd fmla="*/ 4 h 14" name="T27"/>
                  <a:gd fmla="*/ 3 w 14" name="T28"/>
                  <a:gd fmla="*/ 4 h 14" name="T29"/>
                  <a:gd fmla="*/ 2 w 14" name="T30"/>
                  <a:gd fmla="*/ 4 h 14" name="T31"/>
                  <a:gd fmla="*/ 1 w 14" name="T32"/>
                  <a:gd fmla="*/ 4 h 14" name="T33"/>
                  <a:gd fmla="*/ 0 w 14" name="T34"/>
                  <a:gd fmla="*/ 5 h 14" name="T35"/>
                  <a:gd fmla="*/ 0 w 14" name="T36"/>
                  <a:gd fmla="*/ 6 h 14" name="T37"/>
                  <a:gd fmla="*/ 0 w 14" name="T38"/>
                  <a:gd fmla="*/ 6 h 14" name="T39"/>
                  <a:gd fmla="*/ 0 w 14" name="T40"/>
                  <a:gd fmla="*/ 9 h 14" name="T41"/>
                  <a:gd fmla="*/ 1 w 14" name="T42"/>
                  <a:gd fmla="*/ 9 h 14" name="T43"/>
                  <a:gd fmla="*/ 1 w 14" name="T44"/>
                  <a:gd fmla="*/ 9 h 14" name="T45"/>
                  <a:gd fmla="*/ 1 w 14" name="T46"/>
                  <a:gd fmla="*/ 9 h 14" name="T47"/>
                  <a:gd fmla="*/ 1 w 14" name="T48"/>
                  <a:gd fmla="*/ 9 h 14" name="T49"/>
                  <a:gd fmla="*/ 1 w 14" name="T50"/>
                  <a:gd fmla="*/ 11 h 14" name="T51"/>
                  <a:gd fmla="*/ 2 w 14" name="T52"/>
                  <a:gd fmla="*/ 11 h 14" name="T53"/>
                  <a:gd fmla="*/ 3 w 14" name="T54"/>
                  <a:gd fmla="*/ 11 h 14" name="T55"/>
                  <a:gd fmla="*/ 3 w 14" name="T56"/>
                  <a:gd fmla="*/ 11 h 14" name="T57"/>
                  <a:gd fmla="*/ 3 w 14" name="T58"/>
                  <a:gd fmla="*/ 11 h 14" name="T59"/>
                  <a:gd fmla="*/ 3 w 14" name="T60"/>
                  <a:gd fmla="*/ 13 h 14" name="T61"/>
                  <a:gd fmla="*/ 5 w 14" name="T62"/>
                  <a:gd fmla="*/ 13 h 14" name="T63"/>
                  <a:gd fmla="*/ 6 w 14" name="T64"/>
                  <a:gd fmla="*/ 14 h 14" name="T65"/>
                  <a:gd fmla="*/ 7 w 14" name="T66"/>
                  <a:gd fmla="*/ 14 h 14" name="T67"/>
                  <a:gd fmla="*/ 9 w 14" name="T68"/>
                  <a:gd fmla="*/ 13 h 14" name="T69"/>
                  <a:gd fmla="*/ 10 w 14" name="T70"/>
                  <a:gd fmla="*/ 13 h 14" name="T71"/>
                  <a:gd fmla="*/ 10 w 14" name="T72"/>
                  <a:gd fmla="*/ 12 h 14" name="T73"/>
                  <a:gd fmla="*/ 11 w 14" name="T74"/>
                  <a:gd fmla="*/ 12 h 14" name="T75"/>
                  <a:gd fmla="*/ 12 w 14" name="T76"/>
                  <a:gd fmla="*/ 12 h 14" name="T77"/>
                  <a:gd fmla="*/ 13 w 14" name="T78"/>
                  <a:gd fmla="*/ 8 h 14" name="T79"/>
                  <a:gd fmla="*/ 13 w 14" name="T80"/>
                  <a:gd fmla="*/ 7 h 14" name="T81"/>
                  <a:gd fmla="*/ 12 w 14" name="T82"/>
                  <a:gd fmla="*/ 5 h 14" name="T83"/>
                  <a:gd fmla="*/ 12 w 14" name="T84"/>
                  <a:gd fmla="*/ 5 h 14" name="T85"/>
                  <a:gd fmla="*/ 12 w 14" name="T86"/>
                  <a:gd fmla="*/ 5 h 14" name="T87"/>
                  <a:gd fmla="*/ 13 w 14" name="T88"/>
                  <a:gd fmla="*/ 4 h 14" name="T89"/>
                  <a:gd fmla="*/ 13 w 14" name="T90"/>
                  <a:gd fmla="*/ 2 h 14" name="T91"/>
                  <a:gd fmla="*/ 13 w 14" name="T92"/>
                  <a:gd fmla="*/ 2 h 14" name="T93"/>
                  <a:gd fmla="*/ 12 w 14" name="T94"/>
                  <a:gd fmla="*/ 2 h 14" name="T95"/>
                  <a:gd fmla="*/ 12 w 14" name="T96"/>
                  <a:gd fmla="*/ 1 h 14" name="T97"/>
                  <a:gd fmla="*/ 11 w 14" name="T98"/>
                  <a:gd fmla="*/ 1 h 14" name="T99"/>
                  <a:gd fmla="*/ 8 w 14" name="T100"/>
                  <a:gd fmla="*/ 0 h 14" name="T101"/>
                  <a:gd fmla="*/ 8 w 14" name="T102"/>
                  <a:gd fmla="*/ 0 h 14" name="T103"/>
                  <a:gd fmla="*/ 7 w 14" name="T104"/>
                  <a:gd fmla="*/ 0 h 14" name="T105"/>
                  <a:gd fmla="*/ 7 w 14" name="T106"/>
                  <a:gd fmla="*/ 0 h 14" name="T107"/>
                  <a:gd fmla="*/ 7 w 14" name="T108"/>
                  <a:gd fmla="*/ 0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38"/>
              <p:cNvSpPr/>
              <p:nvPr/>
            </p:nvSpPr>
            <p:spPr bwMode="auto">
              <a:xfrm>
                <a:off x="3959" y="1847"/>
                <a:ext cx="22" cy="19"/>
              </a:xfrm>
              <a:custGeom>
                <a:gdLst>
                  <a:gd fmla="*/ 4 w 9" name="T0"/>
                  <a:gd fmla="*/ 0 h 8" name="T1"/>
                  <a:gd fmla="*/ 0 w 9" name="T2"/>
                  <a:gd fmla="*/ 1 h 8" name="T3"/>
                  <a:gd fmla="*/ 0 w 9" name="T4"/>
                  <a:gd fmla="*/ 2 h 8" name="T5"/>
                  <a:gd fmla="*/ 1 w 9" name="T6"/>
                  <a:gd fmla="*/ 3 h 8" name="T7"/>
                  <a:gd fmla="*/ 2 w 9" name="T8"/>
                  <a:gd fmla="*/ 4 h 8" name="T9"/>
                  <a:gd fmla="*/ 3 w 9" name="T10"/>
                  <a:gd fmla="*/ 5 h 8" name="T11"/>
                  <a:gd fmla="*/ 3 w 9" name="T12"/>
                  <a:gd fmla="*/ 6 h 8" name="T13"/>
                  <a:gd fmla="*/ 4 w 9" name="T14"/>
                  <a:gd fmla="*/ 6 h 8" name="T15"/>
                  <a:gd fmla="*/ 4 w 9" name="T16"/>
                  <a:gd fmla="*/ 6 h 8" name="T17"/>
                  <a:gd fmla="*/ 4 w 9" name="T18"/>
                  <a:gd fmla="*/ 7 h 8" name="T19"/>
                  <a:gd fmla="*/ 4 w 9" name="T20"/>
                  <a:gd fmla="*/ 7 h 8" name="T21"/>
                  <a:gd fmla="*/ 6 w 9" name="T22"/>
                  <a:gd fmla="*/ 7 h 8" name="T23"/>
                  <a:gd fmla="*/ 6 w 9" name="T24"/>
                  <a:gd fmla="*/ 8 h 8" name="T25"/>
                  <a:gd fmla="*/ 9 w 9" name="T26"/>
                  <a:gd fmla="*/ 6 h 8" name="T27"/>
                  <a:gd fmla="*/ 9 w 9" name="T28"/>
                  <a:gd fmla="*/ 3 h 8" name="T29"/>
                  <a:gd fmla="*/ 9 w 9" name="T30"/>
                  <a:gd fmla="*/ 2 h 8" name="T31"/>
                  <a:gd fmla="*/ 9 w 9" name="T32"/>
                  <a:gd fmla="*/ 1 h 8" name="T33"/>
                  <a:gd fmla="*/ 8 w 9" name="T34"/>
                  <a:gd fmla="*/ 1 h 8" name="T35"/>
                  <a:gd fmla="*/ 7 w 9" name="T36"/>
                  <a:gd fmla="*/ 1 h 8" name="T37"/>
                  <a:gd fmla="*/ 7 w 9" name="T38"/>
                  <a:gd fmla="*/ 1 h 8" name="T39"/>
                  <a:gd fmla="*/ 7 w 9" name="T40"/>
                  <a:gd fmla="*/ 1 h 8" name="T41"/>
                  <a:gd fmla="*/ 8 w 9" name="T42"/>
                  <a:gd fmla="*/ 0 h 8" name="T43"/>
                  <a:gd fmla="*/ 7 w 9" name="T44"/>
                  <a:gd fmla="*/ 0 h 8" name="T45"/>
                  <a:gd fmla="*/ 5 w 9" name="T46"/>
                  <a:gd fmla="*/ 0 h 8" name="T47"/>
                  <a:gd fmla="*/ 4 w 9" name="T48"/>
                  <a:gd fmla="*/ 0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9">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39"/>
              <p:cNvSpPr/>
              <p:nvPr/>
            </p:nvSpPr>
            <p:spPr bwMode="auto">
              <a:xfrm>
                <a:off x="3959" y="1864"/>
                <a:ext cx="22" cy="14"/>
              </a:xfrm>
              <a:custGeom>
                <a:gdLst>
                  <a:gd fmla="*/ 6 w 9" name="T0"/>
                  <a:gd fmla="*/ 0 h 6" name="T1"/>
                  <a:gd fmla="*/ 4 w 9" name="T2"/>
                  <a:gd fmla="*/ 0 h 6" name="T3"/>
                  <a:gd fmla="*/ 1 w 9" name="T4"/>
                  <a:gd fmla="*/ 0 h 6" name="T5"/>
                  <a:gd fmla="*/ 0 w 9" name="T6"/>
                  <a:gd fmla="*/ 1 h 6" name="T7"/>
                  <a:gd fmla="*/ 0 w 9" name="T8"/>
                  <a:gd fmla="*/ 2 h 6" name="T9"/>
                  <a:gd fmla="*/ 0 w 9" name="T10"/>
                  <a:gd fmla="*/ 2 h 6" name="T11"/>
                  <a:gd fmla="*/ 0 w 9" name="T12"/>
                  <a:gd fmla="*/ 5 h 6" name="T13"/>
                  <a:gd fmla="*/ 3 w 9" name="T14"/>
                  <a:gd fmla="*/ 5 h 6" name="T15"/>
                  <a:gd fmla="*/ 3 w 9" name="T16"/>
                  <a:gd fmla="*/ 6 h 6" name="T17"/>
                  <a:gd fmla="*/ 8 w 9" name="T18"/>
                  <a:gd fmla="*/ 6 h 6" name="T19"/>
                  <a:gd fmla="*/ 8 w 9" name="T20"/>
                  <a:gd fmla="*/ 6 h 6" name="T21"/>
                  <a:gd fmla="*/ 9 w 9" name="T22"/>
                  <a:gd fmla="*/ 6 h 6" name="T23"/>
                  <a:gd fmla="*/ 9 w 9" name="T24"/>
                  <a:gd fmla="*/ 5 h 6" name="T25"/>
                  <a:gd fmla="*/ 9 w 9" name="T26"/>
                  <a:gd fmla="*/ 5 h 6" name="T27"/>
                  <a:gd fmla="*/ 9 w 9" name="T28"/>
                  <a:gd fmla="*/ 3 h 6" name="T29"/>
                  <a:gd fmla="*/ 7 w 9" name="T30"/>
                  <a:gd fmla="*/ 2 h 6" name="T31"/>
                  <a:gd fmla="*/ 7 w 9" name="T32"/>
                  <a:gd fmla="*/ 2 h 6" name="T33"/>
                  <a:gd fmla="*/ 7 w 9" name="T34"/>
                  <a:gd fmla="*/ 2 h 6" name="T35"/>
                  <a:gd fmla="*/ 6 w 9" name="T36"/>
                  <a:gd fmla="*/ 2 h 6" name="T37"/>
                  <a:gd fmla="*/ 6 w 9" name="T38"/>
                  <a:gd fmla="*/ 1 h 6" name="T39"/>
                  <a:gd fmla="*/ 6 w 9" name="T40"/>
                  <a:gd fmla="*/ 1 h 6" name="T41"/>
                  <a:gd fmla="*/ 6 w 9" name="T42"/>
                  <a:gd fmla="*/ 0 h 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 w="9">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40"/>
              <p:cNvSpPr/>
              <p:nvPr/>
            </p:nvSpPr>
            <p:spPr bwMode="auto">
              <a:xfrm>
                <a:off x="3764" y="1809"/>
                <a:ext cx="81" cy="57"/>
              </a:xfrm>
              <a:custGeom>
                <a:gdLst>
                  <a:gd fmla="*/ 14 w 34" name="T0"/>
                  <a:gd fmla="*/ 1 h 24" name="T1"/>
                  <a:gd fmla="*/ 2 w 34" name="T2"/>
                  <a:gd fmla="*/ 2 h 24" name="T3"/>
                  <a:gd fmla="*/ 2 w 34" name="T4"/>
                  <a:gd fmla="*/ 5 h 24" name="T5"/>
                  <a:gd fmla="*/ 4 w 34" name="T6"/>
                  <a:gd fmla="*/ 6 h 24" name="T7"/>
                  <a:gd fmla="*/ 4 w 34" name="T8"/>
                  <a:gd fmla="*/ 9 h 24" name="T9"/>
                  <a:gd fmla="*/ 4 w 34" name="T10"/>
                  <a:gd fmla="*/ 12 h 24" name="T11"/>
                  <a:gd fmla="*/ 3 w 34" name="T12"/>
                  <a:gd fmla="*/ 13 h 24" name="T13"/>
                  <a:gd fmla="*/ 0 w 34" name="T14"/>
                  <a:gd fmla="*/ 15 h 24" name="T15"/>
                  <a:gd fmla="*/ 0 w 34" name="T16"/>
                  <a:gd fmla="*/ 18 h 24" name="T17"/>
                  <a:gd fmla="*/ 2 w 34" name="T18"/>
                  <a:gd fmla="*/ 20 h 24" name="T19"/>
                  <a:gd fmla="*/ 5 w 34" name="T20"/>
                  <a:gd fmla="*/ 24 h 24" name="T21"/>
                  <a:gd fmla="*/ 11 w 34" name="T22"/>
                  <a:gd fmla="*/ 24 h 24" name="T23"/>
                  <a:gd fmla="*/ 13 w 34" name="T24"/>
                  <a:gd fmla="*/ 22 h 24" name="T25"/>
                  <a:gd fmla="*/ 14 w 34" name="T26"/>
                  <a:gd fmla="*/ 19 h 24" name="T27"/>
                  <a:gd fmla="*/ 15 w 34" name="T28"/>
                  <a:gd fmla="*/ 18 h 24" name="T29"/>
                  <a:gd fmla="*/ 16 w 34" name="T30"/>
                  <a:gd fmla="*/ 18 h 24" name="T31"/>
                  <a:gd fmla="*/ 17 w 34" name="T32"/>
                  <a:gd fmla="*/ 18 h 24" name="T33"/>
                  <a:gd fmla="*/ 21 w 34" name="T34"/>
                  <a:gd fmla="*/ 17 h 24" name="T35"/>
                  <a:gd fmla="*/ 21 w 34" name="T36"/>
                  <a:gd fmla="*/ 16 h 24" name="T37"/>
                  <a:gd fmla="*/ 22 w 34" name="T38"/>
                  <a:gd fmla="*/ 16 h 24" name="T39"/>
                  <a:gd fmla="*/ 25 w 34" name="T40"/>
                  <a:gd fmla="*/ 14 h 24" name="T41"/>
                  <a:gd fmla="*/ 28 w 34" name="T42"/>
                  <a:gd fmla="*/ 14 h 24" name="T43"/>
                  <a:gd fmla="*/ 29 w 34" name="T44"/>
                  <a:gd fmla="*/ 12 h 24" name="T45"/>
                  <a:gd fmla="*/ 29 w 34" name="T46"/>
                  <a:gd fmla="*/ 12 h 24" name="T47"/>
                  <a:gd fmla="*/ 31 w 34" name="T48"/>
                  <a:gd fmla="*/ 11 h 24" name="T49"/>
                  <a:gd fmla="*/ 31 w 34" name="T50"/>
                  <a:gd fmla="*/ 9 h 24" name="T51"/>
                  <a:gd fmla="*/ 31 w 34" name="T52"/>
                  <a:gd fmla="*/ 7 h 24" name="T53"/>
                  <a:gd fmla="*/ 33 w 34" name="T54"/>
                  <a:gd fmla="*/ 5 h 24" name="T55"/>
                  <a:gd fmla="*/ 34 w 34" name="T56"/>
                  <a:gd fmla="*/ 3 h 24" name="T57"/>
                  <a:gd fmla="*/ 34 w 34" name="T58"/>
                  <a:gd fmla="*/ 2 h 24" name="T59"/>
                  <a:gd fmla="*/ 32 w 34" name="T60"/>
                  <a:gd fmla="*/ 0 h 24" name="T61"/>
                  <a:gd fmla="*/ 27 w 34" name="T62"/>
                  <a:gd fmla="*/ 0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3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41"/>
              <p:cNvSpPr>
                <a:spLocks noEditPoints="1"/>
              </p:cNvSpPr>
              <p:nvPr/>
            </p:nvSpPr>
            <p:spPr bwMode="auto">
              <a:xfrm>
                <a:off x="3902" y="1838"/>
                <a:ext cx="301" cy="585"/>
              </a:xfrm>
              <a:custGeom>
                <a:gdLst>
                  <a:gd fmla="*/ 51 w 126" name="T0"/>
                  <a:gd fmla="*/ 38 h 245" name="T1"/>
                  <a:gd fmla="*/ 34 w 126" name="T2"/>
                  <a:gd fmla="*/ 3 h 245" name="T3"/>
                  <a:gd fmla="*/ 35 w 126" name="T4"/>
                  <a:gd fmla="*/ 9 h 245" name="T5"/>
                  <a:gd fmla="*/ 34 w 126" name="T6"/>
                  <a:gd fmla="*/ 18 h 245" name="T7"/>
                  <a:gd fmla="*/ 22 w 126" name="T8"/>
                  <a:gd fmla="*/ 26 h 245" name="T9"/>
                  <a:gd fmla="*/ 39 w 126" name="T10"/>
                  <a:gd fmla="*/ 42 h 245" name="T11"/>
                  <a:gd fmla="*/ 48 w 126" name="T12"/>
                  <a:gd fmla="*/ 45 h 245" name="T13"/>
                  <a:gd fmla="*/ 59 w 126" name="T14"/>
                  <a:gd fmla="*/ 54 h 245" name="T15"/>
                  <a:gd fmla="*/ 58 w 126" name="T16"/>
                  <a:gd fmla="*/ 43 h 245" name="T17"/>
                  <a:gd fmla="*/ 65 w 126" name="T18"/>
                  <a:gd fmla="*/ 49 h 245" name="T19"/>
                  <a:gd fmla="*/ 67 w 126" name="T20"/>
                  <a:gd fmla="*/ 34 h 245" name="T21"/>
                  <a:gd fmla="*/ 74 w 126" name="T22"/>
                  <a:gd fmla="*/ 44 h 245" name="T23"/>
                  <a:gd fmla="*/ 78 w 126" name="T24"/>
                  <a:gd fmla="*/ 55 h 245" name="T25"/>
                  <a:gd fmla="*/ 85 w 126" name="T26"/>
                  <a:gd fmla="*/ 56 h 245" name="T27"/>
                  <a:gd fmla="*/ 90 w 126" name="T28"/>
                  <a:gd fmla="*/ 63 h 245" name="T29"/>
                  <a:gd fmla="*/ 80 w 126" name="T30"/>
                  <a:gd fmla="*/ 65 h 245" name="T31"/>
                  <a:gd fmla="*/ 71 w 126" name="T32"/>
                  <a:gd fmla="*/ 66 h 245" name="T33"/>
                  <a:gd fmla="*/ 64 w 126" name="T34"/>
                  <a:gd fmla="*/ 63 h 245" name="T35"/>
                  <a:gd fmla="*/ 56 w 126" name="T36"/>
                  <a:gd fmla="*/ 58 h 245" name="T37"/>
                  <a:gd fmla="*/ 48 w 126" name="T38"/>
                  <a:gd fmla="*/ 53 h 245" name="T39"/>
                  <a:gd fmla="*/ 32 w 126" name="T40"/>
                  <a:gd fmla="*/ 54 h 245" name="T41"/>
                  <a:gd fmla="*/ 24 w 126" name="T42"/>
                  <a:gd fmla="*/ 58 h 245" name="T43"/>
                  <a:gd fmla="*/ 14 w 126" name="T44"/>
                  <a:gd fmla="*/ 72 h 245" name="T45"/>
                  <a:gd fmla="*/ 6 w 126" name="T46"/>
                  <a:gd fmla="*/ 80 h 245" name="T47"/>
                  <a:gd fmla="*/ 1 w 126" name="T48"/>
                  <a:gd fmla="*/ 96 h 245" name="T49"/>
                  <a:gd fmla="*/ 1 w 126" name="T50"/>
                  <a:gd fmla="*/ 109 h 245" name="T51"/>
                  <a:gd fmla="*/ 9 w 126" name="T52"/>
                  <a:gd fmla="*/ 120 h 245" name="T53"/>
                  <a:gd fmla="*/ 21 w 126" name="T54"/>
                  <a:gd fmla="*/ 132 h 245" name="T55"/>
                  <a:gd fmla="*/ 33 w 126" name="T56"/>
                  <a:gd fmla="*/ 138 h 245" name="T57"/>
                  <a:gd fmla="*/ 43 w 126" name="T58"/>
                  <a:gd fmla="*/ 139 h 245" name="T59"/>
                  <a:gd fmla="*/ 57 w 126" name="T60"/>
                  <a:gd fmla="*/ 135 h 245" name="T61"/>
                  <a:gd fmla="*/ 67 w 126" name="T62"/>
                  <a:gd fmla="*/ 140 h 245" name="T63"/>
                  <a:gd fmla="*/ 68 w 126" name="T64"/>
                  <a:gd fmla="*/ 153 h 245" name="T65"/>
                  <a:gd fmla="*/ 76 w 126" name="T66"/>
                  <a:gd fmla="*/ 168 h 245" name="T67"/>
                  <a:gd fmla="*/ 77 w 126" name="T68"/>
                  <a:gd fmla="*/ 181 h 245" name="T69"/>
                  <a:gd fmla="*/ 71 w 126" name="T70"/>
                  <a:gd fmla="*/ 194 h 245" name="T71"/>
                  <a:gd fmla="*/ 71 w 126" name="T72"/>
                  <a:gd fmla="*/ 214 h 245" name="T73"/>
                  <a:gd fmla="*/ 72 w 126" name="T74"/>
                  <a:gd fmla="*/ 234 h 245" name="T75"/>
                  <a:gd fmla="*/ 81 w 126" name="T76"/>
                  <a:gd fmla="*/ 242 h 245" name="T77"/>
                  <a:gd fmla="*/ 97 w 126" name="T78"/>
                  <a:gd fmla="*/ 232 h 245" name="T79"/>
                  <a:gd fmla="*/ 100 w 126" name="T80"/>
                  <a:gd fmla="*/ 221 h 245" name="T81"/>
                  <a:gd fmla="*/ 108 w 126" name="T82"/>
                  <a:gd fmla="*/ 206 h 245" name="T83"/>
                  <a:gd fmla="*/ 119 w 126" name="T84"/>
                  <a:gd fmla="*/ 181 h 245" name="T85"/>
                  <a:gd fmla="*/ 122 w 126" name="T86"/>
                  <a:gd fmla="*/ 158 h 245" name="T87"/>
                  <a:gd fmla="*/ 124 w 126" name="T88"/>
                  <a:gd fmla="*/ 142 h 245" name="T89"/>
                  <a:gd fmla="*/ 122 w 126" name="T90"/>
                  <a:gd fmla="*/ 116 h 245" name="T91"/>
                  <a:gd fmla="*/ 116 w 126" name="T92"/>
                  <a:gd fmla="*/ 107 h 245" name="T93"/>
                  <a:gd fmla="*/ 106 w 126" name="T94"/>
                  <a:gd fmla="*/ 90 h 245" name="T95"/>
                  <a:gd fmla="*/ 99 w 126" name="T96"/>
                  <a:gd fmla="*/ 76 h 245" name="T97"/>
                  <a:gd fmla="*/ 103 w 126" name="T98"/>
                  <a:gd fmla="*/ 82 h 245" name="T99"/>
                  <a:gd fmla="*/ 111 w 126" name="T100"/>
                  <a:gd fmla="*/ 95 h 245" name="T101"/>
                  <a:gd fmla="*/ 116 w 126" name="T102"/>
                  <a:gd fmla="*/ 105 h 245" name="T103"/>
                  <a:gd fmla="*/ 118 w 126" name="T104"/>
                  <a:gd fmla="*/ 84 h 245" name="T105"/>
                  <a:gd fmla="*/ 115 w 126" name="T106"/>
                  <a:gd fmla="*/ 77 h 245" name="T107"/>
                  <a:gd fmla="*/ 110 w 126" name="T108"/>
                  <a:gd fmla="*/ 69 h 245" name="T109"/>
                  <a:gd fmla="*/ 106 w 126" name="T110"/>
                  <a:gd fmla="*/ 62 h 245" name="T111"/>
                  <a:gd fmla="*/ 99 w 126" name="T112"/>
                  <a:gd fmla="*/ 52 h 245" name="T113"/>
                  <a:gd fmla="*/ 80 w 126" name="T114"/>
                  <a:gd fmla="*/ 31 h 245" name="T115"/>
                  <a:gd fmla="*/ 62 w 126" name="T116"/>
                  <a:gd fmla="*/ 17 h 2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5" w="12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42"/>
              <p:cNvSpPr>
                <a:spLocks noEditPoints="1"/>
              </p:cNvSpPr>
              <p:nvPr/>
            </p:nvSpPr>
            <p:spPr bwMode="auto">
              <a:xfrm>
                <a:off x="3477" y="1838"/>
                <a:ext cx="322" cy="675"/>
              </a:xfrm>
              <a:custGeom>
                <a:gdLst>
                  <a:gd fmla="*/ 3 w 135" name="T0"/>
                  <a:gd fmla="*/ 78 h 283" name="T1"/>
                  <a:gd fmla="*/ 0 w 135" name="T2"/>
                  <a:gd fmla="*/ 85 h 283" name="T3"/>
                  <a:gd fmla="*/ 9 w 135" name="T4"/>
                  <a:gd fmla="*/ 113 h 283" name="T5"/>
                  <a:gd fmla="*/ 14 w 135" name="T6"/>
                  <a:gd fmla="*/ 116 h 283" name="T7"/>
                  <a:gd fmla="*/ 18 w 135" name="T8"/>
                  <a:gd fmla="*/ 128 h 283" name="T9"/>
                  <a:gd fmla="*/ 25 w 135" name="T10"/>
                  <a:gd fmla="*/ 137 h 283" name="T11"/>
                  <a:gd fmla="*/ 22 w 135" name="T12"/>
                  <a:gd fmla="*/ 150 h 283" name="T13"/>
                  <a:gd fmla="*/ 20 w 135" name="T14"/>
                  <a:gd fmla="*/ 166 h 283" name="T15"/>
                  <a:gd fmla="*/ 29 w 135" name="T16"/>
                  <a:gd fmla="*/ 180 h 283" name="T17"/>
                  <a:gd fmla="*/ 32 w 135" name="T18"/>
                  <a:gd fmla="*/ 192 h 283" name="T19"/>
                  <a:gd fmla="*/ 42 w 135" name="T20"/>
                  <a:gd fmla="*/ 204 h 283" name="T21"/>
                  <a:gd fmla="*/ 48 w 135" name="T22"/>
                  <a:gd fmla="*/ 208 h 283" name="T23"/>
                  <a:gd fmla="*/ 51 w 135" name="T24"/>
                  <a:gd fmla="*/ 218 h 283" name="T25"/>
                  <a:gd fmla="*/ 54 w 135" name="T26"/>
                  <a:gd fmla="*/ 238 h 283" name="T27"/>
                  <a:gd fmla="*/ 57 w 135" name="T28"/>
                  <a:gd fmla="*/ 253 h 283" name="T29"/>
                  <a:gd fmla="*/ 66 w 135" name="T30"/>
                  <a:gd fmla="*/ 265 h 283" name="T31"/>
                  <a:gd fmla="*/ 74 w 135" name="T32"/>
                  <a:gd fmla="*/ 278 h 283" name="T33"/>
                  <a:gd fmla="*/ 80 w 135" name="T34"/>
                  <a:gd fmla="*/ 283 h 283" name="T35"/>
                  <a:gd fmla="*/ 84 w 135" name="T36"/>
                  <a:gd fmla="*/ 275 h 283" name="T37"/>
                  <a:gd fmla="*/ 79 w 135" name="T38"/>
                  <a:gd fmla="*/ 262 h 283" name="T39"/>
                  <a:gd fmla="*/ 85 w 135" name="T40"/>
                  <a:gd fmla="*/ 255 h 283" name="T41"/>
                  <a:gd fmla="*/ 90 w 135" name="T42"/>
                  <a:gd fmla="*/ 244 h 283" name="T43"/>
                  <a:gd fmla="*/ 98 w 135" name="T44"/>
                  <a:gd fmla="*/ 224 h 283" name="T45"/>
                  <a:gd fmla="*/ 111 w 135" name="T46"/>
                  <a:gd fmla="*/ 217 h 283" name="T47"/>
                  <a:gd fmla="*/ 119 w 135" name="T48"/>
                  <a:gd fmla="*/ 210 h 283" name="T49"/>
                  <a:gd fmla="*/ 124 w 135" name="T50"/>
                  <a:gd fmla="*/ 188 h 283" name="T51"/>
                  <a:gd fmla="*/ 134 w 135" name="T52"/>
                  <a:gd fmla="*/ 178 h 283" name="T53"/>
                  <a:gd fmla="*/ 133 w 135" name="T54"/>
                  <a:gd fmla="*/ 166 h 283" name="T55"/>
                  <a:gd fmla="*/ 120 w 135" name="T56"/>
                  <a:gd fmla="*/ 159 h 283" name="T57"/>
                  <a:gd fmla="*/ 104 w 135" name="T58"/>
                  <a:gd fmla="*/ 156 h 283" name="T59"/>
                  <a:gd fmla="*/ 91 w 135" name="T60"/>
                  <a:gd fmla="*/ 153 h 283" name="T61"/>
                  <a:gd fmla="*/ 95 w 135" name="T62"/>
                  <a:gd fmla="*/ 146 h 283" name="T63"/>
                  <a:gd fmla="*/ 85 w 135" name="T64"/>
                  <a:gd fmla="*/ 136 h 283" name="T65"/>
                  <a:gd fmla="*/ 70 w 135" name="T66"/>
                  <a:gd fmla="*/ 129 h 283" name="T67"/>
                  <a:gd fmla="*/ 60 w 135" name="T68"/>
                  <a:gd fmla="*/ 123 h 283" name="T69"/>
                  <a:gd fmla="*/ 44 w 135" name="T70"/>
                  <a:gd fmla="*/ 117 h 283" name="T71"/>
                  <a:gd fmla="*/ 32 w 135" name="T72"/>
                  <a:gd fmla="*/ 120 h 283" name="T73"/>
                  <a:gd fmla="*/ 29 w 135" name="T74"/>
                  <a:gd fmla="*/ 125 h 283" name="T75"/>
                  <a:gd fmla="*/ 20 w 135" name="T76"/>
                  <a:gd fmla="*/ 120 h 283" name="T77"/>
                  <a:gd fmla="*/ 19 w 135" name="T78"/>
                  <a:gd fmla="*/ 106 h 283" name="T79"/>
                  <a:gd fmla="*/ 18 w 135" name="T80"/>
                  <a:gd fmla="*/ 99 h 283" name="T81"/>
                  <a:gd fmla="*/ 14 w 135" name="T82"/>
                  <a:gd fmla="*/ 94 h 283" name="T83"/>
                  <a:gd fmla="*/ 7 w 135" name="T84"/>
                  <a:gd fmla="*/ 96 h 283" name="T85"/>
                  <a:gd fmla="*/ 10 w 135" name="T86"/>
                  <a:gd fmla="*/ 89 h 283" name="T87"/>
                  <a:gd fmla="*/ 15 w 135" name="T88"/>
                  <a:gd fmla="*/ 79 h 283" name="T89"/>
                  <a:gd fmla="*/ 27 w 135" name="T90"/>
                  <a:gd fmla="*/ 71 h 283" name="T91"/>
                  <a:gd fmla="*/ 32 w 135" name="T92"/>
                  <a:gd fmla="*/ 82 h 283" name="T93"/>
                  <a:gd fmla="*/ 39 w 135" name="T94"/>
                  <a:gd fmla="*/ 69 h 283" name="T95"/>
                  <a:gd fmla="*/ 43 w 135" name="T96"/>
                  <a:gd fmla="*/ 63 h 283" name="T97"/>
                  <a:gd fmla="*/ 56 w 135" name="T98"/>
                  <a:gd fmla="*/ 55 h 283" name="T99"/>
                  <a:gd fmla="*/ 68 w 135" name="T100"/>
                  <a:gd fmla="*/ 45 h 283" name="T101"/>
                  <a:gd fmla="*/ 74 w 135" name="T102"/>
                  <a:gd fmla="*/ 37 h 283" name="T103"/>
                  <a:gd fmla="*/ 83 w 135" name="T104"/>
                  <a:gd fmla="*/ 31 h 283" name="T105"/>
                  <a:gd fmla="*/ 80 w 135" name="T106"/>
                  <a:gd fmla="*/ 29 h 283" name="T107"/>
                  <a:gd fmla="*/ 96 w 135" name="T108"/>
                  <a:gd fmla="*/ 24 h 283" name="T109"/>
                  <a:gd fmla="*/ 102 w 135" name="T110"/>
                  <a:gd fmla="*/ 11 h 283" name="T111"/>
                  <a:gd fmla="*/ 96 w 135" name="T112"/>
                  <a:gd fmla="*/ 8 h 283" name="T113"/>
                  <a:gd fmla="*/ 80 w 135" name="T114"/>
                  <a:gd fmla="*/ 18 h 283" name="T115"/>
                  <a:gd fmla="*/ 72 w 135" name="T116"/>
                  <a:gd fmla="*/ 18 h 283" name="T117"/>
                  <a:gd fmla="*/ 76 w 135" name="T118"/>
                  <a:gd fmla="*/ 9 h 283" name="T119"/>
                  <a:gd fmla="*/ 86 w 135" name="T120"/>
                  <a:gd fmla="*/ 6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135">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73" name="Group 8"/>
          <p:cNvGrpSpPr>
            <a:grpSpLocks noChangeAspect="1"/>
          </p:cNvGrpSpPr>
          <p:nvPr/>
        </p:nvGrpSpPr>
        <p:grpSpPr>
          <a:xfrm>
            <a:off x="1284940" y="2296526"/>
            <a:ext cx="339791" cy="372318"/>
            <a:chOff x="3437" y="2282"/>
            <a:chExt cx="679" cy="744"/>
          </a:xfrm>
          <a:solidFill>
            <a:srgbClr val="FFB850"/>
          </a:solidFill>
        </p:grpSpPr>
        <p:sp>
          <p:nvSpPr>
            <p:cNvPr id="74"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6" name="Group 13"/>
          <p:cNvGrpSpPr>
            <a:grpSpLocks noChangeAspect="1"/>
          </p:cNvGrpSpPr>
          <p:nvPr/>
        </p:nvGrpSpPr>
        <p:grpSpPr>
          <a:xfrm>
            <a:off x="2584400" y="2311237"/>
            <a:ext cx="411559" cy="416417"/>
            <a:chOff x="2426" y="2781"/>
            <a:chExt cx="593" cy="600"/>
          </a:xfrm>
          <a:solidFill>
            <a:schemeClr val="tx2"/>
          </a:solidFill>
        </p:grpSpPr>
        <p:sp>
          <p:nvSpPr>
            <p:cNvPr id="77"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9" name="Group 18"/>
          <p:cNvGrpSpPr>
            <a:grpSpLocks noChangeAspect="1"/>
          </p:cNvGrpSpPr>
          <p:nvPr/>
        </p:nvGrpSpPr>
        <p:grpSpPr>
          <a:xfrm>
            <a:off x="6157773" y="2310693"/>
            <a:ext cx="360263" cy="335699"/>
            <a:chOff x="3802" y="2858"/>
            <a:chExt cx="616" cy="574"/>
          </a:xfrm>
          <a:solidFill>
            <a:schemeClr val="bg2"/>
          </a:solidFill>
        </p:grpSpPr>
        <p:sp>
          <p:nvSpPr>
            <p:cNvPr id="80"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5" name="Group 26"/>
          <p:cNvGrpSpPr>
            <a:grpSpLocks noChangeAspect="1"/>
          </p:cNvGrpSpPr>
          <p:nvPr/>
        </p:nvGrpSpPr>
        <p:grpSpPr>
          <a:xfrm>
            <a:off x="7421053" y="2351909"/>
            <a:ext cx="564107" cy="279661"/>
            <a:chOff x="5676" y="2597"/>
            <a:chExt cx="1061" cy="526"/>
          </a:xfrm>
          <a:solidFill>
            <a:schemeClr val="tx2"/>
          </a:solidFill>
        </p:grpSpPr>
        <p:sp>
          <p:nvSpPr>
            <p:cNvPr id="86"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8" name="组合 147"/>
          <p:cNvGrpSpPr/>
          <p:nvPr/>
        </p:nvGrpSpPr>
        <p:grpSpPr>
          <a:xfrm>
            <a:off x="1896259" y="2468897"/>
            <a:ext cx="281456" cy="45686"/>
            <a:chOff x="2490242" y="3398543"/>
            <a:chExt cx="375275" cy="60914"/>
          </a:xfrm>
        </p:grpSpPr>
        <p:sp>
          <p:nvSpPr>
            <p:cNvPr id="149" name="椭圆 148"/>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椭圆 149"/>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1" name="直接连接符 150"/>
            <p:cNvCxnSpPr>
              <a:stCxn id="149" idx="6"/>
              <a:endCxn id="15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3407278" y="2468897"/>
            <a:ext cx="281456" cy="45686"/>
            <a:chOff x="2490242" y="3398543"/>
            <a:chExt cx="375275" cy="60914"/>
          </a:xfrm>
        </p:grpSpPr>
        <p:sp>
          <p:nvSpPr>
            <p:cNvPr id="153" name="椭圆 15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椭圆 15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5" name="直接连接符 154"/>
            <p:cNvCxnSpPr>
              <a:stCxn id="153" idx="6"/>
              <a:endCxn id="15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5454547" y="2468897"/>
            <a:ext cx="281456" cy="45686"/>
            <a:chOff x="2490242" y="3398543"/>
            <a:chExt cx="375275" cy="60914"/>
          </a:xfrm>
        </p:grpSpPr>
        <p:sp>
          <p:nvSpPr>
            <p:cNvPr id="157" name="椭圆 15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椭圆 15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9" name="直接连接符 158"/>
            <p:cNvCxnSpPr>
              <a:stCxn id="157" idx="6"/>
              <a:endCxn id="15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组合 159"/>
          <p:cNvGrpSpPr/>
          <p:nvPr/>
        </p:nvGrpSpPr>
        <p:grpSpPr>
          <a:xfrm>
            <a:off x="6965479" y="2468897"/>
            <a:ext cx="281456" cy="45686"/>
            <a:chOff x="2490242" y="3398543"/>
            <a:chExt cx="375275" cy="60914"/>
          </a:xfrm>
        </p:grpSpPr>
        <p:sp>
          <p:nvSpPr>
            <p:cNvPr id="161" name="椭圆 16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椭圆 16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3" name="直接连接符 162"/>
            <p:cNvCxnSpPr>
              <a:stCxn id="161" idx="6"/>
              <a:endCxn id="16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4" name="椭圆 163"/>
          <p:cNvSpPr/>
          <p:nvPr/>
        </p:nvSpPr>
        <p:spPr>
          <a:xfrm>
            <a:off x="2013046" y="2470794"/>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165" name="直接连接符 164"/>
          <p:cNvCxnSpPr>
            <a:stCxn id="164" idx="4"/>
          </p:cNvCxnSpPr>
          <p:nvPr/>
        </p:nvCxnSpPr>
        <p:spPr>
          <a:xfrm flipH="1">
            <a:off x="2035889" y="2516480"/>
            <a:ext cx="0" cy="83920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7078579" y="2470794"/>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167" name="直接连接符 166"/>
          <p:cNvCxnSpPr>
            <a:stCxn id="166" idx="4"/>
          </p:cNvCxnSpPr>
          <p:nvPr/>
        </p:nvCxnSpPr>
        <p:spPr>
          <a:xfrm flipH="1">
            <a:off x="7101422" y="2516480"/>
            <a:ext cx="0" cy="83920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8" name="组合 167"/>
          <p:cNvGrpSpPr/>
          <p:nvPr/>
        </p:nvGrpSpPr>
        <p:grpSpPr>
          <a:xfrm>
            <a:off x="1778265" y="3360920"/>
            <a:ext cx="515159" cy="515159"/>
            <a:chOff x="1313407" y="4404486"/>
            <a:chExt cx="1245608" cy="1245608"/>
          </a:xfrm>
        </p:grpSpPr>
        <p:sp>
          <p:nvSpPr>
            <p:cNvPr id="169" name="椭圆 168"/>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椭圆 169"/>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1" name="椭圆 170"/>
          <p:cNvSpPr/>
          <p:nvPr/>
        </p:nvSpPr>
        <p:spPr>
          <a:xfrm>
            <a:off x="2015455" y="3331206"/>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172" name="组合 171"/>
          <p:cNvGrpSpPr/>
          <p:nvPr/>
        </p:nvGrpSpPr>
        <p:grpSpPr>
          <a:xfrm>
            <a:off x="6844218" y="3360920"/>
            <a:ext cx="515159" cy="515159"/>
            <a:chOff x="1313407" y="4404486"/>
            <a:chExt cx="1245608" cy="1245608"/>
          </a:xfrm>
        </p:grpSpPr>
        <p:sp>
          <p:nvSpPr>
            <p:cNvPr id="173" name="椭圆 172"/>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椭圆 173"/>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5" name="椭圆 174"/>
          <p:cNvSpPr/>
          <p:nvPr/>
        </p:nvSpPr>
        <p:spPr>
          <a:xfrm>
            <a:off x="7081408" y="3331206"/>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176" name="组合 175"/>
          <p:cNvGrpSpPr/>
          <p:nvPr/>
        </p:nvGrpSpPr>
        <p:grpSpPr>
          <a:xfrm>
            <a:off x="2292144" y="3382618"/>
            <a:ext cx="1483319" cy="522264"/>
            <a:chOff x="3451161" y="3890565"/>
            <a:chExt cx="1977759" cy="696352"/>
          </a:xfrm>
        </p:grpSpPr>
        <p:sp>
          <p:nvSpPr>
            <p:cNvPr id="177" name="文本框 176"/>
            <p:cNvSpPr txBox="1"/>
            <p:nvPr/>
          </p:nvSpPr>
          <p:spPr>
            <a:xfrm>
              <a:off x="3451161" y="3890564"/>
              <a:ext cx="1725052" cy="365760"/>
            </a:xfrm>
            <a:prstGeom prst="rect">
              <a:avLst/>
            </a:prstGeom>
            <a:noFill/>
          </p:spPr>
          <p:txBody>
            <a:bodyPr rtlCol="0" wrap="square">
              <a:spAutoFit/>
            </a:bodyPr>
            <a:lstStyle/>
            <a:p>
              <a:r>
                <a:rPr altLang="en-US" lang="zh-CN" sz="12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sp>
          <p:nvSpPr>
            <p:cNvPr id="178" name="文本框 177"/>
            <p:cNvSpPr txBox="1"/>
            <p:nvPr/>
          </p:nvSpPr>
          <p:spPr>
            <a:xfrm>
              <a:off x="3457190" y="4135512"/>
              <a:ext cx="1971730" cy="447040"/>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a:t>
              </a:r>
            </a:p>
          </p:txBody>
        </p:sp>
      </p:grpSp>
      <p:grpSp>
        <p:nvGrpSpPr>
          <p:cNvPr id="179" name="组合 178"/>
          <p:cNvGrpSpPr/>
          <p:nvPr/>
        </p:nvGrpSpPr>
        <p:grpSpPr>
          <a:xfrm>
            <a:off x="5370354" y="3382618"/>
            <a:ext cx="1478797" cy="522264"/>
            <a:chOff x="3457191" y="3890565"/>
            <a:chExt cx="1971729" cy="696352"/>
          </a:xfrm>
        </p:grpSpPr>
        <p:sp>
          <p:nvSpPr>
            <p:cNvPr id="180" name="文本框 179"/>
            <p:cNvSpPr txBox="1"/>
            <p:nvPr/>
          </p:nvSpPr>
          <p:spPr>
            <a:xfrm>
              <a:off x="3692462" y="3890564"/>
              <a:ext cx="1725052" cy="365760"/>
            </a:xfrm>
            <a:prstGeom prst="rect">
              <a:avLst/>
            </a:prstGeom>
            <a:noFill/>
          </p:spPr>
          <p:txBody>
            <a:bodyPr rtlCol="0" wrap="square">
              <a:spAutoFit/>
            </a:bodyPr>
            <a:lstStyle/>
            <a:p>
              <a:pPr algn="r"/>
              <a:r>
                <a:rPr altLang="en-US" lang="zh-CN" sz="12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sp>
          <p:nvSpPr>
            <p:cNvPr id="181" name="文本框 180"/>
            <p:cNvSpPr txBox="1"/>
            <p:nvPr/>
          </p:nvSpPr>
          <p:spPr>
            <a:xfrm>
              <a:off x="3457191" y="4135512"/>
              <a:ext cx="1971729" cy="447040"/>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a:t>
              </a:r>
            </a:p>
          </p:txBody>
        </p:sp>
      </p:grpSp>
      <p:sp>
        <p:nvSpPr>
          <p:cNvPr id="182" name="文本框 181"/>
          <p:cNvSpPr txBox="1"/>
          <p:nvPr/>
        </p:nvSpPr>
        <p:spPr>
          <a:xfrm>
            <a:off x="1812640" y="3446747"/>
            <a:ext cx="435065" cy="342900"/>
          </a:xfrm>
          <a:prstGeom prst="rect">
            <a:avLst/>
          </a:prstGeom>
          <a:noFill/>
        </p:spPr>
        <p:txBody>
          <a:bodyPr bIns="34290" lIns="68580" rIns="68580" rtlCol="0" tIns="34290" wrap="square">
            <a:spAutoFit/>
          </a:bodyPr>
          <a:lstStyle/>
          <a:p>
            <a:pPr algn="ctr"/>
            <a:r>
              <a:rPr altLang="zh-CN" lang="en-US" sz="1800">
                <a:solidFill>
                  <a:schemeClr val="tx1">
                    <a:lumMod val="50000"/>
                    <a:lumOff val="50000"/>
                  </a:schemeClr>
                </a:solidFill>
                <a:latin charset="0" panose="020b0806030902050204" pitchFamily="34" typeface="Impact"/>
              </a:rPr>
              <a:t>01</a:t>
            </a:r>
          </a:p>
        </p:txBody>
      </p:sp>
      <p:sp>
        <p:nvSpPr>
          <p:cNvPr id="183" name="文本框 182"/>
          <p:cNvSpPr txBox="1"/>
          <p:nvPr/>
        </p:nvSpPr>
        <p:spPr>
          <a:xfrm>
            <a:off x="6887715" y="3446747"/>
            <a:ext cx="435065" cy="342900"/>
          </a:xfrm>
          <a:prstGeom prst="rect">
            <a:avLst/>
          </a:prstGeom>
          <a:noFill/>
        </p:spPr>
        <p:txBody>
          <a:bodyPr bIns="34290" lIns="68580" rIns="68580" rtlCol="0" tIns="34290" wrap="square">
            <a:spAutoFit/>
          </a:bodyPr>
          <a:lstStyle/>
          <a:p>
            <a:pPr algn="ctr"/>
            <a:r>
              <a:rPr altLang="zh-CN" lang="en-US" sz="1800">
                <a:solidFill>
                  <a:schemeClr val="tx1">
                    <a:lumMod val="50000"/>
                    <a:lumOff val="50000"/>
                  </a:schemeClr>
                </a:solidFill>
                <a:latin charset="0" panose="020b0806030902050204" pitchFamily="34" typeface="Impact"/>
              </a:rPr>
              <a:t>02</a:t>
            </a:r>
          </a:p>
        </p:txBody>
      </p:sp>
      <p:sp>
        <p:nvSpPr>
          <p:cNvPr id="184" name="弧形 183"/>
          <p:cNvSpPr/>
          <p:nvPr/>
        </p:nvSpPr>
        <p:spPr>
          <a:xfrm>
            <a:off x="3662530" y="1588296"/>
            <a:ext cx="1812104" cy="1806888"/>
          </a:xfrm>
          <a:prstGeom prst="arc">
            <a:avLst>
              <a:gd fmla="val 49290" name="adj1"/>
              <a:gd fmla="val 16215601" name="adj2"/>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anchor="ctr" bIns="34290" lIns="68580" rIns="68580" rtlCol="0" tIns="34290"/>
          <a:lstStyle/>
          <a:p>
            <a:pPr algn="ctr"/>
            <a:endParaRPr altLang="en-US" lang="zh-CN"/>
          </a:p>
        </p:txBody>
      </p:sp>
      <p:cxnSp>
        <p:nvCxnSpPr>
          <p:cNvPr id="185" name="直接连接符 184"/>
          <p:cNvCxnSpPr>
            <a:stCxn id="184" idx="2"/>
          </p:cNvCxnSpPr>
          <p:nvPr/>
        </p:nvCxnSpPr>
        <p:spPr>
          <a:xfrm flipV="1">
            <a:off x="4572682" y="1588296"/>
            <a:ext cx="1163321" cy="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6" name="组合 185"/>
          <p:cNvGrpSpPr/>
          <p:nvPr/>
        </p:nvGrpSpPr>
        <p:grpSpPr>
          <a:xfrm>
            <a:off x="5730214" y="1347136"/>
            <a:ext cx="515159" cy="515159"/>
            <a:chOff x="1313407" y="4404486"/>
            <a:chExt cx="1245608" cy="1245608"/>
          </a:xfrm>
        </p:grpSpPr>
        <p:sp>
          <p:nvSpPr>
            <p:cNvPr id="187" name="椭圆 186"/>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椭圆 187"/>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9" name="椭圆 188"/>
          <p:cNvSpPr/>
          <p:nvPr/>
        </p:nvSpPr>
        <p:spPr>
          <a:xfrm>
            <a:off x="5702006" y="1569246"/>
            <a:ext cx="45686" cy="456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90" name="文本框 189"/>
          <p:cNvSpPr txBox="1"/>
          <p:nvPr/>
        </p:nvSpPr>
        <p:spPr>
          <a:xfrm>
            <a:off x="5777992" y="1424364"/>
            <a:ext cx="435065" cy="342900"/>
          </a:xfrm>
          <a:prstGeom prst="rect">
            <a:avLst/>
          </a:prstGeom>
          <a:noFill/>
        </p:spPr>
        <p:txBody>
          <a:bodyPr bIns="34290" lIns="68580" rIns="68580" rtlCol="0" tIns="34290" wrap="square">
            <a:spAutoFit/>
          </a:bodyPr>
          <a:lstStyle/>
          <a:p>
            <a:pPr algn="ctr"/>
            <a:r>
              <a:rPr altLang="zh-CN" lang="en-US" sz="1800">
                <a:solidFill>
                  <a:schemeClr val="tx1">
                    <a:lumMod val="50000"/>
                    <a:lumOff val="50000"/>
                  </a:schemeClr>
                </a:solidFill>
                <a:latin charset="0" panose="020b0806030902050204" pitchFamily="34" typeface="Impact"/>
              </a:rPr>
              <a:t>03</a:t>
            </a:r>
          </a:p>
        </p:txBody>
      </p:sp>
      <p:grpSp>
        <p:nvGrpSpPr>
          <p:cNvPr id="191" name="组合 190"/>
          <p:cNvGrpSpPr/>
          <p:nvPr/>
        </p:nvGrpSpPr>
        <p:grpSpPr>
          <a:xfrm>
            <a:off x="6247663" y="1351669"/>
            <a:ext cx="1483319" cy="522264"/>
            <a:chOff x="3451161" y="3890565"/>
            <a:chExt cx="1977759" cy="696351"/>
          </a:xfrm>
        </p:grpSpPr>
        <p:sp>
          <p:nvSpPr>
            <p:cNvPr id="192" name="文本框 191"/>
            <p:cNvSpPr txBox="1"/>
            <p:nvPr/>
          </p:nvSpPr>
          <p:spPr>
            <a:xfrm>
              <a:off x="3451161" y="3890565"/>
              <a:ext cx="1725052" cy="365759"/>
            </a:xfrm>
            <a:prstGeom prst="rect">
              <a:avLst/>
            </a:prstGeom>
            <a:noFill/>
          </p:spPr>
          <p:txBody>
            <a:bodyPr rtlCol="0" wrap="square">
              <a:spAutoFit/>
            </a:bodyPr>
            <a:lstStyle/>
            <a:p>
              <a:r>
                <a:rPr altLang="en-US" lang="zh-CN" sz="12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sp>
          <p:nvSpPr>
            <p:cNvPr id="193" name="文本框 192"/>
            <p:cNvSpPr txBox="1"/>
            <p:nvPr/>
          </p:nvSpPr>
          <p:spPr>
            <a:xfrm>
              <a:off x="3457190" y="4135511"/>
              <a:ext cx="1971730" cy="447039"/>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a:t>
              </a:r>
            </a:p>
          </p:txBody>
        </p:sp>
      </p:grpSp>
    </p:spTree>
    <p:extLst>
      <p:ext uri="{BB962C8B-B14F-4D97-AF65-F5344CB8AC3E}">
        <p14:creationId val="2870622103"/>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ppt_w</p:attrName>
                                        </p:attrNameLst>
                                      </p:cBhvr>
                                      <p:tavLst>
                                        <p:tav tm="0">
                                          <p:val>
                                            <p:fltVal val="0"/>
                                          </p:val>
                                        </p:tav>
                                        <p:tav tm="100000">
                                          <p:val>
                                            <p:strVal val="#ppt_w"/>
                                          </p:val>
                                        </p:tav>
                                      </p:tavLst>
                                    </p:anim>
                                    <p:anim calcmode="lin" valueType="num">
                                      <p:cBhvr>
                                        <p:cTn dur="500" fill="hold" id="8"/>
                                        <p:tgtEl>
                                          <p:spTgt spid="52"/>
                                        </p:tgtEl>
                                        <p:attrNameLst>
                                          <p:attrName>ppt_h</p:attrName>
                                        </p:attrNameLst>
                                      </p:cBhvr>
                                      <p:tavLst>
                                        <p:tav tm="0">
                                          <p:val>
                                            <p:fltVal val="0"/>
                                          </p:val>
                                        </p:tav>
                                        <p:tav tm="100000">
                                          <p:val>
                                            <p:strVal val="#ppt_h"/>
                                          </p:val>
                                        </p:tav>
                                      </p:tavLst>
                                    </p:anim>
                                    <p:animEffect filter="fade" transition="in">
                                      <p:cBhvr>
                                        <p:cTn dur="500" id="9"/>
                                        <p:tgtEl>
                                          <p:spTgt spid="5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p:cTn dur="500" fill="hold" id="13"/>
                                        <p:tgtEl>
                                          <p:spTgt spid="53"/>
                                        </p:tgtEl>
                                        <p:attrNameLst>
                                          <p:attrName>ppt_w</p:attrName>
                                        </p:attrNameLst>
                                      </p:cBhvr>
                                      <p:tavLst>
                                        <p:tav tm="0">
                                          <p:val>
                                            <p:fltVal val="0"/>
                                          </p:val>
                                        </p:tav>
                                        <p:tav tm="100000">
                                          <p:val>
                                            <p:strVal val="#ppt_w"/>
                                          </p:val>
                                        </p:tav>
                                      </p:tavLst>
                                    </p:anim>
                                    <p:anim calcmode="lin" valueType="num">
                                      <p:cBhvr>
                                        <p:cTn dur="500" fill="hold" id="14"/>
                                        <p:tgtEl>
                                          <p:spTgt spid="53"/>
                                        </p:tgtEl>
                                        <p:attrNameLst>
                                          <p:attrName>ppt_h</p:attrName>
                                        </p:attrNameLst>
                                      </p:cBhvr>
                                      <p:tavLst>
                                        <p:tav tm="0">
                                          <p:val>
                                            <p:fltVal val="0"/>
                                          </p:val>
                                        </p:tav>
                                        <p:tav tm="100000">
                                          <p:val>
                                            <p:strVal val="#ppt_h"/>
                                          </p:val>
                                        </p:tav>
                                      </p:tavLst>
                                    </p:anim>
                                    <p:animEffect filter="fade" transition="in">
                                      <p:cBhvr>
                                        <p:cTn dur="500" id="15"/>
                                        <p:tgtEl>
                                          <p:spTgt spid="53"/>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p:cTn dur="500" fill="hold" id="19"/>
                                        <p:tgtEl>
                                          <p:spTgt spid="54"/>
                                        </p:tgtEl>
                                        <p:attrNameLst>
                                          <p:attrName>ppt_w</p:attrName>
                                        </p:attrNameLst>
                                      </p:cBhvr>
                                      <p:tavLst>
                                        <p:tav tm="0">
                                          <p:val>
                                            <p:fltVal val="0"/>
                                          </p:val>
                                        </p:tav>
                                        <p:tav tm="100000">
                                          <p:val>
                                            <p:strVal val="#ppt_w"/>
                                          </p:val>
                                        </p:tav>
                                      </p:tavLst>
                                    </p:anim>
                                    <p:anim calcmode="lin" valueType="num">
                                      <p:cBhvr>
                                        <p:cTn dur="500" fill="hold" id="20"/>
                                        <p:tgtEl>
                                          <p:spTgt spid="54"/>
                                        </p:tgtEl>
                                        <p:attrNameLst>
                                          <p:attrName>ppt_h</p:attrName>
                                        </p:attrNameLst>
                                      </p:cBhvr>
                                      <p:tavLst>
                                        <p:tav tm="0">
                                          <p:val>
                                            <p:fltVal val="0"/>
                                          </p:val>
                                        </p:tav>
                                        <p:tav tm="100000">
                                          <p:val>
                                            <p:strVal val="#ppt_h"/>
                                          </p:val>
                                        </p:tav>
                                      </p:tavLst>
                                    </p:anim>
                                    <p:animEffect filter="fade" transition="in">
                                      <p:cBhvr>
                                        <p:cTn dur="500" id="21"/>
                                        <p:tgtEl>
                                          <p:spTgt spid="54"/>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55"/>
                                        </p:tgtEl>
                                        <p:attrNameLst>
                                          <p:attrName>style.visibility</p:attrName>
                                        </p:attrNameLst>
                                      </p:cBhvr>
                                      <p:to>
                                        <p:strVal val="visible"/>
                                      </p:to>
                                    </p:set>
                                    <p:anim calcmode="lin" valueType="num">
                                      <p:cBhvr>
                                        <p:cTn dur="500" fill="hold" id="25"/>
                                        <p:tgtEl>
                                          <p:spTgt spid="55"/>
                                        </p:tgtEl>
                                        <p:attrNameLst>
                                          <p:attrName>ppt_w</p:attrName>
                                        </p:attrNameLst>
                                      </p:cBhvr>
                                      <p:tavLst>
                                        <p:tav tm="0">
                                          <p:val>
                                            <p:fltVal val="0"/>
                                          </p:val>
                                        </p:tav>
                                        <p:tav tm="100000">
                                          <p:val>
                                            <p:strVal val="#ppt_w"/>
                                          </p:val>
                                        </p:tav>
                                      </p:tavLst>
                                    </p:anim>
                                    <p:anim calcmode="lin" valueType="num">
                                      <p:cBhvr>
                                        <p:cTn dur="500" fill="hold" id="26"/>
                                        <p:tgtEl>
                                          <p:spTgt spid="55"/>
                                        </p:tgtEl>
                                        <p:attrNameLst>
                                          <p:attrName>ppt_h</p:attrName>
                                        </p:attrNameLst>
                                      </p:cBhvr>
                                      <p:tavLst>
                                        <p:tav tm="0">
                                          <p:val>
                                            <p:fltVal val="0"/>
                                          </p:val>
                                        </p:tav>
                                        <p:tav tm="100000">
                                          <p:val>
                                            <p:strVal val="#ppt_h"/>
                                          </p:val>
                                        </p:tav>
                                      </p:tavLst>
                                    </p:anim>
                                    <p:animEffect filter="fade" transition="in">
                                      <p:cBhvr>
                                        <p:cTn dur="500" id="27"/>
                                        <p:tgtEl>
                                          <p:spTgt spid="55"/>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56"/>
                                        </p:tgtEl>
                                        <p:attrNameLst>
                                          <p:attrName>style.visibility</p:attrName>
                                        </p:attrNameLst>
                                      </p:cBhvr>
                                      <p:to>
                                        <p:strVal val="visible"/>
                                      </p:to>
                                    </p:set>
                                    <p:anim calcmode="lin" valueType="num">
                                      <p:cBhvr>
                                        <p:cTn dur="500" fill="hold" id="31"/>
                                        <p:tgtEl>
                                          <p:spTgt spid="56"/>
                                        </p:tgtEl>
                                        <p:attrNameLst>
                                          <p:attrName>ppt_w</p:attrName>
                                        </p:attrNameLst>
                                      </p:cBhvr>
                                      <p:tavLst>
                                        <p:tav tm="0">
                                          <p:val>
                                            <p:fltVal val="0"/>
                                          </p:val>
                                        </p:tav>
                                        <p:tav tm="100000">
                                          <p:val>
                                            <p:strVal val="#ppt_w"/>
                                          </p:val>
                                        </p:tav>
                                      </p:tavLst>
                                    </p:anim>
                                    <p:anim calcmode="lin" valueType="num">
                                      <p:cBhvr>
                                        <p:cTn dur="500" fill="hold" id="32"/>
                                        <p:tgtEl>
                                          <p:spTgt spid="56"/>
                                        </p:tgtEl>
                                        <p:attrNameLst>
                                          <p:attrName>ppt_h</p:attrName>
                                        </p:attrNameLst>
                                      </p:cBhvr>
                                      <p:tavLst>
                                        <p:tav tm="0">
                                          <p:val>
                                            <p:fltVal val="0"/>
                                          </p:val>
                                        </p:tav>
                                        <p:tav tm="100000">
                                          <p:val>
                                            <p:strVal val="#ppt_h"/>
                                          </p:val>
                                        </p:tav>
                                      </p:tavLst>
                                    </p:anim>
                                    <p:animEffect filter="fade" transition="in">
                                      <p:cBhvr>
                                        <p:cTn dur="500" id="33"/>
                                        <p:tgtEl>
                                          <p:spTgt spid="56"/>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57"/>
                                        </p:tgtEl>
                                        <p:attrNameLst>
                                          <p:attrName>style.visibility</p:attrName>
                                        </p:attrNameLst>
                                      </p:cBhvr>
                                      <p:to>
                                        <p:strVal val="visible"/>
                                      </p:to>
                                    </p:set>
                                    <p:anim calcmode="lin" valueType="num">
                                      <p:cBhvr>
                                        <p:cTn dur="500" fill="hold" id="37"/>
                                        <p:tgtEl>
                                          <p:spTgt spid="57"/>
                                        </p:tgtEl>
                                        <p:attrNameLst>
                                          <p:attrName>ppt_w</p:attrName>
                                        </p:attrNameLst>
                                      </p:cBhvr>
                                      <p:tavLst>
                                        <p:tav tm="0">
                                          <p:val>
                                            <p:fltVal val="0"/>
                                          </p:val>
                                        </p:tav>
                                        <p:tav tm="100000">
                                          <p:val>
                                            <p:strVal val="#ppt_w"/>
                                          </p:val>
                                        </p:tav>
                                      </p:tavLst>
                                    </p:anim>
                                    <p:anim calcmode="lin" valueType="num">
                                      <p:cBhvr>
                                        <p:cTn dur="500" fill="hold" id="38"/>
                                        <p:tgtEl>
                                          <p:spTgt spid="57"/>
                                        </p:tgtEl>
                                        <p:attrNameLst>
                                          <p:attrName>ppt_h</p:attrName>
                                        </p:attrNameLst>
                                      </p:cBhvr>
                                      <p:tavLst>
                                        <p:tav tm="0">
                                          <p:val>
                                            <p:fltVal val="0"/>
                                          </p:val>
                                        </p:tav>
                                        <p:tav tm="100000">
                                          <p:val>
                                            <p:strVal val="#ppt_h"/>
                                          </p:val>
                                        </p:tav>
                                      </p:tavLst>
                                    </p:anim>
                                    <p:animEffect filter="fade" transition="in">
                                      <p:cBhvr>
                                        <p:cTn dur="500" id="39"/>
                                        <p:tgtEl>
                                          <p:spTgt spid="57"/>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58"/>
                                        </p:tgtEl>
                                        <p:attrNameLst>
                                          <p:attrName>style.visibility</p:attrName>
                                        </p:attrNameLst>
                                      </p:cBhvr>
                                      <p:to>
                                        <p:strVal val="visible"/>
                                      </p:to>
                                    </p:set>
                                    <p:anim calcmode="lin" valueType="num">
                                      <p:cBhvr>
                                        <p:cTn dur="500" fill="hold" id="43"/>
                                        <p:tgtEl>
                                          <p:spTgt spid="58"/>
                                        </p:tgtEl>
                                        <p:attrNameLst>
                                          <p:attrName>ppt_w</p:attrName>
                                        </p:attrNameLst>
                                      </p:cBhvr>
                                      <p:tavLst>
                                        <p:tav tm="0">
                                          <p:val>
                                            <p:fltVal val="0"/>
                                          </p:val>
                                        </p:tav>
                                        <p:tav tm="100000">
                                          <p:val>
                                            <p:strVal val="#ppt_w"/>
                                          </p:val>
                                        </p:tav>
                                      </p:tavLst>
                                    </p:anim>
                                    <p:anim calcmode="lin" valueType="num">
                                      <p:cBhvr>
                                        <p:cTn dur="500" fill="hold" id="44"/>
                                        <p:tgtEl>
                                          <p:spTgt spid="58"/>
                                        </p:tgtEl>
                                        <p:attrNameLst>
                                          <p:attrName>ppt_h</p:attrName>
                                        </p:attrNameLst>
                                      </p:cBhvr>
                                      <p:tavLst>
                                        <p:tav tm="0">
                                          <p:val>
                                            <p:fltVal val="0"/>
                                          </p:val>
                                        </p:tav>
                                        <p:tav tm="100000">
                                          <p:val>
                                            <p:strVal val="#ppt_h"/>
                                          </p:val>
                                        </p:tav>
                                      </p:tavLst>
                                    </p:anim>
                                    <p:animEffect filter="fade" transition="in">
                                      <p:cBhvr>
                                        <p:cTn dur="500" id="45"/>
                                        <p:tgtEl>
                                          <p:spTgt spid="58"/>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59"/>
                                        </p:tgtEl>
                                        <p:attrNameLst>
                                          <p:attrName>style.visibility</p:attrName>
                                        </p:attrNameLst>
                                      </p:cBhvr>
                                      <p:to>
                                        <p:strVal val="visible"/>
                                      </p:to>
                                    </p:set>
                                    <p:anim calcmode="lin" valueType="num">
                                      <p:cBhvr>
                                        <p:cTn dur="500" fill="hold" id="49"/>
                                        <p:tgtEl>
                                          <p:spTgt spid="59"/>
                                        </p:tgtEl>
                                        <p:attrNameLst>
                                          <p:attrName>ppt_w</p:attrName>
                                        </p:attrNameLst>
                                      </p:cBhvr>
                                      <p:tavLst>
                                        <p:tav tm="0">
                                          <p:val>
                                            <p:fltVal val="0"/>
                                          </p:val>
                                        </p:tav>
                                        <p:tav tm="100000">
                                          <p:val>
                                            <p:strVal val="#ppt_w"/>
                                          </p:val>
                                        </p:tav>
                                      </p:tavLst>
                                    </p:anim>
                                    <p:anim calcmode="lin" valueType="num">
                                      <p:cBhvr>
                                        <p:cTn dur="500" fill="hold" id="50"/>
                                        <p:tgtEl>
                                          <p:spTgt spid="59"/>
                                        </p:tgtEl>
                                        <p:attrNameLst>
                                          <p:attrName>ppt_h</p:attrName>
                                        </p:attrNameLst>
                                      </p:cBhvr>
                                      <p:tavLst>
                                        <p:tav tm="0">
                                          <p:val>
                                            <p:fltVal val="0"/>
                                          </p:val>
                                        </p:tav>
                                        <p:tav tm="100000">
                                          <p:val>
                                            <p:strVal val="#ppt_h"/>
                                          </p:val>
                                        </p:tav>
                                      </p:tavLst>
                                    </p:anim>
                                    <p:animEffect filter="fade" transition="in">
                                      <p:cBhvr>
                                        <p:cTn dur="500" id="51"/>
                                        <p:tgtEl>
                                          <p:spTgt spid="59"/>
                                        </p:tgtEl>
                                      </p:cBhvr>
                                    </p:animEffect>
                                  </p:childTnLst>
                                </p:cTn>
                              </p:par>
                            </p:childTnLst>
                          </p:cTn>
                        </p:par>
                        <p:par>
                          <p:cTn fill="hold" id="52" nodeType="afterGroup">
                            <p:stCondLst>
                              <p:cond delay="4000"/>
                            </p:stCondLst>
                            <p:childTnLst>
                              <p:par>
                                <p:cTn fill="hold" id="53" nodeType="afterEffect" presetClass="entr" presetID="53" presetSubtype="0">
                                  <p:stCondLst>
                                    <p:cond delay="0"/>
                                  </p:stCondLst>
                                  <p:childTnLst>
                                    <p:set>
                                      <p:cBhvr>
                                        <p:cTn dur="1" fill="hold" id="54">
                                          <p:stCondLst>
                                            <p:cond delay="0"/>
                                          </p:stCondLst>
                                        </p:cTn>
                                        <p:tgtEl>
                                          <p:spTgt spid="61"/>
                                        </p:tgtEl>
                                        <p:attrNameLst>
                                          <p:attrName>style.visibility</p:attrName>
                                        </p:attrNameLst>
                                      </p:cBhvr>
                                      <p:to>
                                        <p:strVal val="visible"/>
                                      </p:to>
                                    </p:set>
                                    <p:anim calcmode="lin" valueType="num">
                                      <p:cBhvr>
                                        <p:cTn dur="500" fill="hold" id="55"/>
                                        <p:tgtEl>
                                          <p:spTgt spid="61"/>
                                        </p:tgtEl>
                                        <p:attrNameLst>
                                          <p:attrName>ppt_w</p:attrName>
                                        </p:attrNameLst>
                                      </p:cBhvr>
                                      <p:tavLst>
                                        <p:tav tm="0">
                                          <p:val>
                                            <p:fltVal val="0"/>
                                          </p:val>
                                        </p:tav>
                                        <p:tav tm="100000">
                                          <p:val>
                                            <p:strVal val="#ppt_w"/>
                                          </p:val>
                                        </p:tav>
                                      </p:tavLst>
                                    </p:anim>
                                    <p:anim calcmode="lin" valueType="num">
                                      <p:cBhvr>
                                        <p:cTn dur="500" fill="hold" id="56"/>
                                        <p:tgtEl>
                                          <p:spTgt spid="61"/>
                                        </p:tgtEl>
                                        <p:attrNameLst>
                                          <p:attrName>ppt_h</p:attrName>
                                        </p:attrNameLst>
                                      </p:cBhvr>
                                      <p:tavLst>
                                        <p:tav tm="0">
                                          <p:val>
                                            <p:fltVal val="0"/>
                                          </p:val>
                                        </p:tav>
                                        <p:tav tm="100000">
                                          <p:val>
                                            <p:strVal val="#ppt_h"/>
                                          </p:val>
                                        </p:tav>
                                      </p:tavLst>
                                    </p:anim>
                                    <p:animEffect filter="fade" transition="in">
                                      <p:cBhvr>
                                        <p:cTn dur="500" id="57"/>
                                        <p:tgtEl>
                                          <p:spTgt spid="61"/>
                                        </p:tgtEl>
                                      </p:cBhvr>
                                    </p:animEffect>
                                  </p:childTnLst>
                                </p:cTn>
                              </p:par>
                            </p:childTnLst>
                          </p:cTn>
                        </p:par>
                        <p:par>
                          <p:cTn fill="hold" id="58" nodeType="afterGroup">
                            <p:stCondLst>
                              <p:cond delay="4500"/>
                            </p:stCondLst>
                            <p:childTnLst>
                              <p:par>
                                <p:cTn fill="hold" id="59" nodeType="afterEffect" presetClass="entr" presetID="53" presetSubtype="0">
                                  <p:stCondLst>
                                    <p:cond delay="0"/>
                                  </p:stCondLst>
                                  <p:childTnLst>
                                    <p:set>
                                      <p:cBhvr>
                                        <p:cTn dur="1" fill="hold" id="60">
                                          <p:stCondLst>
                                            <p:cond delay="0"/>
                                          </p:stCondLst>
                                        </p:cTn>
                                        <p:tgtEl>
                                          <p:spTgt spid="73"/>
                                        </p:tgtEl>
                                        <p:attrNameLst>
                                          <p:attrName>style.visibility</p:attrName>
                                        </p:attrNameLst>
                                      </p:cBhvr>
                                      <p:to>
                                        <p:strVal val="visible"/>
                                      </p:to>
                                    </p:set>
                                    <p:anim calcmode="lin" valueType="num">
                                      <p:cBhvr>
                                        <p:cTn dur="500" fill="hold" id="61"/>
                                        <p:tgtEl>
                                          <p:spTgt spid="73"/>
                                        </p:tgtEl>
                                        <p:attrNameLst>
                                          <p:attrName>ppt_w</p:attrName>
                                        </p:attrNameLst>
                                      </p:cBhvr>
                                      <p:tavLst>
                                        <p:tav tm="0">
                                          <p:val>
                                            <p:fltVal val="0"/>
                                          </p:val>
                                        </p:tav>
                                        <p:tav tm="100000">
                                          <p:val>
                                            <p:strVal val="#ppt_w"/>
                                          </p:val>
                                        </p:tav>
                                      </p:tavLst>
                                    </p:anim>
                                    <p:anim calcmode="lin" valueType="num">
                                      <p:cBhvr>
                                        <p:cTn dur="500" fill="hold" id="62"/>
                                        <p:tgtEl>
                                          <p:spTgt spid="73"/>
                                        </p:tgtEl>
                                        <p:attrNameLst>
                                          <p:attrName>ppt_h</p:attrName>
                                        </p:attrNameLst>
                                      </p:cBhvr>
                                      <p:tavLst>
                                        <p:tav tm="0">
                                          <p:val>
                                            <p:fltVal val="0"/>
                                          </p:val>
                                        </p:tav>
                                        <p:tav tm="100000">
                                          <p:val>
                                            <p:strVal val="#ppt_h"/>
                                          </p:val>
                                        </p:tav>
                                      </p:tavLst>
                                    </p:anim>
                                    <p:animEffect filter="fade" transition="in">
                                      <p:cBhvr>
                                        <p:cTn dur="500" id="63"/>
                                        <p:tgtEl>
                                          <p:spTgt spid="73"/>
                                        </p:tgtEl>
                                      </p:cBhvr>
                                    </p:animEffect>
                                  </p:childTnLst>
                                </p:cTn>
                              </p:par>
                            </p:childTnLst>
                          </p:cTn>
                        </p:par>
                        <p:par>
                          <p:cTn fill="hold" id="64" nodeType="afterGroup">
                            <p:stCondLst>
                              <p:cond delay="5000"/>
                            </p:stCondLst>
                            <p:childTnLst>
                              <p:par>
                                <p:cTn fill="hold" id="65" nodeType="afterEffect" presetClass="entr" presetID="53" presetSubtype="0">
                                  <p:stCondLst>
                                    <p:cond delay="0"/>
                                  </p:stCondLst>
                                  <p:childTnLst>
                                    <p:set>
                                      <p:cBhvr>
                                        <p:cTn dur="1" fill="hold" id="66">
                                          <p:stCondLst>
                                            <p:cond delay="0"/>
                                          </p:stCondLst>
                                        </p:cTn>
                                        <p:tgtEl>
                                          <p:spTgt spid="76"/>
                                        </p:tgtEl>
                                        <p:attrNameLst>
                                          <p:attrName>style.visibility</p:attrName>
                                        </p:attrNameLst>
                                      </p:cBhvr>
                                      <p:to>
                                        <p:strVal val="visible"/>
                                      </p:to>
                                    </p:set>
                                    <p:anim calcmode="lin" valueType="num">
                                      <p:cBhvr>
                                        <p:cTn dur="500" fill="hold" id="67"/>
                                        <p:tgtEl>
                                          <p:spTgt spid="76"/>
                                        </p:tgtEl>
                                        <p:attrNameLst>
                                          <p:attrName>ppt_w</p:attrName>
                                        </p:attrNameLst>
                                      </p:cBhvr>
                                      <p:tavLst>
                                        <p:tav tm="0">
                                          <p:val>
                                            <p:fltVal val="0"/>
                                          </p:val>
                                        </p:tav>
                                        <p:tav tm="100000">
                                          <p:val>
                                            <p:strVal val="#ppt_w"/>
                                          </p:val>
                                        </p:tav>
                                      </p:tavLst>
                                    </p:anim>
                                    <p:anim calcmode="lin" valueType="num">
                                      <p:cBhvr>
                                        <p:cTn dur="500" fill="hold" id="68"/>
                                        <p:tgtEl>
                                          <p:spTgt spid="76"/>
                                        </p:tgtEl>
                                        <p:attrNameLst>
                                          <p:attrName>ppt_h</p:attrName>
                                        </p:attrNameLst>
                                      </p:cBhvr>
                                      <p:tavLst>
                                        <p:tav tm="0">
                                          <p:val>
                                            <p:fltVal val="0"/>
                                          </p:val>
                                        </p:tav>
                                        <p:tav tm="100000">
                                          <p:val>
                                            <p:strVal val="#ppt_h"/>
                                          </p:val>
                                        </p:tav>
                                      </p:tavLst>
                                    </p:anim>
                                    <p:animEffect filter="fade" transition="in">
                                      <p:cBhvr>
                                        <p:cTn dur="500" id="69"/>
                                        <p:tgtEl>
                                          <p:spTgt spid="76"/>
                                        </p:tgtEl>
                                      </p:cBhvr>
                                    </p:animEffect>
                                  </p:childTnLst>
                                </p:cTn>
                              </p:par>
                            </p:childTnLst>
                          </p:cTn>
                        </p:par>
                        <p:par>
                          <p:cTn fill="hold" id="70" nodeType="afterGroup">
                            <p:stCondLst>
                              <p:cond delay="5500"/>
                            </p:stCondLst>
                            <p:childTnLst>
                              <p:par>
                                <p:cTn fill="hold" id="71" nodeType="afterEffect" presetClass="entr" presetID="53" presetSubtype="0">
                                  <p:stCondLst>
                                    <p:cond delay="0"/>
                                  </p:stCondLst>
                                  <p:childTnLst>
                                    <p:set>
                                      <p:cBhvr>
                                        <p:cTn dur="1" fill="hold" id="72">
                                          <p:stCondLst>
                                            <p:cond delay="0"/>
                                          </p:stCondLst>
                                        </p:cTn>
                                        <p:tgtEl>
                                          <p:spTgt spid="79"/>
                                        </p:tgtEl>
                                        <p:attrNameLst>
                                          <p:attrName>style.visibility</p:attrName>
                                        </p:attrNameLst>
                                      </p:cBhvr>
                                      <p:to>
                                        <p:strVal val="visible"/>
                                      </p:to>
                                    </p:set>
                                    <p:anim calcmode="lin" valueType="num">
                                      <p:cBhvr>
                                        <p:cTn dur="500" fill="hold" id="73"/>
                                        <p:tgtEl>
                                          <p:spTgt spid="79"/>
                                        </p:tgtEl>
                                        <p:attrNameLst>
                                          <p:attrName>ppt_w</p:attrName>
                                        </p:attrNameLst>
                                      </p:cBhvr>
                                      <p:tavLst>
                                        <p:tav tm="0">
                                          <p:val>
                                            <p:fltVal val="0"/>
                                          </p:val>
                                        </p:tav>
                                        <p:tav tm="100000">
                                          <p:val>
                                            <p:strVal val="#ppt_w"/>
                                          </p:val>
                                        </p:tav>
                                      </p:tavLst>
                                    </p:anim>
                                    <p:anim calcmode="lin" valueType="num">
                                      <p:cBhvr>
                                        <p:cTn dur="500" fill="hold" id="74"/>
                                        <p:tgtEl>
                                          <p:spTgt spid="79"/>
                                        </p:tgtEl>
                                        <p:attrNameLst>
                                          <p:attrName>ppt_h</p:attrName>
                                        </p:attrNameLst>
                                      </p:cBhvr>
                                      <p:tavLst>
                                        <p:tav tm="0">
                                          <p:val>
                                            <p:fltVal val="0"/>
                                          </p:val>
                                        </p:tav>
                                        <p:tav tm="100000">
                                          <p:val>
                                            <p:strVal val="#ppt_h"/>
                                          </p:val>
                                        </p:tav>
                                      </p:tavLst>
                                    </p:anim>
                                    <p:animEffect filter="fade" transition="in">
                                      <p:cBhvr>
                                        <p:cTn dur="500" id="75"/>
                                        <p:tgtEl>
                                          <p:spTgt spid="79"/>
                                        </p:tgtEl>
                                      </p:cBhvr>
                                    </p:animEffect>
                                  </p:childTnLst>
                                </p:cTn>
                              </p:par>
                            </p:childTnLst>
                          </p:cTn>
                        </p:par>
                        <p:par>
                          <p:cTn fill="hold" id="76" nodeType="afterGroup">
                            <p:stCondLst>
                              <p:cond delay="6000"/>
                            </p:stCondLst>
                            <p:childTnLst>
                              <p:par>
                                <p:cTn fill="hold" id="77" nodeType="afterEffect" presetClass="entr" presetID="53" presetSubtype="0">
                                  <p:stCondLst>
                                    <p:cond delay="0"/>
                                  </p:stCondLst>
                                  <p:childTnLst>
                                    <p:set>
                                      <p:cBhvr>
                                        <p:cTn dur="1" fill="hold" id="78">
                                          <p:stCondLst>
                                            <p:cond delay="0"/>
                                          </p:stCondLst>
                                        </p:cTn>
                                        <p:tgtEl>
                                          <p:spTgt spid="85"/>
                                        </p:tgtEl>
                                        <p:attrNameLst>
                                          <p:attrName>style.visibility</p:attrName>
                                        </p:attrNameLst>
                                      </p:cBhvr>
                                      <p:to>
                                        <p:strVal val="visible"/>
                                      </p:to>
                                    </p:set>
                                    <p:anim calcmode="lin" valueType="num">
                                      <p:cBhvr>
                                        <p:cTn dur="500" fill="hold" id="79"/>
                                        <p:tgtEl>
                                          <p:spTgt spid="85"/>
                                        </p:tgtEl>
                                        <p:attrNameLst>
                                          <p:attrName>ppt_w</p:attrName>
                                        </p:attrNameLst>
                                      </p:cBhvr>
                                      <p:tavLst>
                                        <p:tav tm="0">
                                          <p:val>
                                            <p:fltVal val="0"/>
                                          </p:val>
                                        </p:tav>
                                        <p:tav tm="100000">
                                          <p:val>
                                            <p:strVal val="#ppt_w"/>
                                          </p:val>
                                        </p:tav>
                                      </p:tavLst>
                                    </p:anim>
                                    <p:anim calcmode="lin" valueType="num">
                                      <p:cBhvr>
                                        <p:cTn dur="500" fill="hold" id="80"/>
                                        <p:tgtEl>
                                          <p:spTgt spid="85"/>
                                        </p:tgtEl>
                                        <p:attrNameLst>
                                          <p:attrName>ppt_h</p:attrName>
                                        </p:attrNameLst>
                                      </p:cBhvr>
                                      <p:tavLst>
                                        <p:tav tm="0">
                                          <p:val>
                                            <p:fltVal val="0"/>
                                          </p:val>
                                        </p:tav>
                                        <p:tav tm="100000">
                                          <p:val>
                                            <p:strVal val="#ppt_h"/>
                                          </p:val>
                                        </p:tav>
                                      </p:tavLst>
                                    </p:anim>
                                    <p:animEffect filter="fade" transition="in">
                                      <p:cBhvr>
                                        <p:cTn dur="500" id="81"/>
                                        <p:tgtEl>
                                          <p:spTgt spid="85"/>
                                        </p:tgtEl>
                                      </p:cBhvr>
                                    </p:animEffect>
                                  </p:childTnLst>
                                </p:cTn>
                              </p:par>
                            </p:childTnLst>
                          </p:cTn>
                        </p:par>
                        <p:par>
                          <p:cTn fill="hold" id="82" nodeType="afterGroup">
                            <p:stCondLst>
                              <p:cond delay="6500"/>
                            </p:stCondLst>
                            <p:childTnLst>
                              <p:par>
                                <p:cTn fill="hold" id="83" nodeType="afterEffect" presetClass="entr" presetID="53" presetSubtype="0">
                                  <p:stCondLst>
                                    <p:cond delay="0"/>
                                  </p:stCondLst>
                                  <p:childTnLst>
                                    <p:set>
                                      <p:cBhvr>
                                        <p:cTn dur="1" fill="hold" id="84">
                                          <p:stCondLst>
                                            <p:cond delay="0"/>
                                          </p:stCondLst>
                                        </p:cTn>
                                        <p:tgtEl>
                                          <p:spTgt spid="148"/>
                                        </p:tgtEl>
                                        <p:attrNameLst>
                                          <p:attrName>style.visibility</p:attrName>
                                        </p:attrNameLst>
                                      </p:cBhvr>
                                      <p:to>
                                        <p:strVal val="visible"/>
                                      </p:to>
                                    </p:set>
                                    <p:anim calcmode="lin" valueType="num">
                                      <p:cBhvr>
                                        <p:cTn dur="500" fill="hold" id="85"/>
                                        <p:tgtEl>
                                          <p:spTgt spid="148"/>
                                        </p:tgtEl>
                                        <p:attrNameLst>
                                          <p:attrName>ppt_w</p:attrName>
                                        </p:attrNameLst>
                                      </p:cBhvr>
                                      <p:tavLst>
                                        <p:tav tm="0">
                                          <p:val>
                                            <p:fltVal val="0"/>
                                          </p:val>
                                        </p:tav>
                                        <p:tav tm="100000">
                                          <p:val>
                                            <p:strVal val="#ppt_w"/>
                                          </p:val>
                                        </p:tav>
                                      </p:tavLst>
                                    </p:anim>
                                    <p:anim calcmode="lin" valueType="num">
                                      <p:cBhvr>
                                        <p:cTn dur="500" fill="hold" id="86"/>
                                        <p:tgtEl>
                                          <p:spTgt spid="148"/>
                                        </p:tgtEl>
                                        <p:attrNameLst>
                                          <p:attrName>ppt_h</p:attrName>
                                        </p:attrNameLst>
                                      </p:cBhvr>
                                      <p:tavLst>
                                        <p:tav tm="0">
                                          <p:val>
                                            <p:fltVal val="0"/>
                                          </p:val>
                                        </p:tav>
                                        <p:tav tm="100000">
                                          <p:val>
                                            <p:strVal val="#ppt_h"/>
                                          </p:val>
                                        </p:tav>
                                      </p:tavLst>
                                    </p:anim>
                                    <p:animEffect filter="fade" transition="in">
                                      <p:cBhvr>
                                        <p:cTn dur="500" id="87"/>
                                        <p:tgtEl>
                                          <p:spTgt spid="148"/>
                                        </p:tgtEl>
                                      </p:cBhvr>
                                    </p:animEffect>
                                  </p:childTnLst>
                                </p:cTn>
                              </p:par>
                            </p:childTnLst>
                          </p:cTn>
                        </p:par>
                        <p:par>
                          <p:cTn fill="hold" id="88" nodeType="afterGroup">
                            <p:stCondLst>
                              <p:cond delay="7000"/>
                            </p:stCondLst>
                            <p:childTnLst>
                              <p:par>
                                <p:cTn fill="hold" id="89" nodeType="afterEffect" presetClass="entr" presetID="53" presetSubtype="0">
                                  <p:stCondLst>
                                    <p:cond delay="0"/>
                                  </p:stCondLst>
                                  <p:childTnLst>
                                    <p:set>
                                      <p:cBhvr>
                                        <p:cTn dur="1" fill="hold" id="90">
                                          <p:stCondLst>
                                            <p:cond delay="0"/>
                                          </p:stCondLst>
                                        </p:cTn>
                                        <p:tgtEl>
                                          <p:spTgt spid="152"/>
                                        </p:tgtEl>
                                        <p:attrNameLst>
                                          <p:attrName>style.visibility</p:attrName>
                                        </p:attrNameLst>
                                      </p:cBhvr>
                                      <p:to>
                                        <p:strVal val="visible"/>
                                      </p:to>
                                    </p:set>
                                    <p:anim calcmode="lin" valueType="num">
                                      <p:cBhvr>
                                        <p:cTn dur="500" fill="hold" id="91"/>
                                        <p:tgtEl>
                                          <p:spTgt spid="152"/>
                                        </p:tgtEl>
                                        <p:attrNameLst>
                                          <p:attrName>ppt_w</p:attrName>
                                        </p:attrNameLst>
                                      </p:cBhvr>
                                      <p:tavLst>
                                        <p:tav tm="0">
                                          <p:val>
                                            <p:fltVal val="0"/>
                                          </p:val>
                                        </p:tav>
                                        <p:tav tm="100000">
                                          <p:val>
                                            <p:strVal val="#ppt_w"/>
                                          </p:val>
                                        </p:tav>
                                      </p:tavLst>
                                    </p:anim>
                                    <p:anim calcmode="lin" valueType="num">
                                      <p:cBhvr>
                                        <p:cTn dur="500" fill="hold" id="92"/>
                                        <p:tgtEl>
                                          <p:spTgt spid="152"/>
                                        </p:tgtEl>
                                        <p:attrNameLst>
                                          <p:attrName>ppt_h</p:attrName>
                                        </p:attrNameLst>
                                      </p:cBhvr>
                                      <p:tavLst>
                                        <p:tav tm="0">
                                          <p:val>
                                            <p:fltVal val="0"/>
                                          </p:val>
                                        </p:tav>
                                        <p:tav tm="100000">
                                          <p:val>
                                            <p:strVal val="#ppt_h"/>
                                          </p:val>
                                        </p:tav>
                                      </p:tavLst>
                                    </p:anim>
                                    <p:animEffect filter="fade" transition="in">
                                      <p:cBhvr>
                                        <p:cTn dur="500" id="93"/>
                                        <p:tgtEl>
                                          <p:spTgt spid="152"/>
                                        </p:tgtEl>
                                      </p:cBhvr>
                                    </p:animEffect>
                                  </p:childTnLst>
                                </p:cTn>
                              </p:par>
                            </p:childTnLst>
                          </p:cTn>
                        </p:par>
                        <p:par>
                          <p:cTn fill="hold" id="94" nodeType="afterGroup">
                            <p:stCondLst>
                              <p:cond delay="7500"/>
                            </p:stCondLst>
                            <p:childTnLst>
                              <p:par>
                                <p:cTn fill="hold" id="95" nodeType="afterEffect" presetClass="entr" presetID="53" presetSubtype="0">
                                  <p:stCondLst>
                                    <p:cond delay="0"/>
                                  </p:stCondLst>
                                  <p:childTnLst>
                                    <p:set>
                                      <p:cBhvr>
                                        <p:cTn dur="1" fill="hold" id="96">
                                          <p:stCondLst>
                                            <p:cond delay="0"/>
                                          </p:stCondLst>
                                        </p:cTn>
                                        <p:tgtEl>
                                          <p:spTgt spid="156"/>
                                        </p:tgtEl>
                                        <p:attrNameLst>
                                          <p:attrName>style.visibility</p:attrName>
                                        </p:attrNameLst>
                                      </p:cBhvr>
                                      <p:to>
                                        <p:strVal val="visible"/>
                                      </p:to>
                                    </p:set>
                                    <p:anim calcmode="lin" valueType="num">
                                      <p:cBhvr>
                                        <p:cTn dur="500" fill="hold" id="97"/>
                                        <p:tgtEl>
                                          <p:spTgt spid="156"/>
                                        </p:tgtEl>
                                        <p:attrNameLst>
                                          <p:attrName>ppt_w</p:attrName>
                                        </p:attrNameLst>
                                      </p:cBhvr>
                                      <p:tavLst>
                                        <p:tav tm="0">
                                          <p:val>
                                            <p:fltVal val="0"/>
                                          </p:val>
                                        </p:tav>
                                        <p:tav tm="100000">
                                          <p:val>
                                            <p:strVal val="#ppt_w"/>
                                          </p:val>
                                        </p:tav>
                                      </p:tavLst>
                                    </p:anim>
                                    <p:anim calcmode="lin" valueType="num">
                                      <p:cBhvr>
                                        <p:cTn dur="500" fill="hold" id="98"/>
                                        <p:tgtEl>
                                          <p:spTgt spid="156"/>
                                        </p:tgtEl>
                                        <p:attrNameLst>
                                          <p:attrName>ppt_h</p:attrName>
                                        </p:attrNameLst>
                                      </p:cBhvr>
                                      <p:tavLst>
                                        <p:tav tm="0">
                                          <p:val>
                                            <p:fltVal val="0"/>
                                          </p:val>
                                        </p:tav>
                                        <p:tav tm="100000">
                                          <p:val>
                                            <p:strVal val="#ppt_h"/>
                                          </p:val>
                                        </p:tav>
                                      </p:tavLst>
                                    </p:anim>
                                    <p:animEffect filter="fade" transition="in">
                                      <p:cBhvr>
                                        <p:cTn dur="500" id="99"/>
                                        <p:tgtEl>
                                          <p:spTgt spid="156"/>
                                        </p:tgtEl>
                                      </p:cBhvr>
                                    </p:animEffect>
                                  </p:childTnLst>
                                </p:cTn>
                              </p:par>
                            </p:childTnLst>
                          </p:cTn>
                        </p:par>
                        <p:par>
                          <p:cTn fill="hold" id="100" nodeType="afterGroup">
                            <p:stCondLst>
                              <p:cond delay="8000"/>
                            </p:stCondLst>
                            <p:childTnLst>
                              <p:par>
                                <p:cTn fill="hold" id="101" nodeType="afterEffect" presetClass="entr" presetID="53" presetSubtype="0">
                                  <p:stCondLst>
                                    <p:cond delay="0"/>
                                  </p:stCondLst>
                                  <p:childTnLst>
                                    <p:set>
                                      <p:cBhvr>
                                        <p:cTn dur="1" fill="hold" id="102">
                                          <p:stCondLst>
                                            <p:cond delay="0"/>
                                          </p:stCondLst>
                                        </p:cTn>
                                        <p:tgtEl>
                                          <p:spTgt spid="160"/>
                                        </p:tgtEl>
                                        <p:attrNameLst>
                                          <p:attrName>style.visibility</p:attrName>
                                        </p:attrNameLst>
                                      </p:cBhvr>
                                      <p:to>
                                        <p:strVal val="visible"/>
                                      </p:to>
                                    </p:set>
                                    <p:anim calcmode="lin" valueType="num">
                                      <p:cBhvr>
                                        <p:cTn dur="500" fill="hold" id="103"/>
                                        <p:tgtEl>
                                          <p:spTgt spid="160"/>
                                        </p:tgtEl>
                                        <p:attrNameLst>
                                          <p:attrName>ppt_w</p:attrName>
                                        </p:attrNameLst>
                                      </p:cBhvr>
                                      <p:tavLst>
                                        <p:tav tm="0">
                                          <p:val>
                                            <p:fltVal val="0"/>
                                          </p:val>
                                        </p:tav>
                                        <p:tav tm="100000">
                                          <p:val>
                                            <p:strVal val="#ppt_w"/>
                                          </p:val>
                                        </p:tav>
                                      </p:tavLst>
                                    </p:anim>
                                    <p:anim calcmode="lin" valueType="num">
                                      <p:cBhvr>
                                        <p:cTn dur="500" fill="hold" id="104"/>
                                        <p:tgtEl>
                                          <p:spTgt spid="160"/>
                                        </p:tgtEl>
                                        <p:attrNameLst>
                                          <p:attrName>ppt_h</p:attrName>
                                        </p:attrNameLst>
                                      </p:cBhvr>
                                      <p:tavLst>
                                        <p:tav tm="0">
                                          <p:val>
                                            <p:fltVal val="0"/>
                                          </p:val>
                                        </p:tav>
                                        <p:tav tm="100000">
                                          <p:val>
                                            <p:strVal val="#ppt_h"/>
                                          </p:val>
                                        </p:tav>
                                      </p:tavLst>
                                    </p:anim>
                                    <p:animEffect filter="fade" transition="in">
                                      <p:cBhvr>
                                        <p:cTn dur="500" id="105"/>
                                        <p:tgtEl>
                                          <p:spTgt spid="160"/>
                                        </p:tgtEl>
                                      </p:cBhvr>
                                    </p:animEffect>
                                  </p:childTnLst>
                                </p:cTn>
                              </p:par>
                            </p:childTnLst>
                          </p:cTn>
                        </p:par>
                        <p:par>
                          <p:cTn fill="hold" id="106" nodeType="afterGroup">
                            <p:stCondLst>
                              <p:cond delay="8500"/>
                            </p:stCondLst>
                            <p:childTnLst>
                              <p:par>
                                <p:cTn fill="hold" grpId="0" id="107" nodeType="afterEffect" presetClass="entr" presetID="53" presetSubtype="0">
                                  <p:stCondLst>
                                    <p:cond delay="0"/>
                                  </p:stCondLst>
                                  <p:childTnLst>
                                    <p:set>
                                      <p:cBhvr>
                                        <p:cTn dur="1" fill="hold" id="108">
                                          <p:stCondLst>
                                            <p:cond delay="0"/>
                                          </p:stCondLst>
                                        </p:cTn>
                                        <p:tgtEl>
                                          <p:spTgt spid="164"/>
                                        </p:tgtEl>
                                        <p:attrNameLst>
                                          <p:attrName>style.visibility</p:attrName>
                                        </p:attrNameLst>
                                      </p:cBhvr>
                                      <p:to>
                                        <p:strVal val="visible"/>
                                      </p:to>
                                    </p:set>
                                    <p:anim calcmode="lin" valueType="num">
                                      <p:cBhvr>
                                        <p:cTn dur="500" fill="hold" id="109"/>
                                        <p:tgtEl>
                                          <p:spTgt spid="164"/>
                                        </p:tgtEl>
                                        <p:attrNameLst>
                                          <p:attrName>ppt_w</p:attrName>
                                        </p:attrNameLst>
                                      </p:cBhvr>
                                      <p:tavLst>
                                        <p:tav tm="0">
                                          <p:val>
                                            <p:fltVal val="0"/>
                                          </p:val>
                                        </p:tav>
                                        <p:tav tm="100000">
                                          <p:val>
                                            <p:strVal val="#ppt_w"/>
                                          </p:val>
                                        </p:tav>
                                      </p:tavLst>
                                    </p:anim>
                                    <p:anim calcmode="lin" valueType="num">
                                      <p:cBhvr>
                                        <p:cTn dur="500" fill="hold" id="110"/>
                                        <p:tgtEl>
                                          <p:spTgt spid="164"/>
                                        </p:tgtEl>
                                        <p:attrNameLst>
                                          <p:attrName>ppt_h</p:attrName>
                                        </p:attrNameLst>
                                      </p:cBhvr>
                                      <p:tavLst>
                                        <p:tav tm="0">
                                          <p:val>
                                            <p:fltVal val="0"/>
                                          </p:val>
                                        </p:tav>
                                        <p:tav tm="100000">
                                          <p:val>
                                            <p:strVal val="#ppt_h"/>
                                          </p:val>
                                        </p:tav>
                                      </p:tavLst>
                                    </p:anim>
                                    <p:animEffect filter="fade" transition="in">
                                      <p:cBhvr>
                                        <p:cTn dur="500" id="111"/>
                                        <p:tgtEl>
                                          <p:spTgt spid="164"/>
                                        </p:tgtEl>
                                      </p:cBhvr>
                                    </p:animEffect>
                                  </p:childTnLst>
                                </p:cTn>
                              </p:par>
                            </p:childTnLst>
                          </p:cTn>
                        </p:par>
                        <p:par>
                          <p:cTn fill="hold" id="112" nodeType="afterGroup">
                            <p:stCondLst>
                              <p:cond delay="9000"/>
                            </p:stCondLst>
                            <p:childTnLst>
                              <p:par>
                                <p:cTn fill="hold" id="113" nodeType="afterEffect" presetClass="entr" presetID="53" presetSubtype="0">
                                  <p:stCondLst>
                                    <p:cond delay="0"/>
                                  </p:stCondLst>
                                  <p:childTnLst>
                                    <p:set>
                                      <p:cBhvr>
                                        <p:cTn dur="1" fill="hold" id="114">
                                          <p:stCondLst>
                                            <p:cond delay="0"/>
                                          </p:stCondLst>
                                        </p:cTn>
                                        <p:tgtEl>
                                          <p:spTgt spid="165"/>
                                        </p:tgtEl>
                                        <p:attrNameLst>
                                          <p:attrName>style.visibility</p:attrName>
                                        </p:attrNameLst>
                                      </p:cBhvr>
                                      <p:to>
                                        <p:strVal val="visible"/>
                                      </p:to>
                                    </p:set>
                                    <p:anim calcmode="lin" valueType="num">
                                      <p:cBhvr>
                                        <p:cTn dur="500" fill="hold" id="115"/>
                                        <p:tgtEl>
                                          <p:spTgt spid="165"/>
                                        </p:tgtEl>
                                        <p:attrNameLst>
                                          <p:attrName>ppt_w</p:attrName>
                                        </p:attrNameLst>
                                      </p:cBhvr>
                                      <p:tavLst>
                                        <p:tav tm="0">
                                          <p:val>
                                            <p:fltVal val="0"/>
                                          </p:val>
                                        </p:tav>
                                        <p:tav tm="100000">
                                          <p:val>
                                            <p:strVal val="#ppt_w"/>
                                          </p:val>
                                        </p:tav>
                                      </p:tavLst>
                                    </p:anim>
                                    <p:anim calcmode="lin" valueType="num">
                                      <p:cBhvr>
                                        <p:cTn dur="500" fill="hold" id="116"/>
                                        <p:tgtEl>
                                          <p:spTgt spid="165"/>
                                        </p:tgtEl>
                                        <p:attrNameLst>
                                          <p:attrName>ppt_h</p:attrName>
                                        </p:attrNameLst>
                                      </p:cBhvr>
                                      <p:tavLst>
                                        <p:tav tm="0">
                                          <p:val>
                                            <p:fltVal val="0"/>
                                          </p:val>
                                        </p:tav>
                                        <p:tav tm="100000">
                                          <p:val>
                                            <p:strVal val="#ppt_h"/>
                                          </p:val>
                                        </p:tav>
                                      </p:tavLst>
                                    </p:anim>
                                    <p:animEffect filter="fade" transition="in">
                                      <p:cBhvr>
                                        <p:cTn dur="500" id="117"/>
                                        <p:tgtEl>
                                          <p:spTgt spid="165"/>
                                        </p:tgtEl>
                                      </p:cBhvr>
                                    </p:animEffect>
                                  </p:childTnLst>
                                </p:cTn>
                              </p:par>
                            </p:childTnLst>
                          </p:cTn>
                        </p:par>
                        <p:par>
                          <p:cTn fill="hold" id="118" nodeType="afterGroup">
                            <p:stCondLst>
                              <p:cond delay="9500"/>
                            </p:stCondLst>
                            <p:childTnLst>
                              <p:par>
                                <p:cTn fill="hold" grpId="0" id="119" nodeType="afterEffect" presetClass="entr" presetID="53" presetSubtype="0">
                                  <p:stCondLst>
                                    <p:cond delay="0"/>
                                  </p:stCondLst>
                                  <p:childTnLst>
                                    <p:set>
                                      <p:cBhvr>
                                        <p:cTn dur="1" fill="hold" id="120">
                                          <p:stCondLst>
                                            <p:cond delay="0"/>
                                          </p:stCondLst>
                                        </p:cTn>
                                        <p:tgtEl>
                                          <p:spTgt spid="166"/>
                                        </p:tgtEl>
                                        <p:attrNameLst>
                                          <p:attrName>style.visibility</p:attrName>
                                        </p:attrNameLst>
                                      </p:cBhvr>
                                      <p:to>
                                        <p:strVal val="visible"/>
                                      </p:to>
                                    </p:set>
                                    <p:anim calcmode="lin" valueType="num">
                                      <p:cBhvr>
                                        <p:cTn dur="500" fill="hold" id="121"/>
                                        <p:tgtEl>
                                          <p:spTgt spid="166"/>
                                        </p:tgtEl>
                                        <p:attrNameLst>
                                          <p:attrName>ppt_w</p:attrName>
                                        </p:attrNameLst>
                                      </p:cBhvr>
                                      <p:tavLst>
                                        <p:tav tm="0">
                                          <p:val>
                                            <p:fltVal val="0"/>
                                          </p:val>
                                        </p:tav>
                                        <p:tav tm="100000">
                                          <p:val>
                                            <p:strVal val="#ppt_w"/>
                                          </p:val>
                                        </p:tav>
                                      </p:tavLst>
                                    </p:anim>
                                    <p:anim calcmode="lin" valueType="num">
                                      <p:cBhvr>
                                        <p:cTn dur="500" fill="hold" id="122"/>
                                        <p:tgtEl>
                                          <p:spTgt spid="166"/>
                                        </p:tgtEl>
                                        <p:attrNameLst>
                                          <p:attrName>ppt_h</p:attrName>
                                        </p:attrNameLst>
                                      </p:cBhvr>
                                      <p:tavLst>
                                        <p:tav tm="0">
                                          <p:val>
                                            <p:fltVal val="0"/>
                                          </p:val>
                                        </p:tav>
                                        <p:tav tm="100000">
                                          <p:val>
                                            <p:strVal val="#ppt_h"/>
                                          </p:val>
                                        </p:tav>
                                      </p:tavLst>
                                    </p:anim>
                                    <p:animEffect filter="fade" transition="in">
                                      <p:cBhvr>
                                        <p:cTn dur="500" id="123"/>
                                        <p:tgtEl>
                                          <p:spTgt spid="166"/>
                                        </p:tgtEl>
                                      </p:cBhvr>
                                    </p:animEffect>
                                  </p:childTnLst>
                                </p:cTn>
                              </p:par>
                            </p:childTnLst>
                          </p:cTn>
                        </p:par>
                        <p:par>
                          <p:cTn fill="hold" id="124" nodeType="afterGroup">
                            <p:stCondLst>
                              <p:cond delay="10000"/>
                            </p:stCondLst>
                            <p:childTnLst>
                              <p:par>
                                <p:cTn fill="hold" id="125" nodeType="afterEffect" presetClass="entr" presetID="53" presetSubtype="0">
                                  <p:stCondLst>
                                    <p:cond delay="0"/>
                                  </p:stCondLst>
                                  <p:childTnLst>
                                    <p:set>
                                      <p:cBhvr>
                                        <p:cTn dur="1" fill="hold" id="126">
                                          <p:stCondLst>
                                            <p:cond delay="0"/>
                                          </p:stCondLst>
                                        </p:cTn>
                                        <p:tgtEl>
                                          <p:spTgt spid="167"/>
                                        </p:tgtEl>
                                        <p:attrNameLst>
                                          <p:attrName>style.visibility</p:attrName>
                                        </p:attrNameLst>
                                      </p:cBhvr>
                                      <p:to>
                                        <p:strVal val="visible"/>
                                      </p:to>
                                    </p:set>
                                    <p:anim calcmode="lin" valueType="num">
                                      <p:cBhvr>
                                        <p:cTn dur="500" fill="hold" id="127"/>
                                        <p:tgtEl>
                                          <p:spTgt spid="167"/>
                                        </p:tgtEl>
                                        <p:attrNameLst>
                                          <p:attrName>ppt_w</p:attrName>
                                        </p:attrNameLst>
                                      </p:cBhvr>
                                      <p:tavLst>
                                        <p:tav tm="0">
                                          <p:val>
                                            <p:fltVal val="0"/>
                                          </p:val>
                                        </p:tav>
                                        <p:tav tm="100000">
                                          <p:val>
                                            <p:strVal val="#ppt_w"/>
                                          </p:val>
                                        </p:tav>
                                      </p:tavLst>
                                    </p:anim>
                                    <p:anim calcmode="lin" valueType="num">
                                      <p:cBhvr>
                                        <p:cTn dur="500" fill="hold" id="128"/>
                                        <p:tgtEl>
                                          <p:spTgt spid="167"/>
                                        </p:tgtEl>
                                        <p:attrNameLst>
                                          <p:attrName>ppt_h</p:attrName>
                                        </p:attrNameLst>
                                      </p:cBhvr>
                                      <p:tavLst>
                                        <p:tav tm="0">
                                          <p:val>
                                            <p:fltVal val="0"/>
                                          </p:val>
                                        </p:tav>
                                        <p:tav tm="100000">
                                          <p:val>
                                            <p:strVal val="#ppt_h"/>
                                          </p:val>
                                        </p:tav>
                                      </p:tavLst>
                                    </p:anim>
                                    <p:animEffect filter="fade" transition="in">
                                      <p:cBhvr>
                                        <p:cTn dur="500" id="129"/>
                                        <p:tgtEl>
                                          <p:spTgt spid="167"/>
                                        </p:tgtEl>
                                      </p:cBhvr>
                                    </p:animEffect>
                                  </p:childTnLst>
                                </p:cTn>
                              </p:par>
                            </p:childTnLst>
                          </p:cTn>
                        </p:par>
                        <p:par>
                          <p:cTn fill="hold" id="130" nodeType="afterGroup">
                            <p:stCondLst>
                              <p:cond delay="10500"/>
                            </p:stCondLst>
                            <p:childTnLst>
                              <p:par>
                                <p:cTn fill="hold" id="131" nodeType="afterEffect" presetClass="entr" presetID="53" presetSubtype="0">
                                  <p:stCondLst>
                                    <p:cond delay="0"/>
                                  </p:stCondLst>
                                  <p:childTnLst>
                                    <p:set>
                                      <p:cBhvr>
                                        <p:cTn dur="1" fill="hold" id="132">
                                          <p:stCondLst>
                                            <p:cond delay="0"/>
                                          </p:stCondLst>
                                        </p:cTn>
                                        <p:tgtEl>
                                          <p:spTgt spid="168"/>
                                        </p:tgtEl>
                                        <p:attrNameLst>
                                          <p:attrName>style.visibility</p:attrName>
                                        </p:attrNameLst>
                                      </p:cBhvr>
                                      <p:to>
                                        <p:strVal val="visible"/>
                                      </p:to>
                                    </p:set>
                                    <p:anim calcmode="lin" valueType="num">
                                      <p:cBhvr>
                                        <p:cTn dur="500" fill="hold" id="133"/>
                                        <p:tgtEl>
                                          <p:spTgt spid="168"/>
                                        </p:tgtEl>
                                        <p:attrNameLst>
                                          <p:attrName>ppt_w</p:attrName>
                                        </p:attrNameLst>
                                      </p:cBhvr>
                                      <p:tavLst>
                                        <p:tav tm="0">
                                          <p:val>
                                            <p:fltVal val="0"/>
                                          </p:val>
                                        </p:tav>
                                        <p:tav tm="100000">
                                          <p:val>
                                            <p:strVal val="#ppt_w"/>
                                          </p:val>
                                        </p:tav>
                                      </p:tavLst>
                                    </p:anim>
                                    <p:anim calcmode="lin" valueType="num">
                                      <p:cBhvr>
                                        <p:cTn dur="500" fill="hold" id="134"/>
                                        <p:tgtEl>
                                          <p:spTgt spid="168"/>
                                        </p:tgtEl>
                                        <p:attrNameLst>
                                          <p:attrName>ppt_h</p:attrName>
                                        </p:attrNameLst>
                                      </p:cBhvr>
                                      <p:tavLst>
                                        <p:tav tm="0">
                                          <p:val>
                                            <p:fltVal val="0"/>
                                          </p:val>
                                        </p:tav>
                                        <p:tav tm="100000">
                                          <p:val>
                                            <p:strVal val="#ppt_h"/>
                                          </p:val>
                                        </p:tav>
                                      </p:tavLst>
                                    </p:anim>
                                    <p:animEffect filter="fade" transition="in">
                                      <p:cBhvr>
                                        <p:cTn dur="500" id="135"/>
                                        <p:tgtEl>
                                          <p:spTgt spid="168"/>
                                        </p:tgtEl>
                                      </p:cBhvr>
                                    </p:animEffect>
                                  </p:childTnLst>
                                </p:cTn>
                              </p:par>
                            </p:childTnLst>
                          </p:cTn>
                        </p:par>
                        <p:par>
                          <p:cTn fill="hold" id="136" nodeType="afterGroup">
                            <p:stCondLst>
                              <p:cond delay="11000"/>
                            </p:stCondLst>
                            <p:childTnLst>
                              <p:par>
                                <p:cTn fill="hold" grpId="0" id="137" nodeType="afterEffect" presetClass="entr" presetID="53" presetSubtype="0">
                                  <p:stCondLst>
                                    <p:cond delay="0"/>
                                  </p:stCondLst>
                                  <p:childTnLst>
                                    <p:set>
                                      <p:cBhvr>
                                        <p:cTn dur="1" fill="hold" id="138">
                                          <p:stCondLst>
                                            <p:cond delay="0"/>
                                          </p:stCondLst>
                                        </p:cTn>
                                        <p:tgtEl>
                                          <p:spTgt spid="171"/>
                                        </p:tgtEl>
                                        <p:attrNameLst>
                                          <p:attrName>style.visibility</p:attrName>
                                        </p:attrNameLst>
                                      </p:cBhvr>
                                      <p:to>
                                        <p:strVal val="visible"/>
                                      </p:to>
                                    </p:set>
                                    <p:anim calcmode="lin" valueType="num">
                                      <p:cBhvr>
                                        <p:cTn dur="500" fill="hold" id="139"/>
                                        <p:tgtEl>
                                          <p:spTgt spid="171"/>
                                        </p:tgtEl>
                                        <p:attrNameLst>
                                          <p:attrName>ppt_w</p:attrName>
                                        </p:attrNameLst>
                                      </p:cBhvr>
                                      <p:tavLst>
                                        <p:tav tm="0">
                                          <p:val>
                                            <p:fltVal val="0"/>
                                          </p:val>
                                        </p:tav>
                                        <p:tav tm="100000">
                                          <p:val>
                                            <p:strVal val="#ppt_w"/>
                                          </p:val>
                                        </p:tav>
                                      </p:tavLst>
                                    </p:anim>
                                    <p:anim calcmode="lin" valueType="num">
                                      <p:cBhvr>
                                        <p:cTn dur="500" fill="hold" id="140"/>
                                        <p:tgtEl>
                                          <p:spTgt spid="171"/>
                                        </p:tgtEl>
                                        <p:attrNameLst>
                                          <p:attrName>ppt_h</p:attrName>
                                        </p:attrNameLst>
                                      </p:cBhvr>
                                      <p:tavLst>
                                        <p:tav tm="0">
                                          <p:val>
                                            <p:fltVal val="0"/>
                                          </p:val>
                                        </p:tav>
                                        <p:tav tm="100000">
                                          <p:val>
                                            <p:strVal val="#ppt_h"/>
                                          </p:val>
                                        </p:tav>
                                      </p:tavLst>
                                    </p:anim>
                                    <p:animEffect filter="fade" transition="in">
                                      <p:cBhvr>
                                        <p:cTn dur="500" id="141"/>
                                        <p:tgtEl>
                                          <p:spTgt spid="171"/>
                                        </p:tgtEl>
                                      </p:cBhvr>
                                    </p:animEffect>
                                  </p:childTnLst>
                                </p:cTn>
                              </p:par>
                            </p:childTnLst>
                          </p:cTn>
                        </p:par>
                        <p:par>
                          <p:cTn fill="hold" id="142" nodeType="afterGroup">
                            <p:stCondLst>
                              <p:cond delay="11500"/>
                            </p:stCondLst>
                            <p:childTnLst>
                              <p:par>
                                <p:cTn fill="hold" id="143" nodeType="afterEffect" presetClass="entr" presetID="53" presetSubtype="0">
                                  <p:stCondLst>
                                    <p:cond delay="0"/>
                                  </p:stCondLst>
                                  <p:childTnLst>
                                    <p:set>
                                      <p:cBhvr>
                                        <p:cTn dur="1" fill="hold" id="144">
                                          <p:stCondLst>
                                            <p:cond delay="0"/>
                                          </p:stCondLst>
                                        </p:cTn>
                                        <p:tgtEl>
                                          <p:spTgt spid="172"/>
                                        </p:tgtEl>
                                        <p:attrNameLst>
                                          <p:attrName>style.visibility</p:attrName>
                                        </p:attrNameLst>
                                      </p:cBhvr>
                                      <p:to>
                                        <p:strVal val="visible"/>
                                      </p:to>
                                    </p:set>
                                    <p:anim calcmode="lin" valueType="num">
                                      <p:cBhvr>
                                        <p:cTn dur="500" fill="hold" id="145"/>
                                        <p:tgtEl>
                                          <p:spTgt spid="172"/>
                                        </p:tgtEl>
                                        <p:attrNameLst>
                                          <p:attrName>ppt_w</p:attrName>
                                        </p:attrNameLst>
                                      </p:cBhvr>
                                      <p:tavLst>
                                        <p:tav tm="0">
                                          <p:val>
                                            <p:fltVal val="0"/>
                                          </p:val>
                                        </p:tav>
                                        <p:tav tm="100000">
                                          <p:val>
                                            <p:strVal val="#ppt_w"/>
                                          </p:val>
                                        </p:tav>
                                      </p:tavLst>
                                    </p:anim>
                                    <p:anim calcmode="lin" valueType="num">
                                      <p:cBhvr>
                                        <p:cTn dur="500" fill="hold" id="146"/>
                                        <p:tgtEl>
                                          <p:spTgt spid="172"/>
                                        </p:tgtEl>
                                        <p:attrNameLst>
                                          <p:attrName>ppt_h</p:attrName>
                                        </p:attrNameLst>
                                      </p:cBhvr>
                                      <p:tavLst>
                                        <p:tav tm="0">
                                          <p:val>
                                            <p:fltVal val="0"/>
                                          </p:val>
                                        </p:tav>
                                        <p:tav tm="100000">
                                          <p:val>
                                            <p:strVal val="#ppt_h"/>
                                          </p:val>
                                        </p:tav>
                                      </p:tavLst>
                                    </p:anim>
                                    <p:animEffect filter="fade" transition="in">
                                      <p:cBhvr>
                                        <p:cTn dur="500" id="147"/>
                                        <p:tgtEl>
                                          <p:spTgt spid="172"/>
                                        </p:tgtEl>
                                      </p:cBhvr>
                                    </p:animEffect>
                                  </p:childTnLst>
                                </p:cTn>
                              </p:par>
                            </p:childTnLst>
                          </p:cTn>
                        </p:par>
                        <p:par>
                          <p:cTn fill="hold" id="148" nodeType="afterGroup">
                            <p:stCondLst>
                              <p:cond delay="12000"/>
                            </p:stCondLst>
                            <p:childTnLst>
                              <p:par>
                                <p:cTn fill="hold" grpId="0" id="149" nodeType="afterEffect" presetClass="entr" presetID="53" presetSubtype="0">
                                  <p:stCondLst>
                                    <p:cond delay="0"/>
                                  </p:stCondLst>
                                  <p:childTnLst>
                                    <p:set>
                                      <p:cBhvr>
                                        <p:cTn dur="1" fill="hold" id="150">
                                          <p:stCondLst>
                                            <p:cond delay="0"/>
                                          </p:stCondLst>
                                        </p:cTn>
                                        <p:tgtEl>
                                          <p:spTgt spid="175"/>
                                        </p:tgtEl>
                                        <p:attrNameLst>
                                          <p:attrName>style.visibility</p:attrName>
                                        </p:attrNameLst>
                                      </p:cBhvr>
                                      <p:to>
                                        <p:strVal val="visible"/>
                                      </p:to>
                                    </p:set>
                                    <p:anim calcmode="lin" valueType="num">
                                      <p:cBhvr>
                                        <p:cTn dur="500" fill="hold" id="151"/>
                                        <p:tgtEl>
                                          <p:spTgt spid="175"/>
                                        </p:tgtEl>
                                        <p:attrNameLst>
                                          <p:attrName>ppt_w</p:attrName>
                                        </p:attrNameLst>
                                      </p:cBhvr>
                                      <p:tavLst>
                                        <p:tav tm="0">
                                          <p:val>
                                            <p:fltVal val="0"/>
                                          </p:val>
                                        </p:tav>
                                        <p:tav tm="100000">
                                          <p:val>
                                            <p:strVal val="#ppt_w"/>
                                          </p:val>
                                        </p:tav>
                                      </p:tavLst>
                                    </p:anim>
                                    <p:anim calcmode="lin" valueType="num">
                                      <p:cBhvr>
                                        <p:cTn dur="500" fill="hold" id="152"/>
                                        <p:tgtEl>
                                          <p:spTgt spid="175"/>
                                        </p:tgtEl>
                                        <p:attrNameLst>
                                          <p:attrName>ppt_h</p:attrName>
                                        </p:attrNameLst>
                                      </p:cBhvr>
                                      <p:tavLst>
                                        <p:tav tm="0">
                                          <p:val>
                                            <p:fltVal val="0"/>
                                          </p:val>
                                        </p:tav>
                                        <p:tav tm="100000">
                                          <p:val>
                                            <p:strVal val="#ppt_h"/>
                                          </p:val>
                                        </p:tav>
                                      </p:tavLst>
                                    </p:anim>
                                    <p:animEffect filter="fade" transition="in">
                                      <p:cBhvr>
                                        <p:cTn dur="500" id="153"/>
                                        <p:tgtEl>
                                          <p:spTgt spid="175"/>
                                        </p:tgtEl>
                                      </p:cBhvr>
                                    </p:animEffect>
                                  </p:childTnLst>
                                </p:cTn>
                              </p:par>
                            </p:childTnLst>
                          </p:cTn>
                        </p:par>
                        <p:par>
                          <p:cTn fill="hold" id="154" nodeType="afterGroup">
                            <p:stCondLst>
                              <p:cond delay="12500"/>
                            </p:stCondLst>
                            <p:childTnLst>
                              <p:par>
                                <p:cTn fill="hold" id="155" nodeType="afterEffect" presetClass="entr" presetID="53" presetSubtype="0">
                                  <p:stCondLst>
                                    <p:cond delay="0"/>
                                  </p:stCondLst>
                                  <p:childTnLst>
                                    <p:set>
                                      <p:cBhvr>
                                        <p:cTn dur="1" fill="hold" id="156">
                                          <p:stCondLst>
                                            <p:cond delay="0"/>
                                          </p:stCondLst>
                                        </p:cTn>
                                        <p:tgtEl>
                                          <p:spTgt spid="176"/>
                                        </p:tgtEl>
                                        <p:attrNameLst>
                                          <p:attrName>style.visibility</p:attrName>
                                        </p:attrNameLst>
                                      </p:cBhvr>
                                      <p:to>
                                        <p:strVal val="visible"/>
                                      </p:to>
                                    </p:set>
                                    <p:anim calcmode="lin" valueType="num">
                                      <p:cBhvr>
                                        <p:cTn dur="500" fill="hold" id="157"/>
                                        <p:tgtEl>
                                          <p:spTgt spid="176"/>
                                        </p:tgtEl>
                                        <p:attrNameLst>
                                          <p:attrName>ppt_w</p:attrName>
                                        </p:attrNameLst>
                                      </p:cBhvr>
                                      <p:tavLst>
                                        <p:tav tm="0">
                                          <p:val>
                                            <p:fltVal val="0"/>
                                          </p:val>
                                        </p:tav>
                                        <p:tav tm="100000">
                                          <p:val>
                                            <p:strVal val="#ppt_w"/>
                                          </p:val>
                                        </p:tav>
                                      </p:tavLst>
                                    </p:anim>
                                    <p:anim calcmode="lin" valueType="num">
                                      <p:cBhvr>
                                        <p:cTn dur="500" fill="hold" id="158"/>
                                        <p:tgtEl>
                                          <p:spTgt spid="176"/>
                                        </p:tgtEl>
                                        <p:attrNameLst>
                                          <p:attrName>ppt_h</p:attrName>
                                        </p:attrNameLst>
                                      </p:cBhvr>
                                      <p:tavLst>
                                        <p:tav tm="0">
                                          <p:val>
                                            <p:fltVal val="0"/>
                                          </p:val>
                                        </p:tav>
                                        <p:tav tm="100000">
                                          <p:val>
                                            <p:strVal val="#ppt_h"/>
                                          </p:val>
                                        </p:tav>
                                      </p:tavLst>
                                    </p:anim>
                                    <p:animEffect filter="fade" transition="in">
                                      <p:cBhvr>
                                        <p:cTn dur="500" id="159"/>
                                        <p:tgtEl>
                                          <p:spTgt spid="176"/>
                                        </p:tgtEl>
                                      </p:cBhvr>
                                    </p:animEffect>
                                  </p:childTnLst>
                                </p:cTn>
                              </p:par>
                            </p:childTnLst>
                          </p:cTn>
                        </p:par>
                        <p:par>
                          <p:cTn fill="hold" id="160" nodeType="afterGroup">
                            <p:stCondLst>
                              <p:cond delay="13000"/>
                            </p:stCondLst>
                            <p:childTnLst>
                              <p:par>
                                <p:cTn fill="hold" id="161" nodeType="afterEffect" presetClass="entr" presetID="53" presetSubtype="0">
                                  <p:stCondLst>
                                    <p:cond delay="0"/>
                                  </p:stCondLst>
                                  <p:childTnLst>
                                    <p:set>
                                      <p:cBhvr>
                                        <p:cTn dur="1" fill="hold" id="162">
                                          <p:stCondLst>
                                            <p:cond delay="0"/>
                                          </p:stCondLst>
                                        </p:cTn>
                                        <p:tgtEl>
                                          <p:spTgt spid="179"/>
                                        </p:tgtEl>
                                        <p:attrNameLst>
                                          <p:attrName>style.visibility</p:attrName>
                                        </p:attrNameLst>
                                      </p:cBhvr>
                                      <p:to>
                                        <p:strVal val="visible"/>
                                      </p:to>
                                    </p:set>
                                    <p:anim calcmode="lin" valueType="num">
                                      <p:cBhvr>
                                        <p:cTn dur="500" fill="hold" id="163"/>
                                        <p:tgtEl>
                                          <p:spTgt spid="179"/>
                                        </p:tgtEl>
                                        <p:attrNameLst>
                                          <p:attrName>ppt_w</p:attrName>
                                        </p:attrNameLst>
                                      </p:cBhvr>
                                      <p:tavLst>
                                        <p:tav tm="0">
                                          <p:val>
                                            <p:fltVal val="0"/>
                                          </p:val>
                                        </p:tav>
                                        <p:tav tm="100000">
                                          <p:val>
                                            <p:strVal val="#ppt_w"/>
                                          </p:val>
                                        </p:tav>
                                      </p:tavLst>
                                    </p:anim>
                                    <p:anim calcmode="lin" valueType="num">
                                      <p:cBhvr>
                                        <p:cTn dur="500" fill="hold" id="164"/>
                                        <p:tgtEl>
                                          <p:spTgt spid="179"/>
                                        </p:tgtEl>
                                        <p:attrNameLst>
                                          <p:attrName>ppt_h</p:attrName>
                                        </p:attrNameLst>
                                      </p:cBhvr>
                                      <p:tavLst>
                                        <p:tav tm="0">
                                          <p:val>
                                            <p:fltVal val="0"/>
                                          </p:val>
                                        </p:tav>
                                        <p:tav tm="100000">
                                          <p:val>
                                            <p:strVal val="#ppt_h"/>
                                          </p:val>
                                        </p:tav>
                                      </p:tavLst>
                                    </p:anim>
                                    <p:animEffect filter="fade" transition="in">
                                      <p:cBhvr>
                                        <p:cTn dur="500" id="165"/>
                                        <p:tgtEl>
                                          <p:spTgt spid="179"/>
                                        </p:tgtEl>
                                      </p:cBhvr>
                                    </p:animEffect>
                                  </p:childTnLst>
                                </p:cTn>
                              </p:par>
                            </p:childTnLst>
                          </p:cTn>
                        </p:par>
                        <p:par>
                          <p:cTn fill="hold" id="166" nodeType="afterGroup">
                            <p:stCondLst>
                              <p:cond delay="13500"/>
                            </p:stCondLst>
                            <p:childTnLst>
                              <p:par>
                                <p:cTn fill="hold" grpId="0" id="167" nodeType="afterEffect" presetClass="entr" presetID="53" presetSubtype="0">
                                  <p:stCondLst>
                                    <p:cond delay="0"/>
                                  </p:stCondLst>
                                  <p:childTnLst>
                                    <p:set>
                                      <p:cBhvr>
                                        <p:cTn dur="1" fill="hold" id="168">
                                          <p:stCondLst>
                                            <p:cond delay="0"/>
                                          </p:stCondLst>
                                        </p:cTn>
                                        <p:tgtEl>
                                          <p:spTgt spid="182"/>
                                        </p:tgtEl>
                                        <p:attrNameLst>
                                          <p:attrName>style.visibility</p:attrName>
                                        </p:attrNameLst>
                                      </p:cBhvr>
                                      <p:to>
                                        <p:strVal val="visible"/>
                                      </p:to>
                                    </p:set>
                                    <p:anim calcmode="lin" valueType="num">
                                      <p:cBhvr>
                                        <p:cTn dur="500" fill="hold" id="169"/>
                                        <p:tgtEl>
                                          <p:spTgt spid="182"/>
                                        </p:tgtEl>
                                        <p:attrNameLst>
                                          <p:attrName>ppt_w</p:attrName>
                                        </p:attrNameLst>
                                      </p:cBhvr>
                                      <p:tavLst>
                                        <p:tav tm="0">
                                          <p:val>
                                            <p:fltVal val="0"/>
                                          </p:val>
                                        </p:tav>
                                        <p:tav tm="100000">
                                          <p:val>
                                            <p:strVal val="#ppt_w"/>
                                          </p:val>
                                        </p:tav>
                                      </p:tavLst>
                                    </p:anim>
                                    <p:anim calcmode="lin" valueType="num">
                                      <p:cBhvr>
                                        <p:cTn dur="500" fill="hold" id="170"/>
                                        <p:tgtEl>
                                          <p:spTgt spid="182"/>
                                        </p:tgtEl>
                                        <p:attrNameLst>
                                          <p:attrName>ppt_h</p:attrName>
                                        </p:attrNameLst>
                                      </p:cBhvr>
                                      <p:tavLst>
                                        <p:tav tm="0">
                                          <p:val>
                                            <p:fltVal val="0"/>
                                          </p:val>
                                        </p:tav>
                                        <p:tav tm="100000">
                                          <p:val>
                                            <p:strVal val="#ppt_h"/>
                                          </p:val>
                                        </p:tav>
                                      </p:tavLst>
                                    </p:anim>
                                    <p:animEffect filter="fade" transition="in">
                                      <p:cBhvr>
                                        <p:cTn dur="500" id="171"/>
                                        <p:tgtEl>
                                          <p:spTgt spid="182"/>
                                        </p:tgtEl>
                                      </p:cBhvr>
                                    </p:animEffect>
                                  </p:childTnLst>
                                </p:cTn>
                              </p:par>
                            </p:childTnLst>
                          </p:cTn>
                        </p:par>
                        <p:par>
                          <p:cTn fill="hold" id="172" nodeType="afterGroup">
                            <p:stCondLst>
                              <p:cond delay="14000"/>
                            </p:stCondLst>
                            <p:childTnLst>
                              <p:par>
                                <p:cTn fill="hold" grpId="0" id="173" nodeType="afterEffect" presetClass="entr" presetID="53" presetSubtype="0">
                                  <p:stCondLst>
                                    <p:cond delay="0"/>
                                  </p:stCondLst>
                                  <p:childTnLst>
                                    <p:set>
                                      <p:cBhvr>
                                        <p:cTn dur="1" fill="hold" id="174">
                                          <p:stCondLst>
                                            <p:cond delay="0"/>
                                          </p:stCondLst>
                                        </p:cTn>
                                        <p:tgtEl>
                                          <p:spTgt spid="183"/>
                                        </p:tgtEl>
                                        <p:attrNameLst>
                                          <p:attrName>style.visibility</p:attrName>
                                        </p:attrNameLst>
                                      </p:cBhvr>
                                      <p:to>
                                        <p:strVal val="visible"/>
                                      </p:to>
                                    </p:set>
                                    <p:anim calcmode="lin" valueType="num">
                                      <p:cBhvr>
                                        <p:cTn dur="500" fill="hold" id="175"/>
                                        <p:tgtEl>
                                          <p:spTgt spid="183"/>
                                        </p:tgtEl>
                                        <p:attrNameLst>
                                          <p:attrName>ppt_w</p:attrName>
                                        </p:attrNameLst>
                                      </p:cBhvr>
                                      <p:tavLst>
                                        <p:tav tm="0">
                                          <p:val>
                                            <p:fltVal val="0"/>
                                          </p:val>
                                        </p:tav>
                                        <p:tav tm="100000">
                                          <p:val>
                                            <p:strVal val="#ppt_w"/>
                                          </p:val>
                                        </p:tav>
                                      </p:tavLst>
                                    </p:anim>
                                    <p:anim calcmode="lin" valueType="num">
                                      <p:cBhvr>
                                        <p:cTn dur="500" fill="hold" id="176"/>
                                        <p:tgtEl>
                                          <p:spTgt spid="183"/>
                                        </p:tgtEl>
                                        <p:attrNameLst>
                                          <p:attrName>ppt_h</p:attrName>
                                        </p:attrNameLst>
                                      </p:cBhvr>
                                      <p:tavLst>
                                        <p:tav tm="0">
                                          <p:val>
                                            <p:fltVal val="0"/>
                                          </p:val>
                                        </p:tav>
                                        <p:tav tm="100000">
                                          <p:val>
                                            <p:strVal val="#ppt_h"/>
                                          </p:val>
                                        </p:tav>
                                      </p:tavLst>
                                    </p:anim>
                                    <p:animEffect filter="fade" transition="in">
                                      <p:cBhvr>
                                        <p:cTn dur="500" id="177"/>
                                        <p:tgtEl>
                                          <p:spTgt spid="183"/>
                                        </p:tgtEl>
                                      </p:cBhvr>
                                    </p:animEffect>
                                  </p:childTnLst>
                                </p:cTn>
                              </p:par>
                            </p:childTnLst>
                          </p:cTn>
                        </p:par>
                        <p:par>
                          <p:cTn fill="hold" id="178" nodeType="afterGroup">
                            <p:stCondLst>
                              <p:cond delay="14500"/>
                            </p:stCondLst>
                            <p:childTnLst>
                              <p:par>
                                <p:cTn fill="hold" grpId="0" id="179" nodeType="afterEffect" presetClass="entr" presetID="53" presetSubtype="0">
                                  <p:stCondLst>
                                    <p:cond delay="0"/>
                                  </p:stCondLst>
                                  <p:childTnLst>
                                    <p:set>
                                      <p:cBhvr>
                                        <p:cTn dur="1" fill="hold" id="180">
                                          <p:stCondLst>
                                            <p:cond delay="0"/>
                                          </p:stCondLst>
                                        </p:cTn>
                                        <p:tgtEl>
                                          <p:spTgt spid="184"/>
                                        </p:tgtEl>
                                        <p:attrNameLst>
                                          <p:attrName>style.visibility</p:attrName>
                                        </p:attrNameLst>
                                      </p:cBhvr>
                                      <p:to>
                                        <p:strVal val="visible"/>
                                      </p:to>
                                    </p:set>
                                    <p:anim calcmode="lin" valueType="num">
                                      <p:cBhvr>
                                        <p:cTn dur="500" fill="hold" id="181"/>
                                        <p:tgtEl>
                                          <p:spTgt spid="184"/>
                                        </p:tgtEl>
                                        <p:attrNameLst>
                                          <p:attrName>ppt_w</p:attrName>
                                        </p:attrNameLst>
                                      </p:cBhvr>
                                      <p:tavLst>
                                        <p:tav tm="0">
                                          <p:val>
                                            <p:fltVal val="0"/>
                                          </p:val>
                                        </p:tav>
                                        <p:tav tm="100000">
                                          <p:val>
                                            <p:strVal val="#ppt_w"/>
                                          </p:val>
                                        </p:tav>
                                      </p:tavLst>
                                    </p:anim>
                                    <p:anim calcmode="lin" valueType="num">
                                      <p:cBhvr>
                                        <p:cTn dur="500" fill="hold" id="182"/>
                                        <p:tgtEl>
                                          <p:spTgt spid="184"/>
                                        </p:tgtEl>
                                        <p:attrNameLst>
                                          <p:attrName>ppt_h</p:attrName>
                                        </p:attrNameLst>
                                      </p:cBhvr>
                                      <p:tavLst>
                                        <p:tav tm="0">
                                          <p:val>
                                            <p:fltVal val="0"/>
                                          </p:val>
                                        </p:tav>
                                        <p:tav tm="100000">
                                          <p:val>
                                            <p:strVal val="#ppt_h"/>
                                          </p:val>
                                        </p:tav>
                                      </p:tavLst>
                                    </p:anim>
                                    <p:animEffect filter="fade" transition="in">
                                      <p:cBhvr>
                                        <p:cTn dur="500" id="183"/>
                                        <p:tgtEl>
                                          <p:spTgt spid="184"/>
                                        </p:tgtEl>
                                      </p:cBhvr>
                                    </p:animEffect>
                                  </p:childTnLst>
                                </p:cTn>
                              </p:par>
                            </p:childTnLst>
                          </p:cTn>
                        </p:par>
                        <p:par>
                          <p:cTn fill="hold" id="184" nodeType="afterGroup">
                            <p:stCondLst>
                              <p:cond delay="15000"/>
                            </p:stCondLst>
                            <p:childTnLst>
                              <p:par>
                                <p:cTn fill="hold" id="185" nodeType="afterEffect" presetClass="entr" presetID="53" presetSubtype="0">
                                  <p:stCondLst>
                                    <p:cond delay="0"/>
                                  </p:stCondLst>
                                  <p:childTnLst>
                                    <p:set>
                                      <p:cBhvr>
                                        <p:cTn dur="1" fill="hold" id="186">
                                          <p:stCondLst>
                                            <p:cond delay="0"/>
                                          </p:stCondLst>
                                        </p:cTn>
                                        <p:tgtEl>
                                          <p:spTgt spid="185"/>
                                        </p:tgtEl>
                                        <p:attrNameLst>
                                          <p:attrName>style.visibility</p:attrName>
                                        </p:attrNameLst>
                                      </p:cBhvr>
                                      <p:to>
                                        <p:strVal val="visible"/>
                                      </p:to>
                                    </p:set>
                                    <p:anim calcmode="lin" valueType="num">
                                      <p:cBhvr>
                                        <p:cTn dur="500" fill="hold" id="187"/>
                                        <p:tgtEl>
                                          <p:spTgt spid="185"/>
                                        </p:tgtEl>
                                        <p:attrNameLst>
                                          <p:attrName>ppt_w</p:attrName>
                                        </p:attrNameLst>
                                      </p:cBhvr>
                                      <p:tavLst>
                                        <p:tav tm="0">
                                          <p:val>
                                            <p:fltVal val="0"/>
                                          </p:val>
                                        </p:tav>
                                        <p:tav tm="100000">
                                          <p:val>
                                            <p:strVal val="#ppt_w"/>
                                          </p:val>
                                        </p:tav>
                                      </p:tavLst>
                                    </p:anim>
                                    <p:anim calcmode="lin" valueType="num">
                                      <p:cBhvr>
                                        <p:cTn dur="500" fill="hold" id="188"/>
                                        <p:tgtEl>
                                          <p:spTgt spid="185"/>
                                        </p:tgtEl>
                                        <p:attrNameLst>
                                          <p:attrName>ppt_h</p:attrName>
                                        </p:attrNameLst>
                                      </p:cBhvr>
                                      <p:tavLst>
                                        <p:tav tm="0">
                                          <p:val>
                                            <p:fltVal val="0"/>
                                          </p:val>
                                        </p:tav>
                                        <p:tav tm="100000">
                                          <p:val>
                                            <p:strVal val="#ppt_h"/>
                                          </p:val>
                                        </p:tav>
                                      </p:tavLst>
                                    </p:anim>
                                    <p:animEffect filter="fade" transition="in">
                                      <p:cBhvr>
                                        <p:cTn dur="500" id="189"/>
                                        <p:tgtEl>
                                          <p:spTgt spid="185"/>
                                        </p:tgtEl>
                                      </p:cBhvr>
                                    </p:animEffect>
                                  </p:childTnLst>
                                </p:cTn>
                              </p:par>
                            </p:childTnLst>
                          </p:cTn>
                        </p:par>
                        <p:par>
                          <p:cTn fill="hold" id="190" nodeType="afterGroup">
                            <p:stCondLst>
                              <p:cond delay="15500"/>
                            </p:stCondLst>
                            <p:childTnLst>
                              <p:par>
                                <p:cTn fill="hold" id="191" nodeType="afterEffect" presetClass="entr" presetID="53" presetSubtype="0">
                                  <p:stCondLst>
                                    <p:cond delay="0"/>
                                  </p:stCondLst>
                                  <p:childTnLst>
                                    <p:set>
                                      <p:cBhvr>
                                        <p:cTn dur="1" fill="hold" id="192">
                                          <p:stCondLst>
                                            <p:cond delay="0"/>
                                          </p:stCondLst>
                                        </p:cTn>
                                        <p:tgtEl>
                                          <p:spTgt spid="186"/>
                                        </p:tgtEl>
                                        <p:attrNameLst>
                                          <p:attrName>style.visibility</p:attrName>
                                        </p:attrNameLst>
                                      </p:cBhvr>
                                      <p:to>
                                        <p:strVal val="visible"/>
                                      </p:to>
                                    </p:set>
                                    <p:anim calcmode="lin" valueType="num">
                                      <p:cBhvr>
                                        <p:cTn dur="500" fill="hold" id="193"/>
                                        <p:tgtEl>
                                          <p:spTgt spid="186"/>
                                        </p:tgtEl>
                                        <p:attrNameLst>
                                          <p:attrName>ppt_w</p:attrName>
                                        </p:attrNameLst>
                                      </p:cBhvr>
                                      <p:tavLst>
                                        <p:tav tm="0">
                                          <p:val>
                                            <p:fltVal val="0"/>
                                          </p:val>
                                        </p:tav>
                                        <p:tav tm="100000">
                                          <p:val>
                                            <p:strVal val="#ppt_w"/>
                                          </p:val>
                                        </p:tav>
                                      </p:tavLst>
                                    </p:anim>
                                    <p:anim calcmode="lin" valueType="num">
                                      <p:cBhvr>
                                        <p:cTn dur="500" fill="hold" id="194"/>
                                        <p:tgtEl>
                                          <p:spTgt spid="186"/>
                                        </p:tgtEl>
                                        <p:attrNameLst>
                                          <p:attrName>ppt_h</p:attrName>
                                        </p:attrNameLst>
                                      </p:cBhvr>
                                      <p:tavLst>
                                        <p:tav tm="0">
                                          <p:val>
                                            <p:fltVal val="0"/>
                                          </p:val>
                                        </p:tav>
                                        <p:tav tm="100000">
                                          <p:val>
                                            <p:strVal val="#ppt_h"/>
                                          </p:val>
                                        </p:tav>
                                      </p:tavLst>
                                    </p:anim>
                                    <p:animEffect filter="fade" transition="in">
                                      <p:cBhvr>
                                        <p:cTn dur="500" id="195"/>
                                        <p:tgtEl>
                                          <p:spTgt spid="186"/>
                                        </p:tgtEl>
                                      </p:cBhvr>
                                    </p:animEffect>
                                  </p:childTnLst>
                                </p:cTn>
                              </p:par>
                            </p:childTnLst>
                          </p:cTn>
                        </p:par>
                        <p:par>
                          <p:cTn fill="hold" id="196" nodeType="afterGroup">
                            <p:stCondLst>
                              <p:cond delay="16000"/>
                            </p:stCondLst>
                            <p:childTnLst>
                              <p:par>
                                <p:cTn fill="hold" grpId="0" id="197" nodeType="afterEffect" presetClass="entr" presetID="53" presetSubtype="0">
                                  <p:stCondLst>
                                    <p:cond delay="0"/>
                                  </p:stCondLst>
                                  <p:childTnLst>
                                    <p:set>
                                      <p:cBhvr>
                                        <p:cTn dur="1" fill="hold" id="198">
                                          <p:stCondLst>
                                            <p:cond delay="0"/>
                                          </p:stCondLst>
                                        </p:cTn>
                                        <p:tgtEl>
                                          <p:spTgt spid="189"/>
                                        </p:tgtEl>
                                        <p:attrNameLst>
                                          <p:attrName>style.visibility</p:attrName>
                                        </p:attrNameLst>
                                      </p:cBhvr>
                                      <p:to>
                                        <p:strVal val="visible"/>
                                      </p:to>
                                    </p:set>
                                    <p:anim calcmode="lin" valueType="num">
                                      <p:cBhvr>
                                        <p:cTn dur="500" fill="hold" id="199"/>
                                        <p:tgtEl>
                                          <p:spTgt spid="189"/>
                                        </p:tgtEl>
                                        <p:attrNameLst>
                                          <p:attrName>ppt_w</p:attrName>
                                        </p:attrNameLst>
                                      </p:cBhvr>
                                      <p:tavLst>
                                        <p:tav tm="0">
                                          <p:val>
                                            <p:fltVal val="0"/>
                                          </p:val>
                                        </p:tav>
                                        <p:tav tm="100000">
                                          <p:val>
                                            <p:strVal val="#ppt_w"/>
                                          </p:val>
                                        </p:tav>
                                      </p:tavLst>
                                    </p:anim>
                                    <p:anim calcmode="lin" valueType="num">
                                      <p:cBhvr>
                                        <p:cTn dur="500" fill="hold" id="200"/>
                                        <p:tgtEl>
                                          <p:spTgt spid="189"/>
                                        </p:tgtEl>
                                        <p:attrNameLst>
                                          <p:attrName>ppt_h</p:attrName>
                                        </p:attrNameLst>
                                      </p:cBhvr>
                                      <p:tavLst>
                                        <p:tav tm="0">
                                          <p:val>
                                            <p:fltVal val="0"/>
                                          </p:val>
                                        </p:tav>
                                        <p:tav tm="100000">
                                          <p:val>
                                            <p:strVal val="#ppt_h"/>
                                          </p:val>
                                        </p:tav>
                                      </p:tavLst>
                                    </p:anim>
                                    <p:animEffect filter="fade" transition="in">
                                      <p:cBhvr>
                                        <p:cTn dur="500" id="201"/>
                                        <p:tgtEl>
                                          <p:spTgt spid="189"/>
                                        </p:tgtEl>
                                      </p:cBhvr>
                                    </p:animEffect>
                                  </p:childTnLst>
                                </p:cTn>
                              </p:par>
                            </p:childTnLst>
                          </p:cTn>
                        </p:par>
                        <p:par>
                          <p:cTn fill="hold" id="202" nodeType="afterGroup">
                            <p:stCondLst>
                              <p:cond delay="16500"/>
                            </p:stCondLst>
                            <p:childTnLst>
                              <p:par>
                                <p:cTn fill="hold" grpId="0" id="203" nodeType="afterEffect" presetClass="entr" presetID="53" presetSubtype="0">
                                  <p:stCondLst>
                                    <p:cond delay="0"/>
                                  </p:stCondLst>
                                  <p:childTnLst>
                                    <p:set>
                                      <p:cBhvr>
                                        <p:cTn dur="1" fill="hold" id="204">
                                          <p:stCondLst>
                                            <p:cond delay="0"/>
                                          </p:stCondLst>
                                        </p:cTn>
                                        <p:tgtEl>
                                          <p:spTgt spid="190"/>
                                        </p:tgtEl>
                                        <p:attrNameLst>
                                          <p:attrName>style.visibility</p:attrName>
                                        </p:attrNameLst>
                                      </p:cBhvr>
                                      <p:to>
                                        <p:strVal val="visible"/>
                                      </p:to>
                                    </p:set>
                                    <p:anim calcmode="lin" valueType="num">
                                      <p:cBhvr>
                                        <p:cTn dur="500" fill="hold" id="205"/>
                                        <p:tgtEl>
                                          <p:spTgt spid="190"/>
                                        </p:tgtEl>
                                        <p:attrNameLst>
                                          <p:attrName>ppt_w</p:attrName>
                                        </p:attrNameLst>
                                      </p:cBhvr>
                                      <p:tavLst>
                                        <p:tav tm="0">
                                          <p:val>
                                            <p:fltVal val="0"/>
                                          </p:val>
                                        </p:tav>
                                        <p:tav tm="100000">
                                          <p:val>
                                            <p:strVal val="#ppt_w"/>
                                          </p:val>
                                        </p:tav>
                                      </p:tavLst>
                                    </p:anim>
                                    <p:anim calcmode="lin" valueType="num">
                                      <p:cBhvr>
                                        <p:cTn dur="500" fill="hold" id="206"/>
                                        <p:tgtEl>
                                          <p:spTgt spid="190"/>
                                        </p:tgtEl>
                                        <p:attrNameLst>
                                          <p:attrName>ppt_h</p:attrName>
                                        </p:attrNameLst>
                                      </p:cBhvr>
                                      <p:tavLst>
                                        <p:tav tm="0">
                                          <p:val>
                                            <p:fltVal val="0"/>
                                          </p:val>
                                        </p:tav>
                                        <p:tav tm="100000">
                                          <p:val>
                                            <p:strVal val="#ppt_h"/>
                                          </p:val>
                                        </p:tav>
                                      </p:tavLst>
                                    </p:anim>
                                    <p:animEffect filter="fade" transition="in">
                                      <p:cBhvr>
                                        <p:cTn dur="500" id="207"/>
                                        <p:tgtEl>
                                          <p:spTgt spid="190"/>
                                        </p:tgtEl>
                                      </p:cBhvr>
                                    </p:animEffect>
                                  </p:childTnLst>
                                </p:cTn>
                              </p:par>
                            </p:childTnLst>
                          </p:cTn>
                        </p:par>
                        <p:par>
                          <p:cTn fill="hold" id="208" nodeType="afterGroup">
                            <p:stCondLst>
                              <p:cond delay="17000"/>
                            </p:stCondLst>
                            <p:childTnLst>
                              <p:par>
                                <p:cTn fill="hold" id="209" nodeType="afterEffect" presetClass="entr" presetID="53" presetSubtype="0">
                                  <p:stCondLst>
                                    <p:cond delay="0"/>
                                  </p:stCondLst>
                                  <p:childTnLst>
                                    <p:set>
                                      <p:cBhvr>
                                        <p:cTn dur="1" fill="hold" id="210">
                                          <p:stCondLst>
                                            <p:cond delay="0"/>
                                          </p:stCondLst>
                                        </p:cTn>
                                        <p:tgtEl>
                                          <p:spTgt spid="191"/>
                                        </p:tgtEl>
                                        <p:attrNameLst>
                                          <p:attrName>style.visibility</p:attrName>
                                        </p:attrNameLst>
                                      </p:cBhvr>
                                      <p:to>
                                        <p:strVal val="visible"/>
                                      </p:to>
                                    </p:set>
                                    <p:anim calcmode="lin" valueType="num">
                                      <p:cBhvr>
                                        <p:cTn dur="500" fill="hold" id="211"/>
                                        <p:tgtEl>
                                          <p:spTgt spid="191"/>
                                        </p:tgtEl>
                                        <p:attrNameLst>
                                          <p:attrName>ppt_w</p:attrName>
                                        </p:attrNameLst>
                                      </p:cBhvr>
                                      <p:tavLst>
                                        <p:tav tm="0">
                                          <p:val>
                                            <p:fltVal val="0"/>
                                          </p:val>
                                        </p:tav>
                                        <p:tav tm="100000">
                                          <p:val>
                                            <p:strVal val="#ppt_w"/>
                                          </p:val>
                                        </p:tav>
                                      </p:tavLst>
                                    </p:anim>
                                    <p:anim calcmode="lin" valueType="num">
                                      <p:cBhvr>
                                        <p:cTn dur="500" fill="hold" id="212"/>
                                        <p:tgtEl>
                                          <p:spTgt spid="191"/>
                                        </p:tgtEl>
                                        <p:attrNameLst>
                                          <p:attrName>ppt_h</p:attrName>
                                        </p:attrNameLst>
                                      </p:cBhvr>
                                      <p:tavLst>
                                        <p:tav tm="0">
                                          <p:val>
                                            <p:fltVal val="0"/>
                                          </p:val>
                                        </p:tav>
                                        <p:tav tm="100000">
                                          <p:val>
                                            <p:strVal val="#ppt_h"/>
                                          </p:val>
                                        </p:tav>
                                      </p:tavLst>
                                    </p:anim>
                                    <p:animEffect filter="fade" transition="in">
                                      <p:cBhvr>
                                        <p:cTn dur="500" id="213"/>
                                        <p:tgtEl>
                                          <p:spTgt spid="191"/>
                                        </p:tgtEl>
                                      </p:cBhvr>
                                    </p:animEffect>
                                  </p:childTnLst>
                                </p:cTn>
                              </p:par>
                            </p:childTnLst>
                          </p:cTn>
                        </p:par>
                        <p:par>
                          <p:cTn fill="hold" id="214" nodeType="afterGroup">
                            <p:stCondLst>
                              <p:cond delay="17500"/>
                            </p:stCondLst>
                            <p:childTnLst>
                              <p:par>
                                <p:cTn fill="hold" id="215" nodeType="afterEffect" presetClass="entr" presetID="22" presetSubtype="8">
                                  <p:stCondLst>
                                    <p:cond delay="0"/>
                                  </p:stCondLst>
                                  <p:childTnLst>
                                    <p:set>
                                      <p:cBhvr>
                                        <p:cTn dur="1" fill="hold" id="216">
                                          <p:stCondLst>
                                            <p:cond delay="0"/>
                                          </p:stCondLst>
                                        </p:cTn>
                                        <p:tgtEl>
                                          <p:spTgt spid="60"/>
                                        </p:tgtEl>
                                        <p:attrNameLst>
                                          <p:attrName>style.visibility</p:attrName>
                                        </p:attrNameLst>
                                      </p:cBhvr>
                                      <p:to>
                                        <p:strVal val="visible"/>
                                      </p:to>
                                    </p:set>
                                    <p:animEffect filter="wipe(left)" transition="in">
                                      <p:cBhvr>
                                        <p:cTn dur="500" id="217"/>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4"/>
      <p:bldP grpId="0" spid="55"/>
      <p:bldP grpId="0" spid="56"/>
      <p:bldP grpId="0" spid="57"/>
      <p:bldP grpId="0" spid="58"/>
      <p:bldP grpId="0" spid="59"/>
      <p:bldP grpId="0" spid="164"/>
      <p:bldP grpId="0" spid="166"/>
      <p:bldP grpId="0" spid="171"/>
      <p:bldP grpId="0" spid="175"/>
      <p:bldP grpId="0" spid="182"/>
      <p:bldP grpId="0" spid="183"/>
      <p:bldP grpId="0" spid="184"/>
      <p:bldP grpId="0" spid="189"/>
      <p:bldP grpId="0" spid="19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472898" y="1204653"/>
            <a:ext cx="5274789" cy="3163166"/>
            <a:chOff x="472898" y="1204653"/>
            <a:chExt cx="5274789" cy="3163166"/>
          </a:xfrm>
        </p:grpSpPr>
        <p:sp>
          <p:nvSpPr>
            <p:cNvPr id="101" name="五角星 100"/>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122" panose="020b0503020204020204" pitchFamily="34" typeface="微软雅黑"/>
              </a:endParaRPr>
            </a:p>
          </p:txBody>
        </p:sp>
        <p:grpSp>
          <p:nvGrpSpPr>
            <p:cNvPr id="102" name="组合 101"/>
            <p:cNvGrpSpPr/>
            <p:nvPr/>
          </p:nvGrpSpPr>
          <p:grpSpPr>
            <a:xfrm>
              <a:off x="2519618" y="2327468"/>
              <a:ext cx="1193616" cy="1196029"/>
              <a:chOff x="2845016" y="2727979"/>
              <a:chExt cx="1072726" cy="1074895"/>
            </a:xfrm>
          </p:grpSpPr>
          <p:grpSp>
            <p:nvGrpSpPr>
              <p:cNvPr id="195" name="Group 10"/>
              <p:cNvGrpSpPr/>
              <p:nvPr/>
            </p:nvGrpSpPr>
            <p:grpSpPr>
              <a:xfrm>
                <a:off x="2845016" y="2727979"/>
                <a:ext cx="1072726" cy="1074895"/>
                <a:chOff x="3692576" y="1742634"/>
                <a:chExt cx="2790379" cy="2796023"/>
              </a:xfrm>
            </p:grpSpPr>
            <p:grpSp>
              <p:nvGrpSpPr>
                <p:cNvPr id="197" name="组合 79"/>
                <p:cNvGrpSpPr/>
                <p:nvPr/>
              </p:nvGrpSpPr>
              <p:grpSpPr>
                <a:xfrm>
                  <a:off x="3692576" y="1742634"/>
                  <a:ext cx="2790379" cy="2796023"/>
                  <a:chOff x="6379729" y="2488774"/>
                  <a:chExt cx="2513016" cy="2513016"/>
                </a:xfrm>
              </p:grpSpPr>
              <p:sp>
                <p:nvSpPr>
                  <p:cNvPr id="199"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3300">
                      <a:solidFill>
                        <a:srgbClr val="FFFFFF"/>
                      </a:solidFill>
                      <a:latin typeface="微软雅黑"/>
                    </a:endParaRPr>
                  </a:p>
                </p:txBody>
              </p:sp>
              <p:sp>
                <p:nvSpPr>
                  <p:cNvPr id="200"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98" name="椭圆 80"/>
                <p:cNvSpPr/>
                <p:nvPr/>
              </p:nvSpPr>
              <p:spPr bwMode="auto">
                <a:xfrm>
                  <a:off x="4101618" y="2137562"/>
                  <a:ext cx="2016471" cy="2020558"/>
                </a:xfrm>
                <a:prstGeom prst="ellipse">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96" name="TextBox 65"/>
              <p:cNvSpPr txBox="1"/>
              <p:nvPr/>
            </p:nvSpPr>
            <p:spPr>
              <a:xfrm>
                <a:off x="3008157" y="3020617"/>
                <a:ext cx="739230" cy="520467"/>
              </a:xfrm>
              <a:prstGeom prst="rect">
                <a:avLst/>
              </a:prstGeom>
              <a:noFill/>
              <a:ln>
                <a:noFill/>
              </a:ln>
            </p:spPr>
            <p:txBody>
              <a:bodyPr rtlCol="0" wrap="square">
                <a:spAutoFit/>
              </a:bodyPr>
              <a:lstStyle/>
              <a:p>
                <a:pPr algn="ctr"/>
                <a:r>
                  <a:rPr altLang="en-US" lang="zh-CN" sz="1600">
                    <a:solidFill>
                      <a:prstClr val="white"/>
                    </a:solidFill>
                    <a:latin charset="-122" panose="020b0503020204020204" pitchFamily="34" typeface="微软雅黑"/>
                  </a:rPr>
                  <a:t>标题</a:t>
                </a:r>
              </a:p>
              <a:p>
                <a:pPr algn="ctr"/>
                <a:r>
                  <a:rPr altLang="en-US" lang="zh-CN" sz="1600">
                    <a:solidFill>
                      <a:prstClr val="white"/>
                    </a:solidFill>
                    <a:latin charset="-122" panose="020b0503020204020204" pitchFamily="34" typeface="微软雅黑"/>
                  </a:rPr>
                  <a:t>文字</a:t>
                </a:r>
              </a:p>
            </p:txBody>
          </p:sp>
        </p:grpSp>
        <p:grpSp>
          <p:nvGrpSpPr>
            <p:cNvPr id="103" name="组合 102"/>
            <p:cNvGrpSpPr/>
            <p:nvPr/>
          </p:nvGrpSpPr>
          <p:grpSpPr>
            <a:xfrm>
              <a:off x="2767905" y="1204653"/>
              <a:ext cx="725812" cy="727279"/>
              <a:chOff x="2845016" y="2727979"/>
              <a:chExt cx="1072726" cy="1074895"/>
            </a:xfrm>
          </p:grpSpPr>
          <p:grpSp>
            <p:nvGrpSpPr>
              <p:cNvPr id="137" name="Group 10"/>
              <p:cNvGrpSpPr/>
              <p:nvPr/>
            </p:nvGrpSpPr>
            <p:grpSpPr>
              <a:xfrm>
                <a:off x="2845016" y="2727979"/>
                <a:ext cx="1072726" cy="1074895"/>
                <a:chOff x="3692576" y="1742634"/>
                <a:chExt cx="2790379" cy="2796023"/>
              </a:xfrm>
            </p:grpSpPr>
            <p:grpSp>
              <p:nvGrpSpPr>
                <p:cNvPr id="139" name="组合 79"/>
                <p:cNvGrpSpPr/>
                <p:nvPr/>
              </p:nvGrpSpPr>
              <p:grpSpPr>
                <a:xfrm>
                  <a:off x="3692576" y="1742634"/>
                  <a:ext cx="2790379" cy="2796023"/>
                  <a:chOff x="6379729" y="2488774"/>
                  <a:chExt cx="2513016" cy="2513016"/>
                </a:xfrm>
              </p:grpSpPr>
              <p:sp>
                <p:nvSpPr>
                  <p:cNvPr id="141"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3300">
                      <a:solidFill>
                        <a:srgbClr val="FFFFFF"/>
                      </a:solidFill>
                      <a:latin typeface="微软雅黑"/>
                    </a:endParaRPr>
                  </a:p>
                </p:txBody>
              </p:sp>
              <p:sp>
                <p:nvSpPr>
                  <p:cNvPr id="194"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40" name="椭圆 80"/>
                <p:cNvSpPr/>
                <p:nvPr/>
              </p:nvSpPr>
              <p:spPr bwMode="auto">
                <a:xfrm>
                  <a:off x="4101618" y="2137562"/>
                  <a:ext cx="2016471" cy="2020558"/>
                </a:xfrm>
                <a:prstGeom prst="ellipse">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38" name="TextBox 59"/>
              <p:cNvSpPr txBox="1"/>
              <p:nvPr/>
            </p:nvSpPr>
            <p:spPr>
              <a:xfrm>
                <a:off x="3021853" y="3001038"/>
                <a:ext cx="739230" cy="585630"/>
              </a:xfrm>
              <a:prstGeom prst="rect">
                <a:avLst/>
              </a:prstGeom>
              <a:noFill/>
              <a:ln>
                <a:noFill/>
              </a:ln>
            </p:spPr>
            <p:txBody>
              <a:bodyPr rtlCol="0" wrap="square">
                <a:spAutoFit/>
              </a:bodyPr>
              <a:lstStyle/>
              <a:p>
                <a:pPr algn="ctr"/>
                <a:r>
                  <a:rPr altLang="zh-CN" lang="en-US" sz="2000">
                    <a:solidFill>
                      <a:prstClr val="white"/>
                    </a:solidFill>
                    <a:latin charset="-122" panose="020b0503020204020204" pitchFamily="34" typeface="微软雅黑"/>
                  </a:rPr>
                  <a:t>01</a:t>
                </a:r>
              </a:p>
            </p:txBody>
          </p:sp>
        </p:grpSp>
        <p:grpSp>
          <p:nvGrpSpPr>
            <p:cNvPr id="104" name="组合 103"/>
            <p:cNvGrpSpPr/>
            <p:nvPr/>
          </p:nvGrpSpPr>
          <p:grpSpPr>
            <a:xfrm>
              <a:off x="4023786" y="2191480"/>
              <a:ext cx="725812" cy="727279"/>
              <a:chOff x="2845016" y="2727979"/>
              <a:chExt cx="1072726" cy="1074895"/>
            </a:xfrm>
          </p:grpSpPr>
          <p:grpSp>
            <p:nvGrpSpPr>
              <p:cNvPr id="131" name="Group 10"/>
              <p:cNvGrpSpPr/>
              <p:nvPr/>
            </p:nvGrpSpPr>
            <p:grpSpPr>
              <a:xfrm>
                <a:off x="2845016" y="2727979"/>
                <a:ext cx="1072726" cy="1074895"/>
                <a:chOff x="3692576" y="1742634"/>
                <a:chExt cx="2790379" cy="2796023"/>
              </a:xfrm>
            </p:grpSpPr>
            <p:grpSp>
              <p:nvGrpSpPr>
                <p:cNvPr id="133" name="组合 79"/>
                <p:cNvGrpSpPr/>
                <p:nvPr/>
              </p:nvGrpSpPr>
              <p:grpSpPr>
                <a:xfrm>
                  <a:off x="3692576" y="1742634"/>
                  <a:ext cx="2790379" cy="2796023"/>
                  <a:chOff x="6379729" y="2488774"/>
                  <a:chExt cx="2513016" cy="2513016"/>
                </a:xfrm>
              </p:grpSpPr>
              <p:sp>
                <p:nvSpPr>
                  <p:cNvPr id="13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3300">
                      <a:solidFill>
                        <a:srgbClr val="FFFFFF"/>
                      </a:solidFill>
                      <a:latin typeface="微软雅黑"/>
                    </a:endParaRPr>
                  </a:p>
                </p:txBody>
              </p:sp>
              <p:sp>
                <p:nvSpPr>
                  <p:cNvPr id="136"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34" name="椭圆 80"/>
                <p:cNvSpPr/>
                <p:nvPr/>
              </p:nvSpPr>
              <p:spPr bwMode="auto">
                <a:xfrm>
                  <a:off x="4101618" y="2137562"/>
                  <a:ext cx="2016471" cy="2020558"/>
                </a:xfrm>
                <a:prstGeom prst="ellipse">
                  <a:avLst/>
                </a:prstGeom>
                <a:solidFill>
                  <a:schemeClr val="bg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32" name="TextBox 53"/>
              <p:cNvSpPr txBox="1"/>
              <p:nvPr/>
            </p:nvSpPr>
            <p:spPr>
              <a:xfrm>
                <a:off x="3021853" y="2989776"/>
                <a:ext cx="739230" cy="585630"/>
              </a:xfrm>
              <a:prstGeom prst="rect">
                <a:avLst/>
              </a:prstGeom>
              <a:noFill/>
              <a:ln>
                <a:noFill/>
              </a:ln>
            </p:spPr>
            <p:txBody>
              <a:bodyPr rtlCol="0" wrap="square">
                <a:spAutoFit/>
              </a:bodyPr>
              <a:lstStyle/>
              <a:p>
                <a:pPr algn="ctr"/>
                <a:r>
                  <a:rPr altLang="zh-CN" lang="en-US" sz="2000">
                    <a:solidFill>
                      <a:prstClr val="white"/>
                    </a:solidFill>
                    <a:latin charset="-122" panose="020b0503020204020204" pitchFamily="34" typeface="微软雅黑"/>
                  </a:rPr>
                  <a:t>02</a:t>
                </a:r>
              </a:p>
            </p:txBody>
          </p:sp>
        </p:grpSp>
        <p:grpSp>
          <p:nvGrpSpPr>
            <p:cNvPr id="105" name="组合 104"/>
            <p:cNvGrpSpPr/>
            <p:nvPr/>
          </p:nvGrpSpPr>
          <p:grpSpPr>
            <a:xfrm>
              <a:off x="1547568" y="2178763"/>
              <a:ext cx="725812" cy="727279"/>
              <a:chOff x="2845016" y="2727979"/>
              <a:chExt cx="1072726" cy="1074895"/>
            </a:xfrm>
          </p:grpSpPr>
          <p:grpSp>
            <p:nvGrpSpPr>
              <p:cNvPr id="125" name="Group 10"/>
              <p:cNvGrpSpPr/>
              <p:nvPr/>
            </p:nvGrpSpPr>
            <p:grpSpPr>
              <a:xfrm>
                <a:off x="2845016" y="2727979"/>
                <a:ext cx="1072726" cy="1074895"/>
                <a:chOff x="3692576" y="1742634"/>
                <a:chExt cx="2790379" cy="2796023"/>
              </a:xfrm>
            </p:grpSpPr>
            <p:grpSp>
              <p:nvGrpSpPr>
                <p:cNvPr id="127" name="组合 79"/>
                <p:cNvGrpSpPr/>
                <p:nvPr/>
              </p:nvGrpSpPr>
              <p:grpSpPr>
                <a:xfrm>
                  <a:off x="3692576" y="1742634"/>
                  <a:ext cx="2790379" cy="2796023"/>
                  <a:chOff x="6379729" y="2488774"/>
                  <a:chExt cx="2513016" cy="2513016"/>
                </a:xfrm>
              </p:grpSpPr>
              <p:sp>
                <p:nvSpPr>
                  <p:cNvPr id="129"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3300">
                      <a:solidFill>
                        <a:srgbClr val="FFFFFF"/>
                      </a:solidFill>
                      <a:latin typeface="微软雅黑"/>
                    </a:endParaRPr>
                  </a:p>
                </p:txBody>
              </p:sp>
              <p:sp>
                <p:nvSpPr>
                  <p:cNvPr id="130"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28" name="椭圆 80"/>
                <p:cNvSpPr/>
                <p:nvPr/>
              </p:nvSpPr>
              <p:spPr bwMode="auto">
                <a:xfrm>
                  <a:off x="4101618" y="2137562"/>
                  <a:ext cx="2016471" cy="2020558"/>
                </a:xfrm>
                <a:prstGeom prst="ellipse">
                  <a:avLst/>
                </a:prstGeom>
                <a:solidFill>
                  <a:schemeClr val="bg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26" name="TextBox 47"/>
              <p:cNvSpPr txBox="1"/>
              <p:nvPr/>
            </p:nvSpPr>
            <p:spPr>
              <a:xfrm>
                <a:off x="3021853" y="2989776"/>
                <a:ext cx="739230" cy="585630"/>
              </a:xfrm>
              <a:prstGeom prst="rect">
                <a:avLst/>
              </a:prstGeom>
              <a:noFill/>
              <a:ln>
                <a:noFill/>
              </a:ln>
            </p:spPr>
            <p:txBody>
              <a:bodyPr rtlCol="0" wrap="square">
                <a:spAutoFit/>
              </a:bodyPr>
              <a:lstStyle/>
              <a:p>
                <a:pPr algn="ctr"/>
                <a:r>
                  <a:rPr altLang="zh-CN" lang="en-US" sz="2000">
                    <a:solidFill>
                      <a:prstClr val="white"/>
                    </a:solidFill>
                    <a:latin charset="-122" panose="020b0503020204020204" pitchFamily="34" typeface="微软雅黑"/>
                  </a:rPr>
                  <a:t>03</a:t>
                </a:r>
              </a:p>
            </p:txBody>
          </p:sp>
        </p:grpSp>
        <p:grpSp>
          <p:nvGrpSpPr>
            <p:cNvPr id="106" name="组合 105"/>
            <p:cNvGrpSpPr/>
            <p:nvPr/>
          </p:nvGrpSpPr>
          <p:grpSpPr>
            <a:xfrm>
              <a:off x="2032703" y="3640540"/>
              <a:ext cx="725812" cy="727279"/>
              <a:chOff x="2845016" y="2727979"/>
              <a:chExt cx="1072726" cy="1074895"/>
            </a:xfrm>
          </p:grpSpPr>
          <p:grpSp>
            <p:nvGrpSpPr>
              <p:cNvPr id="119" name="Group 10"/>
              <p:cNvGrpSpPr/>
              <p:nvPr/>
            </p:nvGrpSpPr>
            <p:grpSpPr>
              <a:xfrm>
                <a:off x="2845016" y="2727979"/>
                <a:ext cx="1072726" cy="1074895"/>
                <a:chOff x="3692576" y="1742634"/>
                <a:chExt cx="2790379" cy="2796023"/>
              </a:xfrm>
            </p:grpSpPr>
            <p:grpSp>
              <p:nvGrpSpPr>
                <p:cNvPr id="121" name="组合 79"/>
                <p:cNvGrpSpPr/>
                <p:nvPr/>
              </p:nvGrpSpPr>
              <p:grpSpPr>
                <a:xfrm>
                  <a:off x="3692576" y="1742634"/>
                  <a:ext cx="2790379" cy="2796023"/>
                  <a:chOff x="6379729" y="2488774"/>
                  <a:chExt cx="2513016" cy="2513016"/>
                </a:xfrm>
              </p:grpSpPr>
              <p:sp>
                <p:nvSpPr>
                  <p:cNvPr id="123"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3300">
                      <a:solidFill>
                        <a:srgbClr val="FFFFFF"/>
                      </a:solidFill>
                      <a:latin typeface="微软雅黑"/>
                    </a:endParaRPr>
                  </a:p>
                </p:txBody>
              </p:sp>
              <p:sp>
                <p:nvSpPr>
                  <p:cNvPr id="124"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22" name="椭圆 80"/>
                <p:cNvSpPr/>
                <p:nvPr/>
              </p:nvSpPr>
              <p:spPr bwMode="auto">
                <a:xfrm>
                  <a:off x="4101618" y="2137562"/>
                  <a:ext cx="2016471" cy="2020558"/>
                </a:xfrm>
                <a:prstGeom prst="ellipse">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20" name="TextBox 41"/>
              <p:cNvSpPr txBox="1"/>
              <p:nvPr/>
            </p:nvSpPr>
            <p:spPr>
              <a:xfrm>
                <a:off x="3021853" y="2989776"/>
                <a:ext cx="739230" cy="585630"/>
              </a:xfrm>
              <a:prstGeom prst="rect">
                <a:avLst/>
              </a:prstGeom>
              <a:noFill/>
              <a:ln>
                <a:noFill/>
              </a:ln>
            </p:spPr>
            <p:txBody>
              <a:bodyPr rtlCol="0" wrap="square">
                <a:spAutoFit/>
              </a:bodyPr>
              <a:lstStyle/>
              <a:p>
                <a:pPr algn="ctr"/>
                <a:r>
                  <a:rPr altLang="zh-CN" lang="en-US" sz="2000">
                    <a:solidFill>
                      <a:prstClr val="white"/>
                    </a:solidFill>
                    <a:latin charset="-122" panose="020b0503020204020204" pitchFamily="34" typeface="微软雅黑"/>
                  </a:rPr>
                  <a:t>04</a:t>
                </a:r>
              </a:p>
            </p:txBody>
          </p:sp>
        </p:grpSp>
        <p:grpSp>
          <p:nvGrpSpPr>
            <p:cNvPr id="107" name="组合 106"/>
            <p:cNvGrpSpPr/>
            <p:nvPr/>
          </p:nvGrpSpPr>
          <p:grpSpPr>
            <a:xfrm>
              <a:off x="3538921" y="3640540"/>
              <a:ext cx="725812" cy="727279"/>
              <a:chOff x="2845016" y="2727979"/>
              <a:chExt cx="1072726" cy="1074895"/>
            </a:xfrm>
          </p:grpSpPr>
          <p:grpSp>
            <p:nvGrpSpPr>
              <p:cNvPr id="113" name="Group 10"/>
              <p:cNvGrpSpPr/>
              <p:nvPr/>
            </p:nvGrpSpPr>
            <p:grpSpPr>
              <a:xfrm>
                <a:off x="2845016" y="2727979"/>
                <a:ext cx="1072726" cy="1074895"/>
                <a:chOff x="3692576" y="1742634"/>
                <a:chExt cx="2790379" cy="2796023"/>
              </a:xfrm>
            </p:grpSpPr>
            <p:grpSp>
              <p:nvGrpSpPr>
                <p:cNvPr id="115" name="组合 79"/>
                <p:cNvGrpSpPr/>
                <p:nvPr/>
              </p:nvGrpSpPr>
              <p:grpSpPr>
                <a:xfrm>
                  <a:off x="3692576" y="1742634"/>
                  <a:ext cx="2790379" cy="2796023"/>
                  <a:chOff x="6379729" y="2488774"/>
                  <a:chExt cx="2513016" cy="2513016"/>
                </a:xfrm>
              </p:grpSpPr>
              <p:sp>
                <p:nvSpPr>
                  <p:cNvPr id="11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3300">
                      <a:solidFill>
                        <a:srgbClr val="FFFFFF"/>
                      </a:solidFill>
                      <a:latin typeface="微软雅黑"/>
                    </a:endParaRPr>
                  </a:p>
                </p:txBody>
              </p:sp>
              <p:sp>
                <p:nvSpPr>
                  <p:cNvPr id="118"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16" name="椭圆 80"/>
                <p:cNvSpPr/>
                <p:nvPr/>
              </p:nvSpPr>
              <p:spPr bwMode="auto">
                <a:xfrm>
                  <a:off x="4101618" y="2137562"/>
                  <a:ext cx="2016471" cy="2020558"/>
                </a:xfrm>
                <a:prstGeom prst="ellipse">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typeface="微软雅黑"/>
                    <a:ea typeface="微软雅黑"/>
                  </a:endParaRPr>
                </a:p>
              </p:txBody>
            </p:sp>
          </p:grpSp>
          <p:sp>
            <p:nvSpPr>
              <p:cNvPr id="114" name="TextBox 35"/>
              <p:cNvSpPr txBox="1"/>
              <p:nvPr/>
            </p:nvSpPr>
            <p:spPr>
              <a:xfrm>
                <a:off x="3021853" y="2989776"/>
                <a:ext cx="739230" cy="585630"/>
              </a:xfrm>
              <a:prstGeom prst="rect">
                <a:avLst/>
              </a:prstGeom>
              <a:noFill/>
              <a:ln>
                <a:noFill/>
              </a:ln>
            </p:spPr>
            <p:txBody>
              <a:bodyPr rtlCol="0" wrap="square">
                <a:spAutoFit/>
              </a:bodyPr>
              <a:lstStyle/>
              <a:p>
                <a:pPr algn="ctr"/>
                <a:r>
                  <a:rPr altLang="zh-CN" lang="en-US" sz="2000">
                    <a:solidFill>
                      <a:prstClr val="white"/>
                    </a:solidFill>
                    <a:latin charset="-122" panose="020b0503020204020204" pitchFamily="34" typeface="微软雅黑"/>
                  </a:rPr>
                  <a:t>05</a:t>
                </a:r>
              </a:p>
            </p:txBody>
          </p:sp>
        </p:grpSp>
        <p:sp>
          <p:nvSpPr>
            <p:cNvPr id="108" name="TextBox 29"/>
            <p:cNvSpPr txBox="1"/>
            <p:nvPr/>
          </p:nvSpPr>
          <p:spPr>
            <a:xfrm>
              <a:off x="1786531" y="1401616"/>
              <a:ext cx="894080" cy="304800"/>
            </a:xfrm>
            <a:prstGeom prst="rect">
              <a:avLst/>
            </a:prstGeom>
            <a:noFill/>
          </p:spPr>
          <p:txBody>
            <a:bodyPr rtlCol="0" wrap="none">
              <a:spAutoFit/>
            </a:bodyPr>
            <a:lstStyle/>
            <a:p>
              <a:pPr algn="ctr"/>
              <a:r>
                <a:rPr altLang="en-US" lang="zh-CN">
                  <a:solidFill>
                    <a:srgbClr val="7F7F7F"/>
                  </a:solidFill>
                  <a:latin charset="-122" panose="020b0503020204020204" pitchFamily="34" typeface="微软雅黑"/>
                </a:rPr>
                <a:t>标题文字</a:t>
              </a:r>
            </a:p>
          </p:txBody>
        </p:sp>
        <p:sp>
          <p:nvSpPr>
            <p:cNvPr id="109" name="TextBox 30"/>
            <p:cNvSpPr txBox="1"/>
            <p:nvPr/>
          </p:nvSpPr>
          <p:spPr>
            <a:xfrm>
              <a:off x="4844876" y="2418122"/>
              <a:ext cx="894080" cy="304800"/>
            </a:xfrm>
            <a:prstGeom prst="rect">
              <a:avLst/>
            </a:prstGeom>
            <a:noFill/>
          </p:spPr>
          <p:txBody>
            <a:bodyPr rtlCol="0" wrap="none">
              <a:spAutoFit/>
            </a:bodyPr>
            <a:lstStyle/>
            <a:p>
              <a:r>
                <a:rPr altLang="en-US" lang="zh-CN">
                  <a:solidFill>
                    <a:srgbClr val="7F7F7F"/>
                  </a:solidFill>
                  <a:latin charset="-122" panose="020b0503020204020204" pitchFamily="34" typeface="微软雅黑"/>
                </a:rPr>
                <a:t>标题文字</a:t>
              </a:r>
            </a:p>
          </p:txBody>
        </p:sp>
        <p:sp>
          <p:nvSpPr>
            <p:cNvPr id="110" name="TextBox 31"/>
            <p:cNvSpPr txBox="1"/>
            <p:nvPr/>
          </p:nvSpPr>
          <p:spPr>
            <a:xfrm>
              <a:off x="4338219" y="3920156"/>
              <a:ext cx="894080" cy="304800"/>
            </a:xfrm>
            <a:prstGeom prst="rect">
              <a:avLst/>
            </a:prstGeom>
            <a:noFill/>
          </p:spPr>
          <p:txBody>
            <a:bodyPr rtlCol="0" wrap="none">
              <a:spAutoFit/>
            </a:bodyPr>
            <a:lstStyle/>
            <a:p>
              <a:r>
                <a:rPr altLang="en-US" lang="zh-CN">
                  <a:solidFill>
                    <a:srgbClr val="7F7F7F"/>
                  </a:solidFill>
                  <a:latin charset="-122" panose="020b0503020204020204" pitchFamily="34" typeface="微软雅黑"/>
                </a:rPr>
                <a:t>标题文字</a:t>
              </a:r>
            </a:p>
          </p:txBody>
        </p:sp>
        <p:sp>
          <p:nvSpPr>
            <p:cNvPr id="111" name="TextBox 32"/>
            <p:cNvSpPr txBox="1"/>
            <p:nvPr/>
          </p:nvSpPr>
          <p:spPr>
            <a:xfrm>
              <a:off x="477520" y="2451600"/>
              <a:ext cx="946467" cy="304800"/>
            </a:xfrm>
            <a:prstGeom prst="rect">
              <a:avLst/>
            </a:prstGeom>
            <a:noFill/>
          </p:spPr>
          <p:txBody>
            <a:bodyPr rtlCol="0" wrap="none">
              <a:spAutoFit/>
            </a:bodyPr>
            <a:lstStyle/>
            <a:p>
              <a:pPr algn="ctr"/>
              <a:r>
                <a:rPr altLang="en-US" lang="zh-CN">
                  <a:solidFill>
                    <a:srgbClr val="7F7F7F"/>
                  </a:solidFill>
                  <a:latin charset="-122" panose="020b0503020204020204" pitchFamily="34" typeface="微软雅黑"/>
                </a:rPr>
                <a:t>标题文字 </a:t>
              </a:r>
            </a:p>
          </p:txBody>
        </p:sp>
        <p:sp>
          <p:nvSpPr>
            <p:cNvPr id="112" name="TextBox 33"/>
            <p:cNvSpPr txBox="1"/>
            <p:nvPr/>
          </p:nvSpPr>
          <p:spPr>
            <a:xfrm>
              <a:off x="1014244" y="3870314"/>
              <a:ext cx="894080" cy="304800"/>
            </a:xfrm>
            <a:prstGeom prst="rect">
              <a:avLst/>
            </a:prstGeom>
            <a:noFill/>
          </p:spPr>
          <p:txBody>
            <a:bodyPr rtlCol="0" wrap="none">
              <a:spAutoFit/>
            </a:bodyPr>
            <a:lstStyle/>
            <a:p>
              <a:pPr algn="ctr"/>
              <a:r>
                <a:rPr altLang="en-US" lang="zh-CN">
                  <a:solidFill>
                    <a:srgbClr val="7F7F7F"/>
                  </a:solidFill>
                  <a:latin charset="-122" panose="020b0503020204020204" pitchFamily="34" typeface="微软雅黑"/>
                </a:rPr>
                <a:t>标题文字</a:t>
              </a:r>
            </a:p>
          </p:txBody>
        </p:sp>
      </p:grpSp>
      <p:grpSp>
        <p:nvGrpSpPr>
          <p:cNvPr id="201" name="组合 200"/>
          <p:cNvGrpSpPr/>
          <p:nvPr/>
        </p:nvGrpSpPr>
        <p:grpSpPr>
          <a:xfrm>
            <a:off x="6120602" y="1705519"/>
            <a:ext cx="2528098" cy="2344322"/>
            <a:chOff x="763742" y="1605380"/>
            <a:chExt cx="2528098" cy="2344322"/>
          </a:xfrm>
        </p:grpSpPr>
        <p:sp>
          <p:nvSpPr>
            <p:cNvPr id="202" name="TextBox 71"/>
            <p:cNvSpPr txBox="1"/>
            <p:nvPr/>
          </p:nvSpPr>
          <p:spPr>
            <a:xfrm>
              <a:off x="763742" y="2164598"/>
              <a:ext cx="2528098" cy="1463040"/>
            </a:xfrm>
            <a:prstGeom prst="rect">
              <a:avLst/>
            </a:prstGeom>
            <a:noFill/>
          </p:spPr>
          <p:txBody>
            <a:bodyPr rtlCol="0" wrap="square">
              <a:spAutoFit/>
            </a:bodyPr>
            <a:lstStyle/>
            <a:p>
              <a:pPr>
                <a:defRPr/>
              </a:pPr>
              <a:r>
                <a:rPr altLang="zh-CN" kern="0" lang="en-US" sz="1000">
                  <a:solidFill>
                    <a:srgbClr val="7F7F7F"/>
                  </a:solidFill>
                  <a:latin charset="-122" panose="020b0503020204020204" pitchFamily="34" typeface="微软雅黑"/>
                </a:rPr>
                <a:t>· 在此添加文字添加· 在此添加文字介绍· 在此添加文字介绍· 在此添加文字添加在此添加文字添加· 在此添加文字介绍· 在此添加文字介· 在此添加文字添加· 在此添加文字添加· 在此添加文字介绍· 在此添加文字介绍· 在此添加文字添加在此添加文字添加· 在此添加文字介绍· 在此添加文字介绍· 在此添加文字添加</a:t>
              </a:r>
            </a:p>
            <a:p>
              <a:pPr>
                <a:defRPr/>
              </a:pPr>
              <a:endParaRPr altLang="zh-CN" kern="0" lang="en-US" sz="1000">
                <a:solidFill>
                  <a:srgbClr val="7F7F7F"/>
                </a:solidFill>
                <a:latin charset="-122" panose="020b0503020204020204" pitchFamily="34" typeface="微软雅黑"/>
              </a:endParaRPr>
            </a:p>
          </p:txBody>
        </p:sp>
        <p:grpSp>
          <p:nvGrpSpPr>
            <p:cNvPr id="203" name="组合 202"/>
            <p:cNvGrpSpPr/>
            <p:nvPr/>
          </p:nvGrpSpPr>
          <p:grpSpPr>
            <a:xfrm>
              <a:off x="866278" y="1605380"/>
              <a:ext cx="1134214" cy="385763"/>
              <a:chOff x="4452173" y="720606"/>
              <a:chExt cx="1134214" cy="385763"/>
            </a:xfrm>
          </p:grpSpPr>
          <p:grpSp>
            <p:nvGrpSpPr>
              <p:cNvPr id="204" name="组合 203"/>
              <p:cNvGrpSpPr/>
              <p:nvPr/>
            </p:nvGrpSpPr>
            <p:grpSpPr>
              <a:xfrm>
                <a:off x="4452173" y="720606"/>
                <a:ext cx="1134214" cy="385763"/>
                <a:chOff x="2099498" y="1186788"/>
                <a:chExt cx="1134214" cy="385763"/>
              </a:xfrm>
            </p:grpSpPr>
            <p:sp>
              <p:nvSpPr>
                <p:cNvPr id="206" name="圆角矩形 205"/>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7" name="圆角矩形 206"/>
                <p:cNvSpPr/>
                <p:nvPr/>
              </p:nvSpPr>
              <p:spPr>
                <a:xfrm>
                  <a:off x="2163904" y="1212584"/>
                  <a:ext cx="1052212" cy="319506"/>
                </a:xfrm>
                <a:prstGeom prst="roundRect">
                  <a:avLst/>
                </a:prstGeom>
                <a:solidFill>
                  <a:schemeClr val="tx2"/>
                </a:solidFill>
                <a:ln algn="ctr" cap="flat" cmpd="sng" w="25400">
                  <a:noFill/>
                  <a:prstDash val="solid"/>
                </a:ln>
                <a:effectLst>
                  <a:innerShdw blurRad="63500" dir="18660000" dist="25400">
                    <a:prstClr val="black">
                      <a:alpha val="35000"/>
                    </a:prstClr>
                  </a:innerShdw>
                </a:effectLst>
              </p:spPr>
              <p:txBody>
                <a:bodyPr anchor="ctr"/>
                <a:lstStyle/>
                <a:p>
                  <a:pPr algn="ctr" fontAlgn="base">
                    <a:spcBef>
                      <a:spcPct val="0"/>
                    </a:spcBef>
                    <a:spcAft>
                      <a:spcPct val="0"/>
                    </a:spcAft>
                  </a:pPr>
                  <a:endParaRPr altLang="en-US" kern="0" lang="zh-CN">
                    <a:solidFill>
                      <a:srgbClr val="FFFFFF"/>
                    </a:solidFill>
                    <a:ea charset="-122" panose="02010600030101010101" pitchFamily="2" typeface="宋体"/>
                  </a:endParaRPr>
                </a:p>
              </p:txBody>
            </p:sp>
          </p:grpSp>
          <p:sp>
            <p:nvSpPr>
              <p:cNvPr id="205" name="矩形 204"/>
              <p:cNvSpPr/>
              <p:nvPr/>
            </p:nvSpPr>
            <p:spPr>
              <a:xfrm>
                <a:off x="4521441" y="759599"/>
                <a:ext cx="995680" cy="335280"/>
              </a:xfrm>
              <a:prstGeom prst="rect">
                <a:avLst/>
              </a:prstGeom>
            </p:spPr>
            <p:txBody>
              <a:bodyPr wrap="none">
                <a:spAutoFit/>
              </a:bodyPr>
              <a:lstStyle/>
              <a:p>
                <a:pPr algn="ctr"/>
                <a:r>
                  <a:rPr altLang="en-US" lang="zh-CN" sz="1600">
                    <a:solidFill>
                      <a:prstClr val="white"/>
                    </a:solidFill>
                    <a:latin charset="-122" panose="020b0503020204020204" pitchFamily="34" typeface="微软雅黑"/>
                  </a:rPr>
                  <a:t>添加标题</a:t>
                </a:r>
              </a:p>
            </p:txBody>
          </p:sp>
        </p:grpSp>
      </p:grpSp>
    </p:spTree>
    <p:extLst>
      <p:ext uri="{BB962C8B-B14F-4D97-AF65-F5344CB8AC3E}">
        <p14:creationId val="644201808"/>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0"/>
                                        </p:tgtEl>
                                        <p:attrNameLst>
                                          <p:attrName>style.visibility</p:attrName>
                                        </p:attrNameLst>
                                      </p:cBhvr>
                                      <p:to>
                                        <p:strVal val="visible"/>
                                      </p:to>
                                    </p:set>
                                    <p:anim calcmode="lin" valueType="num">
                                      <p:cBhvr>
                                        <p:cTn dur="500" fill="hold" id="7"/>
                                        <p:tgtEl>
                                          <p:spTgt spid="100"/>
                                        </p:tgtEl>
                                        <p:attrNameLst>
                                          <p:attrName>ppt_w</p:attrName>
                                        </p:attrNameLst>
                                      </p:cBhvr>
                                      <p:tavLst>
                                        <p:tav tm="0">
                                          <p:val>
                                            <p:fltVal val="0"/>
                                          </p:val>
                                        </p:tav>
                                        <p:tav tm="100000">
                                          <p:val>
                                            <p:strVal val="#ppt_w"/>
                                          </p:val>
                                        </p:tav>
                                      </p:tavLst>
                                    </p:anim>
                                    <p:anim calcmode="lin" valueType="num">
                                      <p:cBhvr>
                                        <p:cTn dur="500" fill="hold" id="8"/>
                                        <p:tgtEl>
                                          <p:spTgt spid="100"/>
                                        </p:tgtEl>
                                        <p:attrNameLst>
                                          <p:attrName>ppt_h</p:attrName>
                                        </p:attrNameLst>
                                      </p:cBhvr>
                                      <p:tavLst>
                                        <p:tav tm="0">
                                          <p:val>
                                            <p:fltVal val="0"/>
                                          </p:val>
                                        </p:tav>
                                        <p:tav tm="100000">
                                          <p:val>
                                            <p:strVal val="#ppt_h"/>
                                          </p:val>
                                        </p:tav>
                                      </p:tavLst>
                                    </p:anim>
                                    <p:animEffect filter="fade" transition="in">
                                      <p:cBhvr>
                                        <p:cTn dur="500" id="9"/>
                                        <p:tgtEl>
                                          <p:spTgt spid="100"/>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201"/>
                                        </p:tgtEl>
                                        <p:attrNameLst>
                                          <p:attrName>style.visibility</p:attrName>
                                        </p:attrNameLst>
                                      </p:cBhvr>
                                      <p:to>
                                        <p:strVal val="visible"/>
                                      </p:to>
                                    </p:set>
                                    <p:anim calcmode="lin" valueType="num">
                                      <p:cBhvr additive="base">
                                        <p:cTn dur="500" fill="hold" id="13"/>
                                        <p:tgtEl>
                                          <p:spTgt spid="201"/>
                                        </p:tgtEl>
                                        <p:attrNameLst>
                                          <p:attrName>ppt_x</p:attrName>
                                        </p:attrNameLst>
                                      </p:cBhvr>
                                      <p:tavLst>
                                        <p:tav tm="0">
                                          <p:val>
                                            <p:strVal val="#ppt_x"/>
                                          </p:val>
                                        </p:tav>
                                        <p:tav tm="100000">
                                          <p:val>
                                            <p:strVal val="#ppt_x"/>
                                          </p:val>
                                        </p:tav>
                                      </p:tavLst>
                                    </p:anim>
                                    <p:anim calcmode="lin" valueType="num">
                                      <p:cBhvr additive="base">
                                        <p:cTn dur="500" fill="hold" id="14"/>
                                        <p:tgtEl>
                                          <p:spTgt spid="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7" name="任意多边形 96"/>
          <p:cNvSpPr/>
          <p:nvPr/>
        </p:nvSpPr>
        <p:spPr>
          <a:xfrm>
            <a:off x="2615377" y="1750172"/>
            <a:ext cx="3883283" cy="2092405"/>
          </a:xfrm>
          <a:custGeom>
            <a:gdLst>
              <a:gd fmla="*/ 200025 w 6072187" name="connsiteX0"/>
              <a:gd fmla="*/ 700088 h 3271838" name="connsiteY0"/>
              <a:gd fmla="*/ 3000375 w 6072187" name="connsiteX1"/>
              <a:gd fmla="*/ 2286000 h 3271838" name="connsiteY1"/>
              <a:gd fmla="*/ 4914900 w 6072187" name="connsiteX2"/>
              <a:gd fmla="*/ 0 h 3271838" name="connsiteY2"/>
              <a:gd fmla="*/ 6072187 w 6072187" name="connsiteX3"/>
              <a:gd fmla="*/ 3171825 h 3271838" name="connsiteY3"/>
              <a:gd fmla="*/ 3000375 w 6072187" name="connsiteX4"/>
              <a:gd fmla="*/ 2343150 h 3271838" name="connsiteY4"/>
              <a:gd fmla="*/ 0 w 6072187" name="connsiteX5"/>
              <a:gd fmla="*/ 3271838 h 3271838" name="connsiteY5"/>
              <a:gd fmla="*/ 200025 w 6072187" name="connsiteX6"/>
              <a:gd fmla="*/ 700088 h 32718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71838" w="6072187">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00">
              <a:solidFill>
                <a:prstClr val="white"/>
              </a:solidFill>
            </a:endParaRPr>
          </a:p>
        </p:txBody>
      </p:sp>
      <p:sp>
        <p:nvSpPr>
          <p:cNvPr id="100" name="椭圆 99"/>
          <p:cNvSpPr/>
          <p:nvPr/>
        </p:nvSpPr>
        <p:spPr>
          <a:xfrm>
            <a:off x="3709803" y="2426321"/>
            <a:ext cx="1589862" cy="1589862"/>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04" name="文本框 15"/>
          <p:cNvSpPr txBox="1">
            <a:spLocks noChangeArrowheads="1"/>
          </p:cNvSpPr>
          <p:nvPr/>
        </p:nvSpPr>
        <p:spPr bwMode="auto">
          <a:xfrm>
            <a:off x="3910465" y="3034688"/>
            <a:ext cx="1198880" cy="396240"/>
          </a:xfrm>
          <a:prstGeom prst="rect">
            <a:avLst/>
          </a:prstGeom>
          <a:noFill/>
          <a:ln w="9525">
            <a:noFill/>
            <a:miter lim="800000"/>
          </a:ln>
        </p:spPr>
        <p:txBody>
          <a:bodyPr wrap="none">
            <a:spAutoFit/>
          </a:bodyPr>
          <a:lstStyle/>
          <a:p>
            <a:r>
              <a:rPr altLang="en-US" lang="zh-CN" sz="2000">
                <a:solidFill>
                  <a:schemeClr val="tx2"/>
                </a:solidFill>
                <a:latin charset="-122" panose="020b0503020204020204" pitchFamily="34" typeface="微软雅黑"/>
              </a:rPr>
              <a:t>标题文字</a:t>
            </a:r>
          </a:p>
        </p:txBody>
      </p:sp>
      <p:sp>
        <p:nvSpPr>
          <p:cNvPr id="107" name="椭圆 106"/>
          <p:cNvSpPr/>
          <p:nvPr/>
        </p:nvSpPr>
        <p:spPr>
          <a:xfrm>
            <a:off x="5073266" y="1306514"/>
            <a:ext cx="1233514" cy="123351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09" name="文本框 16"/>
          <p:cNvSpPr txBox="1">
            <a:spLocks noChangeArrowheads="1"/>
          </p:cNvSpPr>
          <p:nvPr/>
        </p:nvSpPr>
        <p:spPr bwMode="auto">
          <a:xfrm>
            <a:off x="5233784" y="1771777"/>
            <a:ext cx="944880" cy="320040"/>
          </a:xfrm>
          <a:prstGeom prst="rect">
            <a:avLst/>
          </a:prstGeom>
          <a:noFill/>
          <a:ln w="9525">
            <a:noFill/>
            <a:miter lim="800000"/>
          </a:ln>
        </p:spPr>
        <p:txBody>
          <a:bodyPr wrap="none">
            <a:spAutoFit/>
          </a:bodyPr>
          <a:lstStyle/>
          <a:p>
            <a:r>
              <a:rPr altLang="en-US" lang="zh-CN" sz="1500">
                <a:solidFill>
                  <a:schemeClr val="tx2"/>
                </a:solidFill>
                <a:latin charset="-122" panose="020b0503020204020204" pitchFamily="34" typeface="微软雅黑"/>
              </a:rPr>
              <a:t>标题文字</a:t>
            </a:r>
          </a:p>
        </p:txBody>
      </p:sp>
      <p:sp>
        <p:nvSpPr>
          <p:cNvPr id="112" name="椭圆 111"/>
          <p:cNvSpPr/>
          <p:nvPr/>
        </p:nvSpPr>
        <p:spPr>
          <a:xfrm>
            <a:off x="2197099" y="1584689"/>
            <a:ext cx="1015238" cy="101523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0" name="椭圆 129"/>
          <p:cNvSpPr/>
          <p:nvPr/>
        </p:nvSpPr>
        <p:spPr>
          <a:xfrm>
            <a:off x="2108773" y="3221252"/>
            <a:ext cx="1103564" cy="11035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3" name="椭圆 132"/>
          <p:cNvSpPr/>
          <p:nvPr/>
        </p:nvSpPr>
        <p:spPr>
          <a:xfrm>
            <a:off x="5796115" y="3131911"/>
            <a:ext cx="1208133" cy="12081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4" name="文本框 19"/>
          <p:cNvSpPr txBox="1">
            <a:spLocks noChangeArrowheads="1"/>
          </p:cNvSpPr>
          <p:nvPr/>
        </p:nvSpPr>
        <p:spPr bwMode="auto">
          <a:xfrm>
            <a:off x="5925581" y="3577411"/>
            <a:ext cx="944880" cy="320040"/>
          </a:xfrm>
          <a:prstGeom prst="rect">
            <a:avLst/>
          </a:prstGeom>
          <a:noFill/>
          <a:ln w="9525">
            <a:noFill/>
            <a:miter lim="800000"/>
          </a:ln>
        </p:spPr>
        <p:txBody>
          <a:bodyPr wrap="none">
            <a:spAutoFit/>
          </a:bodyPr>
          <a:lstStyle/>
          <a:p>
            <a:r>
              <a:rPr altLang="en-US" lang="zh-CN" sz="1500">
                <a:solidFill>
                  <a:schemeClr val="tx2"/>
                </a:solidFill>
                <a:latin charset="-122" panose="020b0503020204020204" pitchFamily="34" typeface="微软雅黑"/>
              </a:rPr>
              <a:t>标题文字</a:t>
            </a:r>
          </a:p>
        </p:txBody>
      </p:sp>
      <p:sp>
        <p:nvSpPr>
          <p:cNvPr id="135" name="椭圆 134"/>
          <p:cNvSpPr/>
          <p:nvPr/>
        </p:nvSpPr>
        <p:spPr>
          <a:xfrm>
            <a:off x="5160577" y="4055777"/>
            <a:ext cx="379699" cy="379699"/>
          </a:xfrm>
          <a:prstGeom prst="ellipse">
            <a:avLst/>
          </a:pr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6" name="椭圆 135"/>
          <p:cNvSpPr/>
          <p:nvPr/>
        </p:nvSpPr>
        <p:spPr>
          <a:xfrm>
            <a:off x="1349375" y="2800944"/>
            <a:ext cx="506604" cy="506603"/>
          </a:xfrm>
          <a:prstGeom prst="ellipse">
            <a:avLst/>
          </a:pr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7" name="椭圆 136"/>
          <p:cNvSpPr/>
          <p:nvPr/>
        </p:nvSpPr>
        <p:spPr>
          <a:xfrm>
            <a:off x="6709829" y="1722761"/>
            <a:ext cx="506604" cy="505588"/>
          </a:xfrm>
          <a:prstGeom prst="ellipse">
            <a:avLst/>
          </a:pr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8" name="椭圆 137"/>
          <p:cNvSpPr/>
          <p:nvPr/>
        </p:nvSpPr>
        <p:spPr>
          <a:xfrm>
            <a:off x="7333185" y="3358309"/>
            <a:ext cx="336044" cy="336044"/>
          </a:xfrm>
          <a:prstGeom prst="ellipse">
            <a:avLst/>
          </a:pr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39" name="椭圆 138"/>
          <p:cNvSpPr/>
          <p:nvPr/>
        </p:nvSpPr>
        <p:spPr>
          <a:xfrm>
            <a:off x="3814372" y="1446617"/>
            <a:ext cx="465994" cy="465994"/>
          </a:xfrm>
          <a:prstGeom prst="ellipse">
            <a:avLst/>
          </a:pr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40" name="文本框 19"/>
          <p:cNvSpPr txBox="1">
            <a:spLocks noChangeArrowheads="1"/>
          </p:cNvSpPr>
          <p:nvPr/>
        </p:nvSpPr>
        <p:spPr bwMode="auto">
          <a:xfrm>
            <a:off x="2229655" y="1946980"/>
            <a:ext cx="944880" cy="320040"/>
          </a:xfrm>
          <a:prstGeom prst="rect">
            <a:avLst/>
          </a:prstGeom>
          <a:noFill/>
          <a:ln w="9525">
            <a:noFill/>
            <a:miter lim="800000"/>
          </a:ln>
        </p:spPr>
        <p:txBody>
          <a:bodyPr wrap="none">
            <a:spAutoFit/>
          </a:bodyPr>
          <a:lstStyle/>
          <a:p>
            <a:r>
              <a:rPr altLang="en-US" lang="zh-CN" sz="1500">
                <a:solidFill>
                  <a:schemeClr val="tx2"/>
                </a:solidFill>
                <a:latin charset="-122" panose="020b0503020204020204" pitchFamily="34" typeface="微软雅黑"/>
              </a:rPr>
              <a:t>标题文字</a:t>
            </a:r>
          </a:p>
        </p:txBody>
      </p:sp>
      <p:sp>
        <p:nvSpPr>
          <p:cNvPr id="141" name="文本框 16"/>
          <p:cNvSpPr txBox="1">
            <a:spLocks noChangeArrowheads="1"/>
          </p:cNvSpPr>
          <p:nvPr/>
        </p:nvSpPr>
        <p:spPr bwMode="auto">
          <a:xfrm>
            <a:off x="2183501" y="3587063"/>
            <a:ext cx="944880" cy="320040"/>
          </a:xfrm>
          <a:prstGeom prst="rect">
            <a:avLst/>
          </a:prstGeom>
          <a:noFill/>
          <a:ln w="9525">
            <a:noFill/>
            <a:miter lim="800000"/>
          </a:ln>
        </p:spPr>
        <p:txBody>
          <a:bodyPr wrap="none">
            <a:spAutoFit/>
          </a:bodyPr>
          <a:lstStyle/>
          <a:p>
            <a:r>
              <a:rPr altLang="en-US" lang="zh-CN" sz="1500">
                <a:solidFill>
                  <a:schemeClr val="tx2"/>
                </a:solidFill>
                <a:latin charset="-122" panose="020b0503020204020204" pitchFamily="34" typeface="微软雅黑"/>
              </a:rPr>
              <a:t>标题文字</a:t>
            </a:r>
          </a:p>
        </p:txBody>
      </p:sp>
      <p:sp>
        <p:nvSpPr>
          <p:cNvPr id="22"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23"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27248777"/>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7"/>
                                        </p:tgtEl>
                                        <p:attrNameLst>
                                          <p:attrName>style.visibility</p:attrName>
                                        </p:attrNameLst>
                                      </p:cBhvr>
                                      <p:to>
                                        <p:strVal val="visible"/>
                                      </p:to>
                                    </p:set>
                                    <p:anim calcmode="lin" valueType="num">
                                      <p:cBhvr>
                                        <p:cTn dur="500" fill="hold" id="7"/>
                                        <p:tgtEl>
                                          <p:spTgt spid="97"/>
                                        </p:tgtEl>
                                        <p:attrNameLst>
                                          <p:attrName>ppt_w</p:attrName>
                                        </p:attrNameLst>
                                      </p:cBhvr>
                                      <p:tavLst>
                                        <p:tav tm="0">
                                          <p:val>
                                            <p:fltVal val="0"/>
                                          </p:val>
                                        </p:tav>
                                        <p:tav tm="100000">
                                          <p:val>
                                            <p:strVal val="#ppt_w"/>
                                          </p:val>
                                        </p:tav>
                                      </p:tavLst>
                                    </p:anim>
                                    <p:anim calcmode="lin" valueType="num">
                                      <p:cBhvr>
                                        <p:cTn dur="500" fill="hold" id="8"/>
                                        <p:tgtEl>
                                          <p:spTgt spid="97"/>
                                        </p:tgtEl>
                                        <p:attrNameLst>
                                          <p:attrName>ppt_h</p:attrName>
                                        </p:attrNameLst>
                                      </p:cBhvr>
                                      <p:tavLst>
                                        <p:tav tm="0">
                                          <p:val>
                                            <p:fltVal val="0"/>
                                          </p:val>
                                        </p:tav>
                                        <p:tav tm="100000">
                                          <p:val>
                                            <p:strVal val="#ppt_h"/>
                                          </p:val>
                                        </p:tav>
                                      </p:tavLst>
                                    </p:anim>
                                    <p:animEffect filter="fade" transition="in">
                                      <p:cBhvr>
                                        <p:cTn dur="500" id="9"/>
                                        <p:tgtEl>
                                          <p:spTgt spid="97"/>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00"/>
                                        </p:tgtEl>
                                        <p:attrNameLst>
                                          <p:attrName>style.visibility</p:attrName>
                                        </p:attrNameLst>
                                      </p:cBhvr>
                                      <p:to>
                                        <p:strVal val="visible"/>
                                      </p:to>
                                    </p:set>
                                    <p:anim calcmode="lin" valueType="num">
                                      <p:cBhvr>
                                        <p:cTn dur="500" fill="hold" id="13"/>
                                        <p:tgtEl>
                                          <p:spTgt spid="100"/>
                                        </p:tgtEl>
                                        <p:attrNameLst>
                                          <p:attrName>ppt_w</p:attrName>
                                        </p:attrNameLst>
                                      </p:cBhvr>
                                      <p:tavLst>
                                        <p:tav tm="0">
                                          <p:val>
                                            <p:fltVal val="0"/>
                                          </p:val>
                                        </p:tav>
                                        <p:tav tm="100000">
                                          <p:val>
                                            <p:strVal val="#ppt_w"/>
                                          </p:val>
                                        </p:tav>
                                      </p:tavLst>
                                    </p:anim>
                                    <p:anim calcmode="lin" valueType="num">
                                      <p:cBhvr>
                                        <p:cTn dur="500" fill="hold" id="14"/>
                                        <p:tgtEl>
                                          <p:spTgt spid="100"/>
                                        </p:tgtEl>
                                        <p:attrNameLst>
                                          <p:attrName>ppt_h</p:attrName>
                                        </p:attrNameLst>
                                      </p:cBhvr>
                                      <p:tavLst>
                                        <p:tav tm="0">
                                          <p:val>
                                            <p:fltVal val="0"/>
                                          </p:val>
                                        </p:tav>
                                        <p:tav tm="100000">
                                          <p:val>
                                            <p:strVal val="#ppt_h"/>
                                          </p:val>
                                        </p:tav>
                                      </p:tavLst>
                                    </p:anim>
                                    <p:animEffect filter="fade" transition="in">
                                      <p:cBhvr>
                                        <p:cTn dur="500" id="15"/>
                                        <p:tgtEl>
                                          <p:spTgt spid="100"/>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104"/>
                                        </p:tgtEl>
                                        <p:attrNameLst>
                                          <p:attrName>style.visibility</p:attrName>
                                        </p:attrNameLst>
                                      </p:cBhvr>
                                      <p:to>
                                        <p:strVal val="visible"/>
                                      </p:to>
                                    </p:set>
                                    <p:anim calcmode="lin" valueType="num">
                                      <p:cBhvr>
                                        <p:cTn dur="500" fill="hold" id="19"/>
                                        <p:tgtEl>
                                          <p:spTgt spid="104"/>
                                        </p:tgtEl>
                                        <p:attrNameLst>
                                          <p:attrName>ppt_w</p:attrName>
                                        </p:attrNameLst>
                                      </p:cBhvr>
                                      <p:tavLst>
                                        <p:tav tm="0">
                                          <p:val>
                                            <p:fltVal val="0"/>
                                          </p:val>
                                        </p:tav>
                                        <p:tav tm="100000">
                                          <p:val>
                                            <p:strVal val="#ppt_w"/>
                                          </p:val>
                                        </p:tav>
                                      </p:tavLst>
                                    </p:anim>
                                    <p:anim calcmode="lin" valueType="num">
                                      <p:cBhvr>
                                        <p:cTn dur="500" fill="hold" id="20"/>
                                        <p:tgtEl>
                                          <p:spTgt spid="104"/>
                                        </p:tgtEl>
                                        <p:attrNameLst>
                                          <p:attrName>ppt_h</p:attrName>
                                        </p:attrNameLst>
                                      </p:cBhvr>
                                      <p:tavLst>
                                        <p:tav tm="0">
                                          <p:val>
                                            <p:fltVal val="0"/>
                                          </p:val>
                                        </p:tav>
                                        <p:tav tm="100000">
                                          <p:val>
                                            <p:strVal val="#ppt_h"/>
                                          </p:val>
                                        </p:tav>
                                      </p:tavLst>
                                    </p:anim>
                                    <p:animEffect filter="fade" transition="in">
                                      <p:cBhvr>
                                        <p:cTn dur="500" id="21"/>
                                        <p:tgtEl>
                                          <p:spTgt spid="104"/>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107"/>
                                        </p:tgtEl>
                                        <p:attrNameLst>
                                          <p:attrName>style.visibility</p:attrName>
                                        </p:attrNameLst>
                                      </p:cBhvr>
                                      <p:to>
                                        <p:strVal val="visible"/>
                                      </p:to>
                                    </p:set>
                                    <p:anim calcmode="lin" valueType="num">
                                      <p:cBhvr>
                                        <p:cTn dur="500" fill="hold" id="25"/>
                                        <p:tgtEl>
                                          <p:spTgt spid="107"/>
                                        </p:tgtEl>
                                        <p:attrNameLst>
                                          <p:attrName>ppt_w</p:attrName>
                                        </p:attrNameLst>
                                      </p:cBhvr>
                                      <p:tavLst>
                                        <p:tav tm="0">
                                          <p:val>
                                            <p:fltVal val="0"/>
                                          </p:val>
                                        </p:tav>
                                        <p:tav tm="100000">
                                          <p:val>
                                            <p:strVal val="#ppt_w"/>
                                          </p:val>
                                        </p:tav>
                                      </p:tavLst>
                                    </p:anim>
                                    <p:anim calcmode="lin" valueType="num">
                                      <p:cBhvr>
                                        <p:cTn dur="500" fill="hold" id="26"/>
                                        <p:tgtEl>
                                          <p:spTgt spid="107"/>
                                        </p:tgtEl>
                                        <p:attrNameLst>
                                          <p:attrName>ppt_h</p:attrName>
                                        </p:attrNameLst>
                                      </p:cBhvr>
                                      <p:tavLst>
                                        <p:tav tm="0">
                                          <p:val>
                                            <p:fltVal val="0"/>
                                          </p:val>
                                        </p:tav>
                                        <p:tav tm="100000">
                                          <p:val>
                                            <p:strVal val="#ppt_h"/>
                                          </p:val>
                                        </p:tav>
                                      </p:tavLst>
                                    </p:anim>
                                    <p:animEffect filter="fade" transition="in">
                                      <p:cBhvr>
                                        <p:cTn dur="500" id="27"/>
                                        <p:tgtEl>
                                          <p:spTgt spid="107"/>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109"/>
                                        </p:tgtEl>
                                        <p:attrNameLst>
                                          <p:attrName>style.visibility</p:attrName>
                                        </p:attrNameLst>
                                      </p:cBhvr>
                                      <p:to>
                                        <p:strVal val="visible"/>
                                      </p:to>
                                    </p:set>
                                    <p:anim calcmode="lin" valueType="num">
                                      <p:cBhvr>
                                        <p:cTn dur="500" fill="hold" id="31"/>
                                        <p:tgtEl>
                                          <p:spTgt spid="109"/>
                                        </p:tgtEl>
                                        <p:attrNameLst>
                                          <p:attrName>ppt_w</p:attrName>
                                        </p:attrNameLst>
                                      </p:cBhvr>
                                      <p:tavLst>
                                        <p:tav tm="0">
                                          <p:val>
                                            <p:fltVal val="0"/>
                                          </p:val>
                                        </p:tav>
                                        <p:tav tm="100000">
                                          <p:val>
                                            <p:strVal val="#ppt_w"/>
                                          </p:val>
                                        </p:tav>
                                      </p:tavLst>
                                    </p:anim>
                                    <p:anim calcmode="lin" valueType="num">
                                      <p:cBhvr>
                                        <p:cTn dur="500" fill="hold" id="32"/>
                                        <p:tgtEl>
                                          <p:spTgt spid="109"/>
                                        </p:tgtEl>
                                        <p:attrNameLst>
                                          <p:attrName>ppt_h</p:attrName>
                                        </p:attrNameLst>
                                      </p:cBhvr>
                                      <p:tavLst>
                                        <p:tav tm="0">
                                          <p:val>
                                            <p:fltVal val="0"/>
                                          </p:val>
                                        </p:tav>
                                        <p:tav tm="100000">
                                          <p:val>
                                            <p:strVal val="#ppt_h"/>
                                          </p:val>
                                        </p:tav>
                                      </p:tavLst>
                                    </p:anim>
                                    <p:animEffect filter="fade" transition="in">
                                      <p:cBhvr>
                                        <p:cTn dur="500" id="33"/>
                                        <p:tgtEl>
                                          <p:spTgt spid="109"/>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112"/>
                                        </p:tgtEl>
                                        <p:attrNameLst>
                                          <p:attrName>style.visibility</p:attrName>
                                        </p:attrNameLst>
                                      </p:cBhvr>
                                      <p:to>
                                        <p:strVal val="visible"/>
                                      </p:to>
                                    </p:set>
                                    <p:anim calcmode="lin" valueType="num">
                                      <p:cBhvr>
                                        <p:cTn dur="500" fill="hold" id="37"/>
                                        <p:tgtEl>
                                          <p:spTgt spid="112"/>
                                        </p:tgtEl>
                                        <p:attrNameLst>
                                          <p:attrName>ppt_w</p:attrName>
                                        </p:attrNameLst>
                                      </p:cBhvr>
                                      <p:tavLst>
                                        <p:tav tm="0">
                                          <p:val>
                                            <p:fltVal val="0"/>
                                          </p:val>
                                        </p:tav>
                                        <p:tav tm="100000">
                                          <p:val>
                                            <p:strVal val="#ppt_w"/>
                                          </p:val>
                                        </p:tav>
                                      </p:tavLst>
                                    </p:anim>
                                    <p:anim calcmode="lin" valueType="num">
                                      <p:cBhvr>
                                        <p:cTn dur="500" fill="hold" id="38"/>
                                        <p:tgtEl>
                                          <p:spTgt spid="112"/>
                                        </p:tgtEl>
                                        <p:attrNameLst>
                                          <p:attrName>ppt_h</p:attrName>
                                        </p:attrNameLst>
                                      </p:cBhvr>
                                      <p:tavLst>
                                        <p:tav tm="0">
                                          <p:val>
                                            <p:fltVal val="0"/>
                                          </p:val>
                                        </p:tav>
                                        <p:tav tm="100000">
                                          <p:val>
                                            <p:strVal val="#ppt_h"/>
                                          </p:val>
                                        </p:tav>
                                      </p:tavLst>
                                    </p:anim>
                                    <p:animEffect filter="fade" transition="in">
                                      <p:cBhvr>
                                        <p:cTn dur="500" id="39"/>
                                        <p:tgtEl>
                                          <p:spTgt spid="112"/>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130"/>
                                        </p:tgtEl>
                                        <p:attrNameLst>
                                          <p:attrName>style.visibility</p:attrName>
                                        </p:attrNameLst>
                                      </p:cBhvr>
                                      <p:to>
                                        <p:strVal val="visible"/>
                                      </p:to>
                                    </p:set>
                                    <p:anim calcmode="lin" valueType="num">
                                      <p:cBhvr>
                                        <p:cTn dur="500" fill="hold" id="43"/>
                                        <p:tgtEl>
                                          <p:spTgt spid="130"/>
                                        </p:tgtEl>
                                        <p:attrNameLst>
                                          <p:attrName>ppt_w</p:attrName>
                                        </p:attrNameLst>
                                      </p:cBhvr>
                                      <p:tavLst>
                                        <p:tav tm="0">
                                          <p:val>
                                            <p:fltVal val="0"/>
                                          </p:val>
                                        </p:tav>
                                        <p:tav tm="100000">
                                          <p:val>
                                            <p:strVal val="#ppt_w"/>
                                          </p:val>
                                        </p:tav>
                                      </p:tavLst>
                                    </p:anim>
                                    <p:anim calcmode="lin" valueType="num">
                                      <p:cBhvr>
                                        <p:cTn dur="500" fill="hold" id="44"/>
                                        <p:tgtEl>
                                          <p:spTgt spid="130"/>
                                        </p:tgtEl>
                                        <p:attrNameLst>
                                          <p:attrName>ppt_h</p:attrName>
                                        </p:attrNameLst>
                                      </p:cBhvr>
                                      <p:tavLst>
                                        <p:tav tm="0">
                                          <p:val>
                                            <p:fltVal val="0"/>
                                          </p:val>
                                        </p:tav>
                                        <p:tav tm="100000">
                                          <p:val>
                                            <p:strVal val="#ppt_h"/>
                                          </p:val>
                                        </p:tav>
                                      </p:tavLst>
                                    </p:anim>
                                    <p:animEffect filter="fade" transition="in">
                                      <p:cBhvr>
                                        <p:cTn dur="500" id="45"/>
                                        <p:tgtEl>
                                          <p:spTgt spid="130"/>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133"/>
                                        </p:tgtEl>
                                        <p:attrNameLst>
                                          <p:attrName>style.visibility</p:attrName>
                                        </p:attrNameLst>
                                      </p:cBhvr>
                                      <p:to>
                                        <p:strVal val="visible"/>
                                      </p:to>
                                    </p:set>
                                    <p:anim calcmode="lin" valueType="num">
                                      <p:cBhvr>
                                        <p:cTn dur="500" fill="hold" id="49"/>
                                        <p:tgtEl>
                                          <p:spTgt spid="133"/>
                                        </p:tgtEl>
                                        <p:attrNameLst>
                                          <p:attrName>ppt_w</p:attrName>
                                        </p:attrNameLst>
                                      </p:cBhvr>
                                      <p:tavLst>
                                        <p:tav tm="0">
                                          <p:val>
                                            <p:fltVal val="0"/>
                                          </p:val>
                                        </p:tav>
                                        <p:tav tm="100000">
                                          <p:val>
                                            <p:strVal val="#ppt_w"/>
                                          </p:val>
                                        </p:tav>
                                      </p:tavLst>
                                    </p:anim>
                                    <p:anim calcmode="lin" valueType="num">
                                      <p:cBhvr>
                                        <p:cTn dur="500" fill="hold" id="50"/>
                                        <p:tgtEl>
                                          <p:spTgt spid="133"/>
                                        </p:tgtEl>
                                        <p:attrNameLst>
                                          <p:attrName>ppt_h</p:attrName>
                                        </p:attrNameLst>
                                      </p:cBhvr>
                                      <p:tavLst>
                                        <p:tav tm="0">
                                          <p:val>
                                            <p:fltVal val="0"/>
                                          </p:val>
                                        </p:tav>
                                        <p:tav tm="100000">
                                          <p:val>
                                            <p:strVal val="#ppt_h"/>
                                          </p:val>
                                        </p:tav>
                                      </p:tavLst>
                                    </p:anim>
                                    <p:animEffect filter="fade" transition="in">
                                      <p:cBhvr>
                                        <p:cTn dur="500" id="51"/>
                                        <p:tgtEl>
                                          <p:spTgt spid="133"/>
                                        </p:tgtEl>
                                      </p:cBhvr>
                                    </p:animEffect>
                                  </p:childTnLst>
                                </p:cTn>
                              </p:par>
                            </p:childTnLst>
                          </p:cTn>
                        </p:par>
                        <p:par>
                          <p:cTn fill="hold" id="52" nodeType="afterGroup">
                            <p:stCondLst>
                              <p:cond delay="4000"/>
                            </p:stCondLst>
                            <p:childTnLst>
                              <p:par>
                                <p:cTn fill="hold" grpId="0" id="53" nodeType="afterEffect" presetClass="entr" presetID="53" presetSubtype="0">
                                  <p:stCondLst>
                                    <p:cond delay="0"/>
                                  </p:stCondLst>
                                  <p:childTnLst>
                                    <p:set>
                                      <p:cBhvr>
                                        <p:cTn dur="1" fill="hold" id="54">
                                          <p:stCondLst>
                                            <p:cond delay="0"/>
                                          </p:stCondLst>
                                        </p:cTn>
                                        <p:tgtEl>
                                          <p:spTgt spid="134"/>
                                        </p:tgtEl>
                                        <p:attrNameLst>
                                          <p:attrName>style.visibility</p:attrName>
                                        </p:attrNameLst>
                                      </p:cBhvr>
                                      <p:to>
                                        <p:strVal val="visible"/>
                                      </p:to>
                                    </p:set>
                                    <p:anim calcmode="lin" valueType="num">
                                      <p:cBhvr>
                                        <p:cTn dur="500" fill="hold" id="55"/>
                                        <p:tgtEl>
                                          <p:spTgt spid="134"/>
                                        </p:tgtEl>
                                        <p:attrNameLst>
                                          <p:attrName>ppt_w</p:attrName>
                                        </p:attrNameLst>
                                      </p:cBhvr>
                                      <p:tavLst>
                                        <p:tav tm="0">
                                          <p:val>
                                            <p:fltVal val="0"/>
                                          </p:val>
                                        </p:tav>
                                        <p:tav tm="100000">
                                          <p:val>
                                            <p:strVal val="#ppt_w"/>
                                          </p:val>
                                        </p:tav>
                                      </p:tavLst>
                                    </p:anim>
                                    <p:anim calcmode="lin" valueType="num">
                                      <p:cBhvr>
                                        <p:cTn dur="500" fill="hold" id="56"/>
                                        <p:tgtEl>
                                          <p:spTgt spid="134"/>
                                        </p:tgtEl>
                                        <p:attrNameLst>
                                          <p:attrName>ppt_h</p:attrName>
                                        </p:attrNameLst>
                                      </p:cBhvr>
                                      <p:tavLst>
                                        <p:tav tm="0">
                                          <p:val>
                                            <p:fltVal val="0"/>
                                          </p:val>
                                        </p:tav>
                                        <p:tav tm="100000">
                                          <p:val>
                                            <p:strVal val="#ppt_h"/>
                                          </p:val>
                                        </p:tav>
                                      </p:tavLst>
                                    </p:anim>
                                    <p:animEffect filter="fade" transition="in">
                                      <p:cBhvr>
                                        <p:cTn dur="500" id="57"/>
                                        <p:tgtEl>
                                          <p:spTgt spid="134"/>
                                        </p:tgtEl>
                                      </p:cBhvr>
                                    </p:animEffect>
                                  </p:childTnLst>
                                </p:cTn>
                              </p:par>
                            </p:childTnLst>
                          </p:cTn>
                        </p:par>
                        <p:par>
                          <p:cTn fill="hold" id="58" nodeType="afterGroup">
                            <p:stCondLst>
                              <p:cond delay="4500"/>
                            </p:stCondLst>
                            <p:childTnLst>
                              <p:par>
                                <p:cTn fill="hold" grpId="0" id="59" nodeType="afterEffect" presetClass="entr" presetID="53" presetSubtype="0">
                                  <p:stCondLst>
                                    <p:cond delay="0"/>
                                  </p:stCondLst>
                                  <p:childTnLst>
                                    <p:set>
                                      <p:cBhvr>
                                        <p:cTn dur="1" fill="hold" id="60">
                                          <p:stCondLst>
                                            <p:cond delay="0"/>
                                          </p:stCondLst>
                                        </p:cTn>
                                        <p:tgtEl>
                                          <p:spTgt spid="135"/>
                                        </p:tgtEl>
                                        <p:attrNameLst>
                                          <p:attrName>style.visibility</p:attrName>
                                        </p:attrNameLst>
                                      </p:cBhvr>
                                      <p:to>
                                        <p:strVal val="visible"/>
                                      </p:to>
                                    </p:set>
                                    <p:anim calcmode="lin" valueType="num">
                                      <p:cBhvr>
                                        <p:cTn dur="500" fill="hold" id="61"/>
                                        <p:tgtEl>
                                          <p:spTgt spid="135"/>
                                        </p:tgtEl>
                                        <p:attrNameLst>
                                          <p:attrName>ppt_w</p:attrName>
                                        </p:attrNameLst>
                                      </p:cBhvr>
                                      <p:tavLst>
                                        <p:tav tm="0">
                                          <p:val>
                                            <p:fltVal val="0"/>
                                          </p:val>
                                        </p:tav>
                                        <p:tav tm="100000">
                                          <p:val>
                                            <p:strVal val="#ppt_w"/>
                                          </p:val>
                                        </p:tav>
                                      </p:tavLst>
                                    </p:anim>
                                    <p:anim calcmode="lin" valueType="num">
                                      <p:cBhvr>
                                        <p:cTn dur="500" fill="hold" id="62"/>
                                        <p:tgtEl>
                                          <p:spTgt spid="135"/>
                                        </p:tgtEl>
                                        <p:attrNameLst>
                                          <p:attrName>ppt_h</p:attrName>
                                        </p:attrNameLst>
                                      </p:cBhvr>
                                      <p:tavLst>
                                        <p:tav tm="0">
                                          <p:val>
                                            <p:fltVal val="0"/>
                                          </p:val>
                                        </p:tav>
                                        <p:tav tm="100000">
                                          <p:val>
                                            <p:strVal val="#ppt_h"/>
                                          </p:val>
                                        </p:tav>
                                      </p:tavLst>
                                    </p:anim>
                                    <p:animEffect filter="fade" transition="in">
                                      <p:cBhvr>
                                        <p:cTn dur="500" id="63"/>
                                        <p:tgtEl>
                                          <p:spTgt spid="135"/>
                                        </p:tgtEl>
                                      </p:cBhvr>
                                    </p:animEffect>
                                  </p:childTnLst>
                                </p:cTn>
                              </p:par>
                            </p:childTnLst>
                          </p:cTn>
                        </p:par>
                        <p:par>
                          <p:cTn fill="hold" id="64" nodeType="afterGroup">
                            <p:stCondLst>
                              <p:cond delay="5000"/>
                            </p:stCondLst>
                            <p:childTnLst>
                              <p:par>
                                <p:cTn fill="hold" grpId="0" id="65" nodeType="afterEffect" presetClass="entr" presetID="53" presetSubtype="0">
                                  <p:stCondLst>
                                    <p:cond delay="0"/>
                                  </p:stCondLst>
                                  <p:childTnLst>
                                    <p:set>
                                      <p:cBhvr>
                                        <p:cTn dur="1" fill="hold" id="66">
                                          <p:stCondLst>
                                            <p:cond delay="0"/>
                                          </p:stCondLst>
                                        </p:cTn>
                                        <p:tgtEl>
                                          <p:spTgt spid="136"/>
                                        </p:tgtEl>
                                        <p:attrNameLst>
                                          <p:attrName>style.visibility</p:attrName>
                                        </p:attrNameLst>
                                      </p:cBhvr>
                                      <p:to>
                                        <p:strVal val="visible"/>
                                      </p:to>
                                    </p:set>
                                    <p:anim calcmode="lin" valueType="num">
                                      <p:cBhvr>
                                        <p:cTn dur="500" fill="hold" id="67"/>
                                        <p:tgtEl>
                                          <p:spTgt spid="136"/>
                                        </p:tgtEl>
                                        <p:attrNameLst>
                                          <p:attrName>ppt_w</p:attrName>
                                        </p:attrNameLst>
                                      </p:cBhvr>
                                      <p:tavLst>
                                        <p:tav tm="0">
                                          <p:val>
                                            <p:fltVal val="0"/>
                                          </p:val>
                                        </p:tav>
                                        <p:tav tm="100000">
                                          <p:val>
                                            <p:strVal val="#ppt_w"/>
                                          </p:val>
                                        </p:tav>
                                      </p:tavLst>
                                    </p:anim>
                                    <p:anim calcmode="lin" valueType="num">
                                      <p:cBhvr>
                                        <p:cTn dur="500" fill="hold" id="68"/>
                                        <p:tgtEl>
                                          <p:spTgt spid="136"/>
                                        </p:tgtEl>
                                        <p:attrNameLst>
                                          <p:attrName>ppt_h</p:attrName>
                                        </p:attrNameLst>
                                      </p:cBhvr>
                                      <p:tavLst>
                                        <p:tav tm="0">
                                          <p:val>
                                            <p:fltVal val="0"/>
                                          </p:val>
                                        </p:tav>
                                        <p:tav tm="100000">
                                          <p:val>
                                            <p:strVal val="#ppt_h"/>
                                          </p:val>
                                        </p:tav>
                                      </p:tavLst>
                                    </p:anim>
                                    <p:animEffect filter="fade" transition="in">
                                      <p:cBhvr>
                                        <p:cTn dur="500" id="69"/>
                                        <p:tgtEl>
                                          <p:spTgt spid="136"/>
                                        </p:tgtEl>
                                      </p:cBhvr>
                                    </p:animEffect>
                                  </p:childTnLst>
                                </p:cTn>
                              </p:par>
                            </p:childTnLst>
                          </p:cTn>
                        </p:par>
                        <p:par>
                          <p:cTn fill="hold" id="70" nodeType="afterGroup">
                            <p:stCondLst>
                              <p:cond delay="5500"/>
                            </p:stCondLst>
                            <p:childTnLst>
                              <p:par>
                                <p:cTn fill="hold" grpId="0" id="71" nodeType="afterEffect" presetClass="entr" presetID="53" presetSubtype="0">
                                  <p:stCondLst>
                                    <p:cond delay="0"/>
                                  </p:stCondLst>
                                  <p:childTnLst>
                                    <p:set>
                                      <p:cBhvr>
                                        <p:cTn dur="1" fill="hold" id="72">
                                          <p:stCondLst>
                                            <p:cond delay="0"/>
                                          </p:stCondLst>
                                        </p:cTn>
                                        <p:tgtEl>
                                          <p:spTgt spid="137"/>
                                        </p:tgtEl>
                                        <p:attrNameLst>
                                          <p:attrName>style.visibility</p:attrName>
                                        </p:attrNameLst>
                                      </p:cBhvr>
                                      <p:to>
                                        <p:strVal val="visible"/>
                                      </p:to>
                                    </p:set>
                                    <p:anim calcmode="lin" valueType="num">
                                      <p:cBhvr>
                                        <p:cTn dur="500" fill="hold" id="73"/>
                                        <p:tgtEl>
                                          <p:spTgt spid="137"/>
                                        </p:tgtEl>
                                        <p:attrNameLst>
                                          <p:attrName>ppt_w</p:attrName>
                                        </p:attrNameLst>
                                      </p:cBhvr>
                                      <p:tavLst>
                                        <p:tav tm="0">
                                          <p:val>
                                            <p:fltVal val="0"/>
                                          </p:val>
                                        </p:tav>
                                        <p:tav tm="100000">
                                          <p:val>
                                            <p:strVal val="#ppt_w"/>
                                          </p:val>
                                        </p:tav>
                                      </p:tavLst>
                                    </p:anim>
                                    <p:anim calcmode="lin" valueType="num">
                                      <p:cBhvr>
                                        <p:cTn dur="500" fill="hold" id="74"/>
                                        <p:tgtEl>
                                          <p:spTgt spid="137"/>
                                        </p:tgtEl>
                                        <p:attrNameLst>
                                          <p:attrName>ppt_h</p:attrName>
                                        </p:attrNameLst>
                                      </p:cBhvr>
                                      <p:tavLst>
                                        <p:tav tm="0">
                                          <p:val>
                                            <p:fltVal val="0"/>
                                          </p:val>
                                        </p:tav>
                                        <p:tav tm="100000">
                                          <p:val>
                                            <p:strVal val="#ppt_h"/>
                                          </p:val>
                                        </p:tav>
                                      </p:tavLst>
                                    </p:anim>
                                    <p:animEffect filter="fade" transition="in">
                                      <p:cBhvr>
                                        <p:cTn dur="500" id="75"/>
                                        <p:tgtEl>
                                          <p:spTgt spid="137"/>
                                        </p:tgtEl>
                                      </p:cBhvr>
                                    </p:animEffect>
                                  </p:childTnLst>
                                </p:cTn>
                              </p:par>
                            </p:childTnLst>
                          </p:cTn>
                        </p:par>
                        <p:par>
                          <p:cTn fill="hold" id="76" nodeType="afterGroup">
                            <p:stCondLst>
                              <p:cond delay="6000"/>
                            </p:stCondLst>
                            <p:childTnLst>
                              <p:par>
                                <p:cTn fill="hold" grpId="0" id="77" nodeType="afterEffect" presetClass="entr" presetID="53" presetSubtype="0">
                                  <p:stCondLst>
                                    <p:cond delay="0"/>
                                  </p:stCondLst>
                                  <p:childTnLst>
                                    <p:set>
                                      <p:cBhvr>
                                        <p:cTn dur="1" fill="hold" id="78">
                                          <p:stCondLst>
                                            <p:cond delay="0"/>
                                          </p:stCondLst>
                                        </p:cTn>
                                        <p:tgtEl>
                                          <p:spTgt spid="138"/>
                                        </p:tgtEl>
                                        <p:attrNameLst>
                                          <p:attrName>style.visibility</p:attrName>
                                        </p:attrNameLst>
                                      </p:cBhvr>
                                      <p:to>
                                        <p:strVal val="visible"/>
                                      </p:to>
                                    </p:set>
                                    <p:anim calcmode="lin" valueType="num">
                                      <p:cBhvr>
                                        <p:cTn dur="500" fill="hold" id="79"/>
                                        <p:tgtEl>
                                          <p:spTgt spid="138"/>
                                        </p:tgtEl>
                                        <p:attrNameLst>
                                          <p:attrName>ppt_w</p:attrName>
                                        </p:attrNameLst>
                                      </p:cBhvr>
                                      <p:tavLst>
                                        <p:tav tm="0">
                                          <p:val>
                                            <p:fltVal val="0"/>
                                          </p:val>
                                        </p:tav>
                                        <p:tav tm="100000">
                                          <p:val>
                                            <p:strVal val="#ppt_w"/>
                                          </p:val>
                                        </p:tav>
                                      </p:tavLst>
                                    </p:anim>
                                    <p:anim calcmode="lin" valueType="num">
                                      <p:cBhvr>
                                        <p:cTn dur="500" fill="hold" id="80"/>
                                        <p:tgtEl>
                                          <p:spTgt spid="138"/>
                                        </p:tgtEl>
                                        <p:attrNameLst>
                                          <p:attrName>ppt_h</p:attrName>
                                        </p:attrNameLst>
                                      </p:cBhvr>
                                      <p:tavLst>
                                        <p:tav tm="0">
                                          <p:val>
                                            <p:fltVal val="0"/>
                                          </p:val>
                                        </p:tav>
                                        <p:tav tm="100000">
                                          <p:val>
                                            <p:strVal val="#ppt_h"/>
                                          </p:val>
                                        </p:tav>
                                      </p:tavLst>
                                    </p:anim>
                                    <p:animEffect filter="fade" transition="in">
                                      <p:cBhvr>
                                        <p:cTn dur="500" id="81"/>
                                        <p:tgtEl>
                                          <p:spTgt spid="138"/>
                                        </p:tgtEl>
                                      </p:cBhvr>
                                    </p:animEffect>
                                  </p:childTnLst>
                                </p:cTn>
                              </p:par>
                            </p:childTnLst>
                          </p:cTn>
                        </p:par>
                        <p:par>
                          <p:cTn fill="hold" id="82" nodeType="afterGroup">
                            <p:stCondLst>
                              <p:cond delay="6500"/>
                            </p:stCondLst>
                            <p:childTnLst>
                              <p:par>
                                <p:cTn fill="hold" grpId="0" id="83" nodeType="afterEffect" presetClass="entr" presetID="53" presetSubtype="0">
                                  <p:stCondLst>
                                    <p:cond delay="0"/>
                                  </p:stCondLst>
                                  <p:childTnLst>
                                    <p:set>
                                      <p:cBhvr>
                                        <p:cTn dur="1" fill="hold" id="84">
                                          <p:stCondLst>
                                            <p:cond delay="0"/>
                                          </p:stCondLst>
                                        </p:cTn>
                                        <p:tgtEl>
                                          <p:spTgt spid="139"/>
                                        </p:tgtEl>
                                        <p:attrNameLst>
                                          <p:attrName>style.visibility</p:attrName>
                                        </p:attrNameLst>
                                      </p:cBhvr>
                                      <p:to>
                                        <p:strVal val="visible"/>
                                      </p:to>
                                    </p:set>
                                    <p:anim calcmode="lin" valueType="num">
                                      <p:cBhvr>
                                        <p:cTn dur="500" fill="hold" id="85"/>
                                        <p:tgtEl>
                                          <p:spTgt spid="139"/>
                                        </p:tgtEl>
                                        <p:attrNameLst>
                                          <p:attrName>ppt_w</p:attrName>
                                        </p:attrNameLst>
                                      </p:cBhvr>
                                      <p:tavLst>
                                        <p:tav tm="0">
                                          <p:val>
                                            <p:fltVal val="0"/>
                                          </p:val>
                                        </p:tav>
                                        <p:tav tm="100000">
                                          <p:val>
                                            <p:strVal val="#ppt_w"/>
                                          </p:val>
                                        </p:tav>
                                      </p:tavLst>
                                    </p:anim>
                                    <p:anim calcmode="lin" valueType="num">
                                      <p:cBhvr>
                                        <p:cTn dur="500" fill="hold" id="86"/>
                                        <p:tgtEl>
                                          <p:spTgt spid="139"/>
                                        </p:tgtEl>
                                        <p:attrNameLst>
                                          <p:attrName>ppt_h</p:attrName>
                                        </p:attrNameLst>
                                      </p:cBhvr>
                                      <p:tavLst>
                                        <p:tav tm="0">
                                          <p:val>
                                            <p:fltVal val="0"/>
                                          </p:val>
                                        </p:tav>
                                        <p:tav tm="100000">
                                          <p:val>
                                            <p:strVal val="#ppt_h"/>
                                          </p:val>
                                        </p:tav>
                                      </p:tavLst>
                                    </p:anim>
                                    <p:animEffect filter="fade" transition="in">
                                      <p:cBhvr>
                                        <p:cTn dur="500" id="87"/>
                                        <p:tgtEl>
                                          <p:spTgt spid="139"/>
                                        </p:tgtEl>
                                      </p:cBhvr>
                                    </p:animEffect>
                                  </p:childTnLst>
                                </p:cTn>
                              </p:par>
                            </p:childTnLst>
                          </p:cTn>
                        </p:par>
                        <p:par>
                          <p:cTn fill="hold" id="88" nodeType="afterGroup">
                            <p:stCondLst>
                              <p:cond delay="7000"/>
                            </p:stCondLst>
                            <p:childTnLst>
                              <p:par>
                                <p:cTn fill="hold" grpId="0" id="89" nodeType="afterEffect" presetClass="entr" presetID="53" presetSubtype="0">
                                  <p:stCondLst>
                                    <p:cond delay="0"/>
                                  </p:stCondLst>
                                  <p:childTnLst>
                                    <p:set>
                                      <p:cBhvr>
                                        <p:cTn dur="1" fill="hold" id="90">
                                          <p:stCondLst>
                                            <p:cond delay="0"/>
                                          </p:stCondLst>
                                        </p:cTn>
                                        <p:tgtEl>
                                          <p:spTgt spid="140"/>
                                        </p:tgtEl>
                                        <p:attrNameLst>
                                          <p:attrName>style.visibility</p:attrName>
                                        </p:attrNameLst>
                                      </p:cBhvr>
                                      <p:to>
                                        <p:strVal val="visible"/>
                                      </p:to>
                                    </p:set>
                                    <p:anim calcmode="lin" valueType="num">
                                      <p:cBhvr>
                                        <p:cTn dur="500" fill="hold" id="91"/>
                                        <p:tgtEl>
                                          <p:spTgt spid="140"/>
                                        </p:tgtEl>
                                        <p:attrNameLst>
                                          <p:attrName>ppt_w</p:attrName>
                                        </p:attrNameLst>
                                      </p:cBhvr>
                                      <p:tavLst>
                                        <p:tav tm="0">
                                          <p:val>
                                            <p:fltVal val="0"/>
                                          </p:val>
                                        </p:tav>
                                        <p:tav tm="100000">
                                          <p:val>
                                            <p:strVal val="#ppt_w"/>
                                          </p:val>
                                        </p:tav>
                                      </p:tavLst>
                                    </p:anim>
                                    <p:anim calcmode="lin" valueType="num">
                                      <p:cBhvr>
                                        <p:cTn dur="500" fill="hold" id="92"/>
                                        <p:tgtEl>
                                          <p:spTgt spid="140"/>
                                        </p:tgtEl>
                                        <p:attrNameLst>
                                          <p:attrName>ppt_h</p:attrName>
                                        </p:attrNameLst>
                                      </p:cBhvr>
                                      <p:tavLst>
                                        <p:tav tm="0">
                                          <p:val>
                                            <p:fltVal val="0"/>
                                          </p:val>
                                        </p:tav>
                                        <p:tav tm="100000">
                                          <p:val>
                                            <p:strVal val="#ppt_h"/>
                                          </p:val>
                                        </p:tav>
                                      </p:tavLst>
                                    </p:anim>
                                    <p:animEffect filter="fade" transition="in">
                                      <p:cBhvr>
                                        <p:cTn dur="500" id="93"/>
                                        <p:tgtEl>
                                          <p:spTgt spid="140"/>
                                        </p:tgtEl>
                                      </p:cBhvr>
                                    </p:animEffect>
                                  </p:childTnLst>
                                </p:cTn>
                              </p:par>
                            </p:childTnLst>
                          </p:cTn>
                        </p:par>
                        <p:par>
                          <p:cTn fill="hold" id="94" nodeType="afterGroup">
                            <p:stCondLst>
                              <p:cond delay="7500"/>
                            </p:stCondLst>
                            <p:childTnLst>
                              <p:par>
                                <p:cTn fill="hold" grpId="0" id="95" nodeType="afterEffect" presetClass="entr" presetID="53" presetSubtype="0">
                                  <p:stCondLst>
                                    <p:cond delay="0"/>
                                  </p:stCondLst>
                                  <p:childTnLst>
                                    <p:set>
                                      <p:cBhvr>
                                        <p:cTn dur="1" fill="hold" id="96">
                                          <p:stCondLst>
                                            <p:cond delay="0"/>
                                          </p:stCondLst>
                                        </p:cTn>
                                        <p:tgtEl>
                                          <p:spTgt spid="141"/>
                                        </p:tgtEl>
                                        <p:attrNameLst>
                                          <p:attrName>style.visibility</p:attrName>
                                        </p:attrNameLst>
                                      </p:cBhvr>
                                      <p:to>
                                        <p:strVal val="visible"/>
                                      </p:to>
                                    </p:set>
                                    <p:anim calcmode="lin" valueType="num">
                                      <p:cBhvr>
                                        <p:cTn dur="500" fill="hold" id="97"/>
                                        <p:tgtEl>
                                          <p:spTgt spid="141"/>
                                        </p:tgtEl>
                                        <p:attrNameLst>
                                          <p:attrName>ppt_w</p:attrName>
                                        </p:attrNameLst>
                                      </p:cBhvr>
                                      <p:tavLst>
                                        <p:tav tm="0">
                                          <p:val>
                                            <p:fltVal val="0"/>
                                          </p:val>
                                        </p:tav>
                                        <p:tav tm="100000">
                                          <p:val>
                                            <p:strVal val="#ppt_w"/>
                                          </p:val>
                                        </p:tav>
                                      </p:tavLst>
                                    </p:anim>
                                    <p:anim calcmode="lin" valueType="num">
                                      <p:cBhvr>
                                        <p:cTn dur="500" fill="hold" id="98"/>
                                        <p:tgtEl>
                                          <p:spTgt spid="141"/>
                                        </p:tgtEl>
                                        <p:attrNameLst>
                                          <p:attrName>ppt_h</p:attrName>
                                        </p:attrNameLst>
                                      </p:cBhvr>
                                      <p:tavLst>
                                        <p:tav tm="0">
                                          <p:val>
                                            <p:fltVal val="0"/>
                                          </p:val>
                                        </p:tav>
                                        <p:tav tm="100000">
                                          <p:val>
                                            <p:strVal val="#ppt_h"/>
                                          </p:val>
                                        </p:tav>
                                      </p:tavLst>
                                    </p:anim>
                                    <p:animEffect filter="fade" transition="in">
                                      <p:cBhvr>
                                        <p:cTn dur="500" id="99"/>
                                        <p:tgtEl>
                                          <p:spTgt spid="1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00"/>
      <p:bldP grpId="0" spid="104"/>
      <p:bldP grpId="0" spid="107"/>
      <p:bldP grpId="0" spid="109"/>
      <p:bldP grpId="0" spid="112"/>
      <p:bldP grpId="0" spid="130"/>
      <p:bldP grpId="0" spid="133"/>
      <p:bldP grpId="0" spid="134"/>
      <p:bldP grpId="0" spid="135"/>
      <p:bldP grpId="0" spid="136"/>
      <p:bldP grpId="0" spid="137"/>
      <p:bldP grpId="0" spid="138"/>
      <p:bldP grpId="0" spid="139"/>
      <p:bldP grpId="0" spid="140"/>
      <p:bldP grpId="0" spid="14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811655" y="1440494"/>
            <a:ext cx="4194292" cy="3060188"/>
            <a:chOff x="811655" y="1440494"/>
            <a:chExt cx="4194292" cy="3060188"/>
          </a:xfrm>
        </p:grpSpPr>
        <p:sp>
          <p:nvSpPr>
            <p:cNvPr id="45" name="Line 6"/>
            <p:cNvSpPr>
              <a:spLocks noChangeShapeType="1"/>
            </p:cNvSpPr>
            <p:nvPr/>
          </p:nvSpPr>
          <p:spPr bwMode="auto">
            <a:xfrm>
              <a:off x="1212586" y="1590152"/>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46" name="Line 7"/>
            <p:cNvSpPr>
              <a:spLocks noChangeShapeType="1"/>
            </p:cNvSpPr>
            <p:nvPr/>
          </p:nvSpPr>
          <p:spPr bwMode="auto">
            <a:xfrm>
              <a:off x="1212586" y="1952289"/>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47" name="Line 8"/>
            <p:cNvSpPr>
              <a:spLocks noChangeShapeType="1"/>
            </p:cNvSpPr>
            <p:nvPr/>
          </p:nvSpPr>
          <p:spPr bwMode="auto">
            <a:xfrm>
              <a:off x="1212586" y="2305906"/>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48" name="Line 9"/>
            <p:cNvSpPr>
              <a:spLocks noChangeShapeType="1"/>
            </p:cNvSpPr>
            <p:nvPr/>
          </p:nvSpPr>
          <p:spPr bwMode="auto">
            <a:xfrm>
              <a:off x="1212586" y="2668043"/>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49" name="Line 10"/>
            <p:cNvSpPr>
              <a:spLocks noChangeShapeType="1"/>
            </p:cNvSpPr>
            <p:nvPr/>
          </p:nvSpPr>
          <p:spPr bwMode="auto">
            <a:xfrm>
              <a:off x="1212586" y="3030180"/>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50" name="Line 11"/>
            <p:cNvSpPr>
              <a:spLocks noChangeShapeType="1"/>
            </p:cNvSpPr>
            <p:nvPr/>
          </p:nvSpPr>
          <p:spPr bwMode="auto">
            <a:xfrm>
              <a:off x="1212586" y="3392316"/>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51" name="Line 12"/>
            <p:cNvSpPr>
              <a:spLocks noChangeShapeType="1"/>
            </p:cNvSpPr>
            <p:nvPr/>
          </p:nvSpPr>
          <p:spPr bwMode="auto">
            <a:xfrm>
              <a:off x="1212586" y="3745933"/>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52" name="Line 13"/>
            <p:cNvSpPr>
              <a:spLocks noChangeShapeType="1"/>
            </p:cNvSpPr>
            <p:nvPr/>
          </p:nvSpPr>
          <p:spPr bwMode="auto">
            <a:xfrm>
              <a:off x="1212586" y="4108071"/>
              <a:ext cx="3793361" cy="0"/>
            </a:xfrm>
            <a:prstGeom prst="line">
              <a:avLst/>
            </a:prstGeom>
            <a:noFill/>
            <a:ln cap="flat" w="5">
              <a:solidFill>
                <a:schemeClr val="tx1"/>
              </a:solidFill>
              <a:prstDash val="solid"/>
              <a:miter lim="800000"/>
            </a:ln>
            <a:extLst>
              <a:ext uri="{909E8E84-426E-40DD-AFC4-6F175D3DCCD1}">
                <a14:hiddenFill>
                  <a:noFill/>
                </a14:hiddenFill>
              </a:ext>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53" name="Rectangle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5" name="Rectangle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4" name="Rectangle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6" name="Rectangle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71" name="TextBox 70"/>
            <p:cNvSpPr txBox="1"/>
            <p:nvPr/>
          </p:nvSpPr>
          <p:spPr>
            <a:xfrm>
              <a:off x="1001195" y="3958411"/>
              <a:ext cx="238627" cy="260126"/>
            </a:xfrm>
            <a:prstGeom prst="rect">
              <a:avLst/>
            </a:prstGeom>
            <a:noFill/>
          </p:spPr>
          <p:txBody>
            <a:bodyPr bIns="38623" lIns="77245" rIns="77245" rtlCol="0" tIns="38623" wrap="none">
              <a:spAutoFit/>
            </a:bodyPr>
            <a:lstStyle/>
            <a:p>
              <a:r>
                <a:rPr altLang="zh-CN" lang="en-US" sz="1200">
                  <a:solidFill>
                    <a:srgbClr val="7F7F7F"/>
                  </a:solidFill>
                </a:rPr>
                <a:t>0</a:t>
              </a:r>
            </a:p>
          </p:txBody>
        </p:sp>
        <p:sp>
          <p:nvSpPr>
            <p:cNvPr id="72" name="TextBox 71"/>
            <p:cNvSpPr txBox="1"/>
            <p:nvPr/>
          </p:nvSpPr>
          <p:spPr>
            <a:xfrm>
              <a:off x="811655" y="3598712"/>
              <a:ext cx="406902" cy="260126"/>
            </a:xfrm>
            <a:prstGeom prst="rect">
              <a:avLst/>
            </a:prstGeom>
            <a:noFill/>
          </p:spPr>
          <p:txBody>
            <a:bodyPr bIns="38623" lIns="77245" rIns="77245" rtlCol="0" tIns="38623" wrap="none">
              <a:spAutoFit/>
            </a:bodyPr>
            <a:lstStyle/>
            <a:p>
              <a:r>
                <a:rPr altLang="zh-CN" lang="en-US" sz="1200">
                  <a:solidFill>
                    <a:srgbClr val="7F7F7F"/>
                  </a:solidFill>
                </a:rPr>
                <a:t>100</a:t>
              </a:r>
            </a:p>
          </p:txBody>
        </p:sp>
        <p:sp>
          <p:nvSpPr>
            <p:cNvPr id="87" name="TextBox 86"/>
            <p:cNvSpPr txBox="1"/>
            <p:nvPr/>
          </p:nvSpPr>
          <p:spPr>
            <a:xfrm>
              <a:off x="811655" y="3239007"/>
              <a:ext cx="406902" cy="260126"/>
            </a:xfrm>
            <a:prstGeom prst="rect">
              <a:avLst/>
            </a:prstGeom>
            <a:noFill/>
          </p:spPr>
          <p:txBody>
            <a:bodyPr bIns="38623" lIns="77245" rIns="77245" rtlCol="0" tIns="38623" wrap="none">
              <a:spAutoFit/>
            </a:bodyPr>
            <a:lstStyle/>
            <a:p>
              <a:r>
                <a:rPr altLang="zh-CN" lang="en-US" sz="1200">
                  <a:solidFill>
                    <a:srgbClr val="7F7F7F"/>
                  </a:solidFill>
                </a:rPr>
                <a:t>200</a:t>
              </a:r>
            </a:p>
          </p:txBody>
        </p:sp>
        <p:sp>
          <p:nvSpPr>
            <p:cNvPr id="88" name="TextBox 87"/>
            <p:cNvSpPr txBox="1"/>
            <p:nvPr/>
          </p:nvSpPr>
          <p:spPr>
            <a:xfrm>
              <a:off x="811655" y="2879306"/>
              <a:ext cx="406902" cy="260126"/>
            </a:xfrm>
            <a:prstGeom prst="rect">
              <a:avLst/>
            </a:prstGeom>
            <a:noFill/>
          </p:spPr>
          <p:txBody>
            <a:bodyPr bIns="38623" lIns="77245" rIns="77245" rtlCol="0" tIns="38623" wrap="none">
              <a:spAutoFit/>
            </a:bodyPr>
            <a:lstStyle/>
            <a:p>
              <a:r>
                <a:rPr altLang="zh-CN" lang="en-US" sz="1200">
                  <a:solidFill>
                    <a:srgbClr val="7F7F7F"/>
                  </a:solidFill>
                </a:rPr>
                <a:t>300</a:t>
              </a:r>
            </a:p>
          </p:txBody>
        </p:sp>
        <p:sp>
          <p:nvSpPr>
            <p:cNvPr id="89" name="TextBox 88"/>
            <p:cNvSpPr txBox="1"/>
            <p:nvPr/>
          </p:nvSpPr>
          <p:spPr>
            <a:xfrm>
              <a:off x="811655" y="2519603"/>
              <a:ext cx="406902" cy="260126"/>
            </a:xfrm>
            <a:prstGeom prst="rect">
              <a:avLst/>
            </a:prstGeom>
            <a:noFill/>
          </p:spPr>
          <p:txBody>
            <a:bodyPr bIns="38623" lIns="77245" rIns="77245" rtlCol="0" tIns="38623" wrap="none">
              <a:spAutoFit/>
            </a:bodyPr>
            <a:lstStyle/>
            <a:p>
              <a:r>
                <a:rPr altLang="zh-CN" lang="en-US" sz="1200">
                  <a:solidFill>
                    <a:srgbClr val="7F7F7F"/>
                  </a:solidFill>
                </a:rPr>
                <a:t>400</a:t>
              </a:r>
            </a:p>
          </p:txBody>
        </p:sp>
        <p:sp>
          <p:nvSpPr>
            <p:cNvPr id="90" name="TextBox 89"/>
            <p:cNvSpPr txBox="1"/>
            <p:nvPr/>
          </p:nvSpPr>
          <p:spPr>
            <a:xfrm>
              <a:off x="811655" y="2159900"/>
              <a:ext cx="406902" cy="260126"/>
            </a:xfrm>
            <a:prstGeom prst="rect">
              <a:avLst/>
            </a:prstGeom>
            <a:noFill/>
          </p:spPr>
          <p:txBody>
            <a:bodyPr bIns="38623" lIns="77245" rIns="77245" rtlCol="0" tIns="38623" wrap="none">
              <a:spAutoFit/>
            </a:bodyPr>
            <a:lstStyle/>
            <a:p>
              <a:r>
                <a:rPr altLang="zh-CN" lang="en-US" sz="1200">
                  <a:solidFill>
                    <a:srgbClr val="7F7F7F"/>
                  </a:solidFill>
                </a:rPr>
                <a:t>500</a:t>
              </a:r>
            </a:p>
          </p:txBody>
        </p:sp>
        <p:sp>
          <p:nvSpPr>
            <p:cNvPr id="91" name="TextBox 90"/>
            <p:cNvSpPr txBox="1"/>
            <p:nvPr/>
          </p:nvSpPr>
          <p:spPr>
            <a:xfrm>
              <a:off x="811655" y="1800197"/>
              <a:ext cx="406902" cy="260126"/>
            </a:xfrm>
            <a:prstGeom prst="rect">
              <a:avLst/>
            </a:prstGeom>
            <a:noFill/>
          </p:spPr>
          <p:txBody>
            <a:bodyPr bIns="38623" lIns="77245" rIns="77245" rtlCol="0" tIns="38623" wrap="none">
              <a:spAutoFit/>
            </a:bodyPr>
            <a:lstStyle/>
            <a:p>
              <a:r>
                <a:rPr altLang="zh-CN" lang="en-US" sz="1200">
                  <a:solidFill>
                    <a:srgbClr val="7F7F7F"/>
                  </a:solidFill>
                </a:rPr>
                <a:t>600</a:t>
              </a:r>
            </a:p>
          </p:txBody>
        </p:sp>
        <p:sp>
          <p:nvSpPr>
            <p:cNvPr id="92" name="TextBox 91"/>
            <p:cNvSpPr txBox="1"/>
            <p:nvPr/>
          </p:nvSpPr>
          <p:spPr>
            <a:xfrm>
              <a:off x="811655" y="1440494"/>
              <a:ext cx="406902" cy="260126"/>
            </a:xfrm>
            <a:prstGeom prst="rect">
              <a:avLst/>
            </a:prstGeom>
            <a:noFill/>
          </p:spPr>
          <p:txBody>
            <a:bodyPr bIns="38623" lIns="77245" rIns="77245" rtlCol="0" tIns="38623" wrap="none">
              <a:spAutoFit/>
            </a:bodyPr>
            <a:lstStyle/>
            <a:p>
              <a:r>
                <a:rPr altLang="zh-CN" lang="en-US" sz="1200">
                  <a:solidFill>
                    <a:srgbClr val="7F7F7F"/>
                  </a:solidFill>
                </a:rPr>
                <a:t>700</a:t>
              </a:r>
            </a:p>
          </p:txBody>
        </p:sp>
        <p:sp>
          <p:nvSpPr>
            <p:cNvPr id="93" name="TextBox 92"/>
            <p:cNvSpPr txBox="1"/>
            <p:nvPr/>
          </p:nvSpPr>
          <p:spPr>
            <a:xfrm>
              <a:off x="1482010" y="4238017"/>
              <a:ext cx="459290" cy="260126"/>
            </a:xfrm>
            <a:prstGeom prst="rect">
              <a:avLst/>
            </a:prstGeom>
            <a:noFill/>
          </p:spPr>
          <p:txBody>
            <a:bodyPr bIns="38623" lIns="77245" rIns="77245" rtlCol="0" tIns="38623" wrap="none">
              <a:spAutoFit/>
            </a:bodyPr>
            <a:lstStyle/>
            <a:p>
              <a:r>
                <a:rPr altLang="en-US" lang="zh-CN" sz="1200">
                  <a:solidFill>
                    <a:srgbClr val="7F7F7F"/>
                  </a:solidFill>
                  <a:latin charset="-122" panose="020b0503020204020204" pitchFamily="34" typeface="微软雅黑"/>
                </a:rPr>
                <a:t>标题</a:t>
              </a:r>
            </a:p>
          </p:txBody>
        </p:sp>
        <p:sp>
          <p:nvSpPr>
            <p:cNvPr id="94" name="TextBox 93"/>
            <p:cNvSpPr txBox="1"/>
            <p:nvPr/>
          </p:nvSpPr>
          <p:spPr>
            <a:xfrm>
              <a:off x="2420772" y="4238017"/>
              <a:ext cx="459290" cy="260126"/>
            </a:xfrm>
            <a:prstGeom prst="rect">
              <a:avLst/>
            </a:prstGeom>
            <a:noFill/>
          </p:spPr>
          <p:txBody>
            <a:bodyPr bIns="38623" lIns="77245" rIns="77245" rtlCol="0" tIns="38623" wrap="none">
              <a:spAutoFit/>
            </a:bodyPr>
            <a:lstStyle/>
            <a:p>
              <a:r>
                <a:rPr altLang="en-US" lang="zh-CN" sz="1200">
                  <a:solidFill>
                    <a:srgbClr val="7F7F7F"/>
                  </a:solidFill>
                  <a:latin charset="-122" panose="020b0503020204020204" pitchFamily="34" typeface="微软雅黑"/>
                </a:rPr>
                <a:t>标题</a:t>
              </a:r>
            </a:p>
          </p:txBody>
        </p:sp>
        <p:sp>
          <p:nvSpPr>
            <p:cNvPr id="95" name="TextBox 94"/>
            <p:cNvSpPr txBox="1"/>
            <p:nvPr/>
          </p:nvSpPr>
          <p:spPr>
            <a:xfrm>
              <a:off x="3393593" y="4238017"/>
              <a:ext cx="459290" cy="260126"/>
            </a:xfrm>
            <a:prstGeom prst="rect">
              <a:avLst/>
            </a:prstGeom>
            <a:noFill/>
          </p:spPr>
          <p:txBody>
            <a:bodyPr bIns="38623" lIns="77245" rIns="77245" rtlCol="0" tIns="38623" wrap="none">
              <a:spAutoFit/>
            </a:bodyPr>
            <a:lstStyle/>
            <a:p>
              <a:r>
                <a:rPr altLang="en-US" lang="zh-CN" sz="1200">
                  <a:solidFill>
                    <a:srgbClr val="7F7F7F"/>
                  </a:solidFill>
                  <a:latin charset="-122" panose="020b0503020204020204" pitchFamily="34" typeface="微软雅黑"/>
                </a:rPr>
                <a:t>标题</a:t>
              </a:r>
            </a:p>
          </p:txBody>
        </p:sp>
        <p:sp>
          <p:nvSpPr>
            <p:cNvPr id="96" name="TextBox 95"/>
            <p:cNvSpPr txBox="1"/>
            <p:nvPr/>
          </p:nvSpPr>
          <p:spPr>
            <a:xfrm>
              <a:off x="4328096" y="4238017"/>
              <a:ext cx="459290" cy="260126"/>
            </a:xfrm>
            <a:prstGeom prst="rect">
              <a:avLst/>
            </a:prstGeom>
            <a:noFill/>
          </p:spPr>
          <p:txBody>
            <a:bodyPr bIns="38623" lIns="77245" rIns="77245" rtlCol="0" tIns="38623" wrap="none">
              <a:spAutoFit/>
            </a:bodyPr>
            <a:lstStyle/>
            <a:p>
              <a:r>
                <a:rPr altLang="en-US" lang="zh-CN" sz="1200">
                  <a:solidFill>
                    <a:srgbClr val="7F7F7F"/>
                  </a:solidFill>
                  <a:latin charset="-122" panose="020b0503020204020204" pitchFamily="34" typeface="微软雅黑"/>
                </a:rPr>
                <a:t>标题</a:t>
              </a:r>
            </a:p>
          </p:txBody>
        </p:sp>
      </p:grpSp>
      <p:grpSp>
        <p:nvGrpSpPr>
          <p:cNvPr id="11" name="组合 10"/>
          <p:cNvGrpSpPr/>
          <p:nvPr/>
        </p:nvGrpSpPr>
        <p:grpSpPr>
          <a:xfrm>
            <a:off x="5402981" y="1396164"/>
            <a:ext cx="3314270" cy="2951939"/>
            <a:chOff x="5402981" y="1396164"/>
            <a:chExt cx="3314270" cy="2951939"/>
          </a:xfrm>
        </p:grpSpPr>
        <p:sp>
          <p:nvSpPr>
            <p:cNvPr id="97" name="TextBox 96"/>
            <p:cNvSpPr txBox="1"/>
            <p:nvPr/>
          </p:nvSpPr>
          <p:spPr>
            <a:xfrm>
              <a:off x="5409443" y="1751262"/>
              <a:ext cx="3307807" cy="671606"/>
            </a:xfrm>
            <a:prstGeom prst="rect">
              <a:avLst/>
            </a:prstGeom>
            <a:noFill/>
          </p:spPr>
          <p:txBody>
            <a:bodyPr bIns="38623" lIns="77245" rIns="77245" rtlCol="0" tIns="38623" wrap="square">
              <a:spAutoFit/>
            </a:bodyPr>
            <a:lstStyle/>
            <a:p>
              <a:pPr algn="just">
                <a:lnSpc>
                  <a:spcPct val="130000"/>
                </a:lnSpc>
              </a:pPr>
              <a:r>
                <a:rPr altLang="en-US" lang="zh-CN" sz="1000">
                  <a:solidFill>
                    <a:srgbClr val="7F7F7F"/>
                  </a:solidFill>
                  <a:latin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98" name="TextBox 97"/>
            <p:cNvSpPr txBox="1"/>
            <p:nvPr/>
          </p:nvSpPr>
          <p:spPr>
            <a:xfrm>
              <a:off x="5409444" y="1396164"/>
              <a:ext cx="1867656" cy="365760"/>
            </a:xfrm>
            <a:prstGeom prst="rect">
              <a:avLst/>
            </a:prstGeom>
            <a:noFill/>
          </p:spPr>
          <p:txBody>
            <a:bodyPr anchor="t" bIns="0" lIns="77245" rIns="77245" rtlCol="0" tIns="0" wrap="square">
              <a:spAutoFit/>
            </a:bodyPr>
            <a:lstStyle/>
            <a:p>
              <a:pPr>
                <a:lnSpc>
                  <a:spcPct val="150000"/>
                </a:lnSpc>
              </a:pPr>
              <a:r>
                <a:rPr altLang="en-US" lang="zh-CN" sz="1600">
                  <a:solidFill>
                    <a:schemeClr val="tx2"/>
                  </a:solidFill>
                  <a:latin charset="-122" panose="020b0503020204020204" pitchFamily="34" typeface="微软雅黑"/>
                  <a:cs charset="-122" pitchFamily="2" typeface="华文黑体"/>
                </a:rPr>
                <a:t>点击添加标题</a:t>
              </a:r>
            </a:p>
          </p:txBody>
        </p:sp>
        <p:sp>
          <p:nvSpPr>
            <p:cNvPr id="99" name="TextBox 98"/>
            <p:cNvSpPr txBox="1"/>
            <p:nvPr/>
          </p:nvSpPr>
          <p:spPr>
            <a:xfrm>
              <a:off x="5402981" y="2550534"/>
              <a:ext cx="2210303" cy="534446"/>
            </a:xfrm>
            <a:prstGeom prst="rect">
              <a:avLst/>
            </a:prstGeom>
            <a:noFill/>
          </p:spPr>
          <p:txBody>
            <a:bodyPr bIns="38623" lIns="77245" rIns="77245" rtlCol="0" tIns="38623" wrap="none">
              <a:spAutoFit/>
            </a:bodyPr>
            <a:lstStyle/>
            <a:p>
              <a:r>
                <a:rPr altLang="zh-CN" lang="en-US" sz="3000">
                  <a:solidFill>
                    <a:schemeClr val="tx2"/>
                  </a:solidFill>
                  <a:latin charset="0" pitchFamily="2" typeface="Bebas"/>
                </a:rPr>
                <a:t>192,058,166</a:t>
              </a:r>
            </a:p>
          </p:txBody>
        </p:sp>
        <p:sp>
          <p:nvSpPr>
            <p:cNvPr id="100" name="TextBox 99"/>
            <p:cNvSpPr txBox="1"/>
            <p:nvPr/>
          </p:nvSpPr>
          <p:spPr>
            <a:xfrm>
              <a:off x="5859736" y="3275411"/>
              <a:ext cx="1221290" cy="290606"/>
            </a:xfrm>
            <a:prstGeom prst="rect">
              <a:avLst/>
            </a:prstGeom>
            <a:noFill/>
          </p:spPr>
          <p:txBody>
            <a:bodyPr bIns="38623" lIns="77245" rIns="77245" rtlCol="0" tIns="38623" wrap="none">
              <a:spAutoFit/>
            </a:bodyPr>
            <a:lstStyle/>
            <a:p>
              <a:r>
                <a:rPr altLang="en-US" lang="zh-CN">
                  <a:solidFill>
                    <a:srgbClr val="7F7F7F"/>
                  </a:solidFill>
                  <a:latin charset="-122" panose="020b0503020204020204" pitchFamily="34" typeface="微软雅黑"/>
                </a:rPr>
                <a:t>此处输入标题</a:t>
              </a:r>
            </a:p>
          </p:txBody>
        </p:sp>
        <p:sp>
          <p:nvSpPr>
            <p:cNvPr id="102" name="TextBox 101"/>
            <p:cNvSpPr txBox="1"/>
            <p:nvPr/>
          </p:nvSpPr>
          <p:spPr>
            <a:xfrm>
              <a:off x="5859735" y="3647837"/>
              <a:ext cx="865690" cy="290606"/>
            </a:xfrm>
            <a:prstGeom prst="rect">
              <a:avLst/>
            </a:prstGeom>
            <a:noFill/>
          </p:spPr>
          <p:txBody>
            <a:bodyPr bIns="38623" lIns="77245" rIns="77245" rtlCol="0" tIns="38623" wrap="none">
              <a:spAutoFit/>
            </a:bodyPr>
            <a:lstStyle/>
            <a:p>
              <a:r>
                <a:rPr altLang="en-US" lang="zh-CN">
                  <a:solidFill>
                    <a:srgbClr val="7F7F7F"/>
                  </a:solidFill>
                  <a:latin charset="-122" panose="020b0503020204020204" pitchFamily="34" typeface="微软雅黑"/>
                </a:rPr>
                <a:t>添加标题</a:t>
              </a:r>
            </a:p>
          </p:txBody>
        </p:sp>
        <p:sp>
          <p:nvSpPr>
            <p:cNvPr id="104" name="TextBox 103"/>
            <p:cNvSpPr txBox="1"/>
            <p:nvPr/>
          </p:nvSpPr>
          <p:spPr>
            <a:xfrm>
              <a:off x="5859738" y="4054659"/>
              <a:ext cx="1576890" cy="290606"/>
            </a:xfrm>
            <a:prstGeom prst="rect">
              <a:avLst/>
            </a:prstGeom>
            <a:noFill/>
          </p:spPr>
          <p:txBody>
            <a:bodyPr bIns="38623" lIns="77245" rIns="77245" rtlCol="0" tIns="38623" wrap="none">
              <a:spAutoFit/>
            </a:bodyPr>
            <a:lstStyle/>
            <a:p>
              <a:r>
                <a:rPr altLang="en-US" lang="zh-CN">
                  <a:solidFill>
                    <a:srgbClr val="7F7F7F"/>
                  </a:solidFill>
                  <a:latin charset="-122" panose="020b0503020204020204" pitchFamily="34" typeface="微软雅黑"/>
                </a:rPr>
                <a:t>点击此处添加标题</a:t>
              </a:r>
            </a:p>
          </p:txBody>
        </p:sp>
        <p:sp>
          <p:nvSpPr>
            <p:cNvPr id="105" name="Freeform 35"/>
            <p:cNvSpPr>
              <a:spLocks noEditPoints="1"/>
            </p:cNvSpPr>
            <p:nvPr/>
          </p:nvSpPr>
          <p:spPr bwMode="auto">
            <a:xfrm>
              <a:off x="7725868" y="2604671"/>
              <a:ext cx="190790" cy="402475"/>
            </a:xfrm>
            <a:custGeom>
              <a:gdLst>
                <a:gd fmla="*/ 76 w 153" name="T0"/>
                <a:gd fmla="*/ 60 h 322" name="T1"/>
                <a:gd fmla="*/ 106 w 153" name="T2"/>
                <a:gd fmla="*/ 30 h 322" name="T3"/>
                <a:gd fmla="*/ 76 w 153" name="T4"/>
                <a:gd fmla="*/ 0 h 322" name="T5"/>
                <a:gd fmla="*/ 46 w 153" name="T6"/>
                <a:gd fmla="*/ 30 h 322" name="T7"/>
                <a:gd fmla="*/ 76 w 153" name="T8"/>
                <a:gd fmla="*/ 60 h 322" name="T9"/>
                <a:gd fmla="*/ 151 w 153" name="T10"/>
                <a:gd fmla="*/ 161 h 322" name="T11"/>
                <a:gd fmla="*/ 151 w 153" name="T12"/>
                <a:gd fmla="*/ 161 h 322" name="T13"/>
                <a:gd fmla="*/ 127 w 153" name="T14"/>
                <a:gd fmla="*/ 91 h 322" name="T15"/>
                <a:gd fmla="*/ 97 w 153" name="T16"/>
                <a:gd fmla="*/ 67 h 322" name="T17"/>
                <a:gd fmla="*/ 56 w 153" name="T18"/>
                <a:gd fmla="*/ 67 h 322" name="T19"/>
                <a:gd fmla="*/ 27 w 153" name="T20"/>
                <a:gd fmla="*/ 85 h 322" name="T21"/>
                <a:gd fmla="*/ 27 w 153" name="T22"/>
                <a:gd fmla="*/ 85 h 322" name="T23"/>
                <a:gd fmla="*/ 26 w 153" name="T24"/>
                <a:gd fmla="*/ 91 h 322" name="T25"/>
                <a:gd fmla="*/ 2 w 153" name="T26"/>
                <a:gd fmla="*/ 161 h 322" name="T27"/>
                <a:gd fmla="*/ 9 w 153" name="T28"/>
                <a:gd fmla="*/ 176 h 322" name="T29"/>
                <a:gd fmla="*/ 23 w 153" name="T30"/>
                <a:gd fmla="*/ 169 h 322" name="T31"/>
                <a:gd fmla="*/ 45 w 153" name="T32"/>
                <a:gd fmla="*/ 104 h 322" name="T33"/>
                <a:gd fmla="*/ 49 w 153" name="T34"/>
                <a:gd fmla="*/ 104 h 322" name="T35"/>
                <a:gd fmla="*/ 12 w 153" name="T36"/>
                <a:gd fmla="*/ 214 h 322" name="T37"/>
                <a:gd fmla="*/ 46 w 153" name="T38"/>
                <a:gd fmla="*/ 214 h 322" name="T39"/>
                <a:gd fmla="*/ 46 w 153" name="T40"/>
                <a:gd fmla="*/ 308 h 322" name="T41"/>
                <a:gd fmla="*/ 60 w 153" name="T42"/>
                <a:gd fmla="*/ 322 h 322" name="T43"/>
                <a:gd fmla="*/ 75 w 153" name="T44"/>
                <a:gd fmla="*/ 308 h 322" name="T45"/>
                <a:gd fmla="*/ 75 w 153" name="T46"/>
                <a:gd fmla="*/ 214 h 322" name="T47"/>
                <a:gd fmla="*/ 78 w 153" name="T48"/>
                <a:gd fmla="*/ 214 h 322" name="T49"/>
                <a:gd fmla="*/ 78 w 153" name="T50"/>
                <a:gd fmla="*/ 308 h 322" name="T51"/>
                <a:gd fmla="*/ 92 w 153" name="T52"/>
                <a:gd fmla="*/ 322 h 322" name="T53"/>
                <a:gd fmla="*/ 106 w 153" name="T54"/>
                <a:gd fmla="*/ 308 h 322" name="T55"/>
                <a:gd fmla="*/ 106 w 153" name="T56"/>
                <a:gd fmla="*/ 214 h 322" name="T57"/>
                <a:gd fmla="*/ 141 w 153" name="T58"/>
                <a:gd fmla="*/ 214 h 322" name="T59"/>
                <a:gd fmla="*/ 104 w 153" name="T60"/>
                <a:gd fmla="*/ 104 h 322" name="T61"/>
                <a:gd fmla="*/ 107 w 153" name="T62"/>
                <a:gd fmla="*/ 104 h 322" name="T63"/>
                <a:gd fmla="*/ 129 w 153" name="T64"/>
                <a:gd fmla="*/ 169 h 322" name="T65"/>
                <a:gd fmla="*/ 144 w 153" name="T66"/>
                <a:gd fmla="*/ 176 h 322" name="T67"/>
                <a:gd fmla="*/ 151 w 153" name="T68"/>
                <a:gd fmla="*/ 161 h 32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2" w="153">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106" name="Freeform 36"/>
            <p:cNvSpPr>
              <a:spLocks noEditPoints="1"/>
            </p:cNvSpPr>
            <p:nvPr/>
          </p:nvSpPr>
          <p:spPr bwMode="auto">
            <a:xfrm>
              <a:off x="7510618" y="2624269"/>
              <a:ext cx="158551" cy="400889"/>
            </a:xfrm>
            <a:custGeom>
              <a:gdLst>
                <a:gd fmla="*/ 64 w 127" name="T0"/>
                <a:gd fmla="*/ 58 h 321" name="T1"/>
                <a:gd fmla="*/ 93 w 127" name="T2"/>
                <a:gd fmla="*/ 29 h 321" name="T3"/>
                <a:gd fmla="*/ 64 w 127" name="T4"/>
                <a:gd fmla="*/ 0 h 321" name="T5"/>
                <a:gd fmla="*/ 34 w 127" name="T6"/>
                <a:gd fmla="*/ 29 h 321" name="T7"/>
                <a:gd fmla="*/ 64 w 127" name="T8"/>
                <a:gd fmla="*/ 58 h 321" name="T9"/>
                <a:gd fmla="*/ 127 w 127" name="T10"/>
                <a:gd fmla="*/ 85 h 321" name="T11"/>
                <a:gd fmla="*/ 127 w 127" name="T12"/>
                <a:gd fmla="*/ 85 h 321" name="T13"/>
                <a:gd fmla="*/ 102 w 127" name="T14"/>
                <a:gd fmla="*/ 63 h 321" name="T15"/>
                <a:gd fmla="*/ 25 w 127" name="T16"/>
                <a:gd fmla="*/ 63 h 321" name="T17"/>
                <a:gd fmla="*/ 1 w 127" name="T18"/>
                <a:gd fmla="*/ 85 h 321" name="T19"/>
                <a:gd fmla="*/ 0 w 127" name="T20"/>
                <a:gd fmla="*/ 85 h 321" name="T21"/>
                <a:gd fmla="*/ 0 w 127" name="T22"/>
                <a:gd fmla="*/ 169 h 321" name="T23"/>
                <a:gd fmla="*/ 13 w 127" name="T24"/>
                <a:gd fmla="*/ 181 h 321" name="T25"/>
                <a:gd fmla="*/ 26 w 127" name="T26"/>
                <a:gd fmla="*/ 169 h 321" name="T27"/>
                <a:gd fmla="*/ 26 w 127" name="T28"/>
                <a:gd fmla="*/ 107 h 321" name="T29"/>
                <a:gd fmla="*/ 29 w 127" name="T30"/>
                <a:gd fmla="*/ 107 h 321" name="T31"/>
                <a:gd fmla="*/ 31 w 127" name="T32"/>
                <a:gd fmla="*/ 107 h 321" name="T33"/>
                <a:gd fmla="*/ 30 w 127" name="T34"/>
                <a:gd fmla="*/ 110 h 321" name="T35"/>
                <a:gd fmla="*/ 30 w 127" name="T36"/>
                <a:gd fmla="*/ 306 h 321" name="T37"/>
                <a:gd fmla="*/ 46 w 127" name="T38"/>
                <a:gd fmla="*/ 321 h 321" name="T39"/>
                <a:gd fmla="*/ 62 w 127" name="T40"/>
                <a:gd fmla="*/ 306 h 321" name="T41"/>
                <a:gd fmla="*/ 62 w 127" name="T42"/>
                <a:gd fmla="*/ 216 h 321" name="T43"/>
                <a:gd fmla="*/ 66 w 127" name="T44"/>
                <a:gd fmla="*/ 216 h 321" name="T45"/>
                <a:gd fmla="*/ 66 w 127" name="T46"/>
                <a:gd fmla="*/ 306 h 321" name="T47"/>
                <a:gd fmla="*/ 81 w 127" name="T48"/>
                <a:gd fmla="*/ 321 h 321" name="T49"/>
                <a:gd fmla="*/ 97 w 127" name="T50"/>
                <a:gd fmla="*/ 306 h 321" name="T51"/>
                <a:gd fmla="*/ 97 w 127" name="T52"/>
                <a:gd fmla="*/ 110 h 321" name="T53"/>
                <a:gd fmla="*/ 97 w 127" name="T54"/>
                <a:gd fmla="*/ 107 h 321" name="T55"/>
                <a:gd fmla="*/ 101 w 127" name="T56"/>
                <a:gd fmla="*/ 107 h 321" name="T57"/>
                <a:gd fmla="*/ 101 w 127" name="T58"/>
                <a:gd fmla="*/ 168 h 321" name="T59"/>
                <a:gd fmla="*/ 114 w 127" name="T60"/>
                <a:gd fmla="*/ 181 h 321" name="T61"/>
                <a:gd fmla="*/ 127 w 127" name="T62"/>
                <a:gd fmla="*/ 168 h 321" name="T63"/>
                <a:gd fmla="*/ 127 w 127" name="T64"/>
                <a:gd fmla="*/ 85 h 3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1" w="127">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a:extLst/>
          </p:spPr>
          <p:txBody>
            <a:bodyPr anchor="t" anchorCtr="0" bIns="38623" compatLnSpc="1" lIns="77245" numCol="1" rIns="77245" tIns="38623" vert="horz" wrap="square">
              <a:prstTxWarp prst="textNoShape">
                <a:avLst/>
              </a:prstTxWarp>
            </a:bodyPr>
            <a:lstStyle/>
            <a:p>
              <a:endParaRPr altLang="en-US" lang="zh-CN">
                <a:solidFill>
                  <a:srgbClr val="7F7F7F"/>
                </a:solidFill>
              </a:endParaRPr>
            </a:p>
          </p:txBody>
        </p:sp>
        <p:sp>
          <p:nvSpPr>
            <p:cNvPr id="107" name="Freeform 37"/>
            <p:cNvSpPr>
              <a:spLocks noEditPoints="1"/>
            </p:cNvSpPr>
            <p:nvPr/>
          </p:nvSpPr>
          <p:spPr bwMode="auto">
            <a:xfrm>
              <a:off x="5527400" y="3276453"/>
              <a:ext cx="274021" cy="272294"/>
            </a:xfrm>
            <a:custGeom>
              <a:gdLst>
                <a:gd fmla="*/ 91 w 181" name="T0"/>
                <a:gd fmla="*/ 0 h 180" name="T1"/>
                <a:gd fmla="*/ 154 w 181" name="T2"/>
                <a:gd fmla="*/ 26 h 180" name="T3"/>
                <a:gd fmla="*/ 154 w 181" name="T4"/>
                <a:gd fmla="*/ 26 h 180" name="T5"/>
                <a:gd fmla="*/ 181 w 181" name="T6"/>
                <a:gd fmla="*/ 90 h 180" name="T7"/>
                <a:gd fmla="*/ 154 w 181" name="T8"/>
                <a:gd fmla="*/ 154 h 180" name="T9"/>
                <a:gd fmla="*/ 91 w 181" name="T10"/>
                <a:gd fmla="*/ 180 h 180" name="T11"/>
                <a:gd fmla="*/ 27 w 181" name="T12"/>
                <a:gd fmla="*/ 154 h 180" name="T13"/>
                <a:gd fmla="*/ 27 w 181" name="T14"/>
                <a:gd fmla="*/ 154 h 180" name="T15"/>
                <a:gd fmla="*/ 0 w 181" name="T16"/>
                <a:gd fmla="*/ 90 h 180" name="T17"/>
                <a:gd fmla="*/ 27 w 181" name="T18"/>
                <a:gd fmla="*/ 26 h 180" name="T19"/>
                <a:gd fmla="*/ 27 w 181" name="T20"/>
                <a:gd fmla="*/ 26 h 180" name="T21"/>
                <a:gd fmla="*/ 91 w 181" name="T22"/>
                <a:gd fmla="*/ 0 h 180" name="T23"/>
                <a:gd fmla="*/ 129 w 181" name="T24"/>
                <a:gd fmla="*/ 52 h 180" name="T25"/>
                <a:gd fmla="*/ 91 w 181" name="T26"/>
                <a:gd fmla="*/ 36 h 180" name="T27"/>
                <a:gd fmla="*/ 52 w 181" name="T28"/>
                <a:gd fmla="*/ 52 h 180" name="T29"/>
                <a:gd fmla="*/ 52 w 181" name="T30"/>
                <a:gd fmla="*/ 52 h 180" name="T31"/>
                <a:gd fmla="*/ 37 w 181" name="T32"/>
                <a:gd fmla="*/ 90 h 180" name="T33"/>
                <a:gd fmla="*/ 52 w 181" name="T34"/>
                <a:gd fmla="*/ 128 h 180" name="T35"/>
                <a:gd fmla="*/ 52 w 181" name="T36"/>
                <a:gd fmla="*/ 128 h 180" name="T37"/>
                <a:gd fmla="*/ 91 w 181" name="T38"/>
                <a:gd fmla="*/ 144 h 180" name="T39"/>
                <a:gd fmla="*/ 129 w 181" name="T40"/>
                <a:gd fmla="*/ 128 h 180" name="T41"/>
                <a:gd fmla="*/ 145 w 181" name="T42"/>
                <a:gd fmla="*/ 90 h 180" name="T43"/>
                <a:gd fmla="*/ 129 w 181" name="T44"/>
                <a:gd fmla="*/ 52 h 18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0"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08" name="Freeform 38"/>
            <p:cNvSpPr>
              <a:spLocks noEditPoints="1"/>
            </p:cNvSpPr>
            <p:nvPr/>
          </p:nvSpPr>
          <p:spPr bwMode="auto">
            <a:xfrm>
              <a:off x="5527400" y="3647837"/>
              <a:ext cx="274021" cy="274215"/>
            </a:xfrm>
            <a:custGeom>
              <a:gdLst>
                <a:gd fmla="*/ 91 w 181" name="T0"/>
                <a:gd fmla="*/ 0 h 181" name="T1"/>
                <a:gd fmla="*/ 154 w 181" name="T2"/>
                <a:gd fmla="*/ 26 h 181" name="T3"/>
                <a:gd fmla="*/ 154 w 181" name="T4"/>
                <a:gd fmla="*/ 26 h 181" name="T5"/>
                <a:gd fmla="*/ 181 w 181" name="T6"/>
                <a:gd fmla="*/ 90 h 181" name="T7"/>
                <a:gd fmla="*/ 154 w 181" name="T8"/>
                <a:gd fmla="*/ 154 h 181" name="T9"/>
                <a:gd fmla="*/ 91 w 181" name="T10"/>
                <a:gd fmla="*/ 181 h 181" name="T11"/>
                <a:gd fmla="*/ 27 w 181" name="T12"/>
                <a:gd fmla="*/ 154 h 181" name="T13"/>
                <a:gd fmla="*/ 27 w 181" name="T14"/>
                <a:gd fmla="*/ 154 h 181" name="T15"/>
                <a:gd fmla="*/ 0 w 181" name="T16"/>
                <a:gd fmla="*/ 90 h 181" name="T17"/>
                <a:gd fmla="*/ 27 w 181" name="T18"/>
                <a:gd fmla="*/ 26 h 181" name="T19"/>
                <a:gd fmla="*/ 27 w 181" name="T20"/>
                <a:gd fmla="*/ 26 h 181" name="T21"/>
                <a:gd fmla="*/ 91 w 181" name="T22"/>
                <a:gd fmla="*/ 0 h 181" name="T23"/>
                <a:gd fmla="*/ 129 w 181" name="T24"/>
                <a:gd fmla="*/ 52 h 181" name="T25"/>
                <a:gd fmla="*/ 91 w 181" name="T26"/>
                <a:gd fmla="*/ 36 h 181" name="T27"/>
                <a:gd fmla="*/ 52 w 181" name="T28"/>
                <a:gd fmla="*/ 52 h 181" name="T29"/>
                <a:gd fmla="*/ 52 w 181" name="T30"/>
                <a:gd fmla="*/ 52 h 181" name="T31"/>
                <a:gd fmla="*/ 37 w 181" name="T32"/>
                <a:gd fmla="*/ 90 h 181" name="T33"/>
                <a:gd fmla="*/ 52 w 181" name="T34"/>
                <a:gd fmla="*/ 128 h 181" name="T35"/>
                <a:gd fmla="*/ 52 w 181" name="T36"/>
                <a:gd fmla="*/ 128 h 181" name="T37"/>
                <a:gd fmla="*/ 91 w 181" name="T38"/>
                <a:gd fmla="*/ 144 h 181" name="T39"/>
                <a:gd fmla="*/ 129 w 181" name="T40"/>
                <a:gd fmla="*/ 128 h 181" name="T41"/>
                <a:gd fmla="*/ 145 w 181" name="T42"/>
                <a:gd fmla="*/ 90 h 181" name="T43"/>
                <a:gd fmla="*/ 129 w 181" name="T44"/>
                <a:gd fmla="*/ 52 h 18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1"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109" name="Freeform 39"/>
            <p:cNvSpPr>
              <a:spLocks noEditPoints="1"/>
            </p:cNvSpPr>
            <p:nvPr/>
          </p:nvSpPr>
          <p:spPr bwMode="auto">
            <a:xfrm>
              <a:off x="5527400" y="4054821"/>
              <a:ext cx="274021" cy="274215"/>
            </a:xfrm>
            <a:custGeom>
              <a:gdLst>
                <a:gd fmla="*/ 91 w 181" name="T0"/>
                <a:gd fmla="*/ 0 h 181" name="T1"/>
                <a:gd fmla="*/ 154 w 181" name="T2"/>
                <a:gd fmla="*/ 26 h 181" name="T3"/>
                <a:gd fmla="*/ 154 w 181" name="T4"/>
                <a:gd fmla="*/ 26 h 181" name="T5"/>
                <a:gd fmla="*/ 181 w 181" name="T6"/>
                <a:gd fmla="*/ 90 h 181" name="T7"/>
                <a:gd fmla="*/ 154 w 181" name="T8"/>
                <a:gd fmla="*/ 154 h 181" name="T9"/>
                <a:gd fmla="*/ 91 w 181" name="T10"/>
                <a:gd fmla="*/ 181 h 181" name="T11"/>
                <a:gd fmla="*/ 27 w 181" name="T12"/>
                <a:gd fmla="*/ 154 h 181" name="T13"/>
                <a:gd fmla="*/ 27 w 181" name="T14"/>
                <a:gd fmla="*/ 154 h 181" name="T15"/>
                <a:gd fmla="*/ 0 w 181" name="T16"/>
                <a:gd fmla="*/ 90 h 181" name="T17"/>
                <a:gd fmla="*/ 27 w 181" name="T18"/>
                <a:gd fmla="*/ 26 h 181" name="T19"/>
                <a:gd fmla="*/ 27 w 181" name="T20"/>
                <a:gd fmla="*/ 26 h 181" name="T21"/>
                <a:gd fmla="*/ 91 w 181" name="T22"/>
                <a:gd fmla="*/ 0 h 181" name="T23"/>
                <a:gd fmla="*/ 129 w 181" name="T24"/>
                <a:gd fmla="*/ 52 h 181" name="T25"/>
                <a:gd fmla="*/ 91 w 181" name="T26"/>
                <a:gd fmla="*/ 36 h 181" name="T27"/>
                <a:gd fmla="*/ 52 w 181" name="T28"/>
                <a:gd fmla="*/ 52 h 181" name="T29"/>
                <a:gd fmla="*/ 52 w 181" name="T30"/>
                <a:gd fmla="*/ 52 h 181" name="T31"/>
                <a:gd fmla="*/ 37 w 181" name="T32"/>
                <a:gd fmla="*/ 90 h 181" name="T33"/>
                <a:gd fmla="*/ 52 w 181" name="T34"/>
                <a:gd fmla="*/ 129 h 181" name="T35"/>
                <a:gd fmla="*/ 52 w 181" name="T36"/>
                <a:gd fmla="*/ 129 h 181" name="T37"/>
                <a:gd fmla="*/ 91 w 181" name="T38"/>
                <a:gd fmla="*/ 144 h 181" name="T39"/>
                <a:gd fmla="*/ 129 w 181" name="T40"/>
                <a:gd fmla="*/ 129 h 181" name="T41"/>
                <a:gd fmla="*/ 145 w 181" name="T42"/>
                <a:gd fmla="*/ 90 h 181" name="T43"/>
                <a:gd fmla="*/ 129 w 181" name="T44"/>
                <a:gd fmla="*/ 52 h 18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1"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4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4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93454031"/>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4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31" name="矩形 47"/>
          <p:cNvSpPr>
            <a:spLocks noChangeArrowheads="1"/>
          </p:cNvSpPr>
          <p:nvPr/>
        </p:nvSpPr>
        <p:spPr bwMode="auto">
          <a:xfrm>
            <a:off x="1026319" y="4068366"/>
            <a:ext cx="7106841"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图表的综合描述说明，在此录入上述图表的综合描述说明。</a:t>
            </a:r>
          </a:p>
        </p:txBody>
      </p:sp>
      <p:sp>
        <p:nvSpPr>
          <p:cNvPr id="232" name="任意多边形 42"/>
          <p:cNvSpPr>
            <a:spLocks noChangeArrowheads="1"/>
          </p:cNvSpPr>
          <p:nvPr/>
        </p:nvSpPr>
        <p:spPr bwMode="auto">
          <a:xfrm>
            <a:off x="1513285" y="2651523"/>
            <a:ext cx="6118622" cy="1259681"/>
          </a:xfrm>
          <a:custGeom>
            <a:gdLst>
              <a:gd fmla="*/ 2754223 w 19135506" name="T0"/>
              <a:gd fmla="*/ 276564 h 3938179" name="T1"/>
              <a:gd fmla="*/ 2848135 w 19135506" name="T2"/>
              <a:gd fmla="*/ 426015 h 3938179" name="T3"/>
              <a:gd fmla="*/ 2901753 w 19135506" name="T4"/>
              <a:gd fmla="*/ 447491 h 3938179" name="T5"/>
              <a:gd fmla="*/ 2967356 w 19135506" name="T6"/>
              <a:gd fmla="*/ 549598 h 3938179" name="T7"/>
              <a:gd fmla="*/ 3037015 w 19135506" name="T8"/>
              <a:gd fmla="*/ 1018109 h 3938179" name="T9"/>
              <a:gd fmla="*/ 3098470 w 19135506" name="T10"/>
              <a:gd fmla="*/ 1000346 h 3938179" name="T11"/>
              <a:gd fmla="*/ 3191490 w 19135506" name="T12"/>
              <a:gd fmla="*/ 1206918 h 3938179" name="T13"/>
              <a:gd fmla="*/ 3627801 w 19135506" name="T14"/>
              <a:gd fmla="*/ 937405 h 3938179" name="T15"/>
              <a:gd fmla="*/ 3883416 w 19135506" name="T16"/>
              <a:gd fmla="*/ 979993 h 3938179" name="T17"/>
              <a:gd fmla="*/ 3971849 w 19135506" name="T18"/>
              <a:gd fmla="*/ 1082890 h 3938179" name="T19"/>
              <a:gd fmla="*/ 4263719 w 19135506" name="T20"/>
              <a:gd fmla="*/ 1167124 h 3938179" name="T21"/>
              <a:gd fmla="*/ 4328899 w 19135506" name="T22"/>
              <a:gd fmla="*/ 864620 h 3938179" name="T23"/>
              <a:gd fmla="*/ 4384427 w 19135506" name="T24"/>
              <a:gd fmla="*/ 1002830 h 3938179" name="T25"/>
              <a:gd fmla="*/ 4537553 w 19135506" name="T26"/>
              <a:gd fmla="*/ 1088738 h 3938179" name="T27"/>
              <a:gd fmla="*/ 4646321 w 19135506" name="T28"/>
              <a:gd fmla="*/ 827715 h 3938179" name="T29"/>
              <a:gd fmla="*/ 4859895 w 19135506" name="T30"/>
              <a:gd fmla="*/ 1080503 h 3938179" name="T31"/>
              <a:gd fmla="*/ 4944217 w 19135506" name="T32"/>
              <a:gd fmla="*/ 1070575 h 3938179" name="T33"/>
              <a:gd fmla="*/ 5026052 w 19135506" name="T34"/>
              <a:gd fmla="*/ 507585 h 3938179" name="T35"/>
              <a:gd fmla="*/ 5144934 w 19135506" name="T36"/>
              <a:gd fmla="*/ 917098 h 3938179" name="T37"/>
              <a:gd fmla="*/ 5304155 w 19135506" name="T38"/>
              <a:gd fmla="*/ 1046379 h 3938179" name="T39"/>
              <a:gd fmla="*/ 5470986 w 19135506" name="T40"/>
              <a:gd fmla="*/ 949023 h 3938179" name="T41"/>
              <a:gd fmla="*/ 5594664 w 19135506" name="T42"/>
              <a:gd fmla="*/ 964385 h 3938179" name="T43"/>
              <a:gd fmla="*/ 5710120 w 19135506" name="T44"/>
              <a:gd fmla="*/ 348485 h 3938179" name="T45"/>
              <a:gd fmla="*/ 5762031 w 19135506" name="T46"/>
              <a:gd fmla="*/ 228005 h 3938179" name="T47"/>
              <a:gd fmla="*/ 5845060 w 19135506" name="T48"/>
              <a:gd fmla="*/ 498697 h 3938179" name="T49"/>
              <a:gd fmla="*/ 5897718 w 19135506" name="T50"/>
              <a:gd fmla="*/ 449445 h 3938179" name="T51"/>
              <a:gd fmla="*/ 5969430 w 19135506" name="T52"/>
              <a:gd fmla="*/ 618826 h 3938179" name="T53"/>
              <a:gd fmla="*/ 6037962 w 19135506" name="T54"/>
              <a:gd fmla="*/ 910951 h 3938179" name="T55"/>
              <a:gd fmla="*/ 6107759 w 19135506" name="T56"/>
              <a:gd fmla="*/ 996027 h 3938179" name="T57"/>
              <a:gd fmla="*/ 6314298 w 19135506" name="T58"/>
              <a:gd fmla="*/ 895418 h 3938179" name="T59"/>
              <a:gd fmla="*/ 6685333 w 19135506" name="T60"/>
              <a:gd fmla="*/ 855492 h 3938179" name="T61"/>
              <a:gd fmla="*/ 6820218 w 19135506" name="T62"/>
              <a:gd fmla="*/ 1019460 h 3938179" name="T63"/>
              <a:gd fmla="*/ 7051067 w 19135506" name="T64"/>
              <a:gd fmla="*/ 899211 h 3938179" name="T65"/>
              <a:gd fmla="*/ 7124422 w 19135506" name="T66"/>
              <a:gd fmla="*/ 1018185 h 3938179" name="T67"/>
              <a:gd fmla="*/ 7339934 w 19135506" name="T68"/>
              <a:gd fmla="*/ 1231597 h 3938179" name="T69"/>
              <a:gd fmla="*/ 7466662 w 19135506" name="T70"/>
              <a:gd fmla="*/ 1261135 h 3938179" name="T71"/>
              <a:gd fmla="*/ 7594457 w 19135506" name="T72"/>
              <a:gd fmla="*/ 1264741 h 3938179" name="T73"/>
              <a:gd fmla="*/ 7873437 w 19135506" name="T74"/>
              <a:gd fmla="*/ 1073279 h 3938179" name="T75"/>
              <a:gd fmla="*/ 8006600 w 19135506" name="T76"/>
              <a:gd fmla="*/ 1175902 h 3938179" name="T77"/>
              <a:gd fmla="*/ 8090323 w 19135506" name="T78"/>
              <a:gd fmla="*/ 1341663 h 3938179" name="T79"/>
              <a:gd fmla="*/ 8130391 w 19135506" name="T80"/>
              <a:gd fmla="*/ 1679575 h 3938179" name="T81"/>
              <a:gd fmla="*/ 36815 w 19135506" name="T82"/>
              <a:gd fmla="*/ 1554165 h 3938179" name="T83"/>
              <a:gd fmla="*/ 327366 w 19135506" name="T84"/>
              <a:gd fmla="*/ 1380833 h 3938179" name="T85"/>
              <a:gd fmla="*/ 550267 w 19135506" name="T86"/>
              <a:gd fmla="*/ 1591511 h 3938179" name="T87"/>
              <a:gd fmla="*/ 710481 w 19135506" name="T88"/>
              <a:gd fmla="*/ 1352359 h 3938179" name="T89"/>
              <a:gd fmla="*/ 952113 w 19135506" name="T90"/>
              <a:gd fmla="*/ 1257275 h 3938179" name="T91"/>
              <a:gd fmla="*/ 1167518 w 19135506" name="T92"/>
              <a:gd fmla="*/ 1352063 h 3938179" name="T93"/>
              <a:gd fmla="*/ 1288163 w 19135506" name="T94"/>
              <a:gd fmla="*/ 1032686 h 3938179" name="T95"/>
              <a:gd fmla="*/ 1539065 w 19135506" name="T96"/>
              <a:gd fmla="*/ 906565 h 3938179" name="T97"/>
              <a:gd fmla="*/ 1643771 w 19135506" name="T98"/>
              <a:gd fmla="*/ 1180475 h 3938179" name="T99"/>
              <a:gd fmla="*/ 1691217 w 19135506" name="T100"/>
              <a:gd fmla="*/ 1165629 h 3938179" name="T101"/>
              <a:gd fmla="*/ 1780030 w 19135506" name="T102"/>
              <a:gd fmla="*/ 1207465 h 3938179" name="T103"/>
              <a:gd fmla="*/ 1924021 w 19135506" name="T104"/>
              <a:gd fmla="*/ 508659 h 3938179" name="T105"/>
              <a:gd fmla="*/ 2030950 w 19135506" name="T106"/>
              <a:gd fmla="*/ 971353 h 3938179" name="T107"/>
              <a:gd fmla="*/ 2116904 w 19135506" name="T108"/>
              <a:gd fmla="*/ 1152848 h 3938179" name="T109"/>
              <a:gd fmla="*/ 2290064 w 19135506" name="T110"/>
              <a:gd fmla="*/ 965506 h 3938179" name="T111"/>
              <a:gd fmla="*/ 2380981 w 19135506" name="T112"/>
              <a:gd fmla="*/ 966241 h 3938179" name="T113"/>
              <a:gd fmla="*/ 2509756 w 19135506" name="T114"/>
              <a:gd fmla="*/ 1083982 h 3938179" name="T115"/>
              <a:gd fmla="*/ 2660662 w 19135506" name="T116"/>
              <a:gd fmla="*/ 175141 h 393817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135506" name="T177"/>
              <a:gd fmla="*/ 0 h 3938179" name="T178"/>
              <a:gd fmla="*/ 19135506 w 19135506" name="T179"/>
              <a:gd fmla="*/ 3938179 h 3938179"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938179" w="19135506">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233" name="文本框 44"/>
          <p:cNvSpPr>
            <a:spLocks noChangeArrowheads="1"/>
          </p:cNvSpPr>
          <p:nvPr/>
        </p:nvSpPr>
        <p:spPr bwMode="auto">
          <a:xfrm>
            <a:off x="2245519" y="1362075"/>
            <a:ext cx="13258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234" name="文本框 45"/>
          <p:cNvSpPr>
            <a:spLocks noChangeArrowheads="1"/>
          </p:cNvSpPr>
          <p:nvPr/>
        </p:nvSpPr>
        <p:spPr bwMode="auto">
          <a:xfrm>
            <a:off x="6574630" y="1504950"/>
            <a:ext cx="12496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tx2"/>
                </a:solidFill>
                <a:latin charset="-122" panose="020b0503020204020204" pitchFamily="34" typeface="微软雅黑"/>
                <a:ea charset="-122" panose="020b0503020204020204" pitchFamily="34" typeface="微软雅黑"/>
                <a:sym charset="-122" panose="02000000000000000000" pitchFamily="2" typeface="方正兰亭黑_GBK"/>
              </a:rPr>
              <a:t>标题文字</a:t>
            </a:r>
          </a:p>
        </p:txBody>
      </p:sp>
      <p:sp>
        <p:nvSpPr>
          <p:cNvPr id="235" name="文本框 46"/>
          <p:cNvSpPr>
            <a:spLocks noChangeArrowheads="1"/>
          </p:cNvSpPr>
          <p:nvPr/>
        </p:nvSpPr>
        <p:spPr bwMode="auto">
          <a:xfrm>
            <a:off x="3860007" y="1157287"/>
            <a:ext cx="17830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bg2"/>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236" name="文本框 47"/>
          <p:cNvSpPr>
            <a:spLocks noChangeArrowheads="1"/>
          </p:cNvSpPr>
          <p:nvPr/>
        </p:nvSpPr>
        <p:spPr bwMode="auto">
          <a:xfrm>
            <a:off x="5181601" y="1675210"/>
            <a:ext cx="8686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3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a:t>
            </a:r>
          </a:p>
        </p:txBody>
      </p:sp>
      <p:sp>
        <p:nvSpPr>
          <p:cNvPr id="237" name="文本框 48"/>
          <p:cNvSpPr>
            <a:spLocks noChangeArrowheads="1"/>
          </p:cNvSpPr>
          <p:nvPr/>
        </p:nvSpPr>
        <p:spPr bwMode="auto">
          <a:xfrm>
            <a:off x="4617244" y="2191941"/>
            <a:ext cx="132588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238" name="文本框 53"/>
          <p:cNvSpPr>
            <a:spLocks noChangeArrowheads="1"/>
          </p:cNvSpPr>
          <p:nvPr/>
        </p:nvSpPr>
        <p:spPr bwMode="auto">
          <a:xfrm>
            <a:off x="6654405" y="2368153"/>
            <a:ext cx="12115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35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239" name="文本框 54"/>
          <p:cNvSpPr>
            <a:spLocks noChangeArrowheads="1"/>
          </p:cNvSpPr>
          <p:nvPr/>
        </p:nvSpPr>
        <p:spPr bwMode="auto">
          <a:xfrm>
            <a:off x="1766888" y="2463403"/>
            <a:ext cx="12115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35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240" name="文本框 55"/>
          <p:cNvSpPr>
            <a:spLocks noChangeArrowheads="1"/>
          </p:cNvSpPr>
          <p:nvPr/>
        </p:nvSpPr>
        <p:spPr bwMode="auto">
          <a:xfrm>
            <a:off x="2871788" y="1776412"/>
            <a:ext cx="1325880"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250">
                <a:solidFill>
                  <a:schemeClr val="tx2"/>
                </a:solidFill>
                <a:latin charset="-122" panose="020b0503020204020204" pitchFamily="34" typeface="微软雅黑"/>
                <a:ea charset="-122" panose="020b0503020204020204" pitchFamily="34" typeface="微软雅黑"/>
                <a:sym charset="-122" panose="02000000000000000000" pitchFamily="2" typeface="方正兰亭黑_GBK"/>
              </a:rPr>
              <a:t>标题文字</a:t>
            </a:r>
          </a:p>
        </p:txBody>
      </p:sp>
      <p:sp>
        <p:nvSpPr>
          <p:cNvPr id="241" name="文本框 56"/>
          <p:cNvSpPr>
            <a:spLocks noChangeArrowheads="1"/>
          </p:cNvSpPr>
          <p:nvPr/>
        </p:nvSpPr>
        <p:spPr bwMode="auto">
          <a:xfrm>
            <a:off x="801291" y="1841897"/>
            <a:ext cx="12496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a:t>
            </a:r>
          </a:p>
        </p:txBody>
      </p:sp>
    </p:spTree>
    <p:extLst>
      <p:ext uri="{BB962C8B-B14F-4D97-AF65-F5344CB8AC3E}">
        <p14:creationId val="2817237503"/>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32"/>
                                        </p:tgtEl>
                                        <p:attrNameLst>
                                          <p:attrName>style.visibility</p:attrName>
                                        </p:attrNameLst>
                                      </p:cBhvr>
                                      <p:to>
                                        <p:strVal val="visible"/>
                                      </p:to>
                                    </p:set>
                                    <p:animEffect filter="">
                                      <p:cBhvr>
                                        <p:cTn dur="750" id="7"/>
                                        <p:tgtEl>
                                          <p:spTgt spid="232"/>
                                        </p:tgtEl>
                                      </p:cBhvr>
                                    </p:animEffect>
                                  </p:childTnLst>
                                </p:cTn>
                              </p:par>
                            </p:childTnLst>
                          </p:cTn>
                        </p:par>
                        <p:par>
                          <p:cTn fill="hold" id="8" nodeType="afterGroup">
                            <p:stCondLst>
                              <p:cond delay="750"/>
                            </p:stCondLst>
                            <p:childTnLst>
                              <p:par>
                                <p:cTn fill="hold" grpId="0" id="9" nodeType="afterEffect" presetClass="entr" presetID="12" presetSubtype="4">
                                  <p:stCondLst>
                                    <p:cond delay="0"/>
                                  </p:stCondLst>
                                  <p:childTnLst>
                                    <p:set>
                                      <p:cBhvr>
                                        <p:cTn dur="1" fill="hold" id="10">
                                          <p:stCondLst>
                                            <p:cond delay="0"/>
                                          </p:stCondLst>
                                        </p:cTn>
                                        <p:tgtEl>
                                          <p:spTgt spid="240"/>
                                        </p:tgtEl>
                                        <p:attrNameLst>
                                          <p:attrName>style.visibility</p:attrName>
                                        </p:attrNameLst>
                                      </p:cBhvr>
                                      <p:to>
                                        <p:strVal val="visible"/>
                                      </p:to>
                                    </p:set>
                                    <p:anim calcmode="lin" valueType="num">
                                      <p:cBhvr>
                                        <p:cTn dur="500" id="11"/>
                                        <p:tgtEl>
                                          <p:spTgt spid="240"/>
                                        </p:tgtEl>
                                        <p:attrNameLst>
                                          <p:attrName>ppt_y</p:attrName>
                                        </p:attrNameLst>
                                      </p:cBhvr>
                                      <p:tavLst>
                                        <p:tav tm="0">
                                          <p:val>
                                            <p:strVal val="#ppt_y+#ppt_h*1.125000"/>
                                          </p:val>
                                        </p:tav>
                                        <p:tav tm="100000">
                                          <p:val>
                                            <p:strVal val="#ppt_y"/>
                                          </p:val>
                                        </p:tav>
                                      </p:tavLst>
                                    </p:anim>
                                    <p:animEffect filter="">
                                      <p:cBhvr>
                                        <p:cTn dur="500" id="12"/>
                                        <p:tgtEl>
                                          <p:spTgt spid="240"/>
                                        </p:tgtEl>
                                      </p:cBhvr>
                                    </p:animEffect>
                                  </p:childTnLst>
                                </p:cTn>
                              </p:par>
                            </p:childTnLst>
                          </p:cTn>
                        </p:par>
                        <p:par>
                          <p:cTn fill="hold" id="13" nodeType="afterGroup">
                            <p:stCondLst>
                              <p:cond delay="1250"/>
                            </p:stCondLst>
                            <p:childTnLst>
                              <p:par>
                                <p:cTn fill="hold" grpId="0" id="14" nodeType="afterEffect" presetClass="entr" presetID="12" presetSubtype="4">
                                  <p:stCondLst>
                                    <p:cond delay="0"/>
                                  </p:stCondLst>
                                  <p:childTnLst>
                                    <p:set>
                                      <p:cBhvr>
                                        <p:cTn dur="1" fill="hold" id="15">
                                          <p:stCondLst>
                                            <p:cond delay="0"/>
                                          </p:stCondLst>
                                        </p:cTn>
                                        <p:tgtEl>
                                          <p:spTgt spid="241"/>
                                        </p:tgtEl>
                                        <p:attrNameLst>
                                          <p:attrName>style.visibility</p:attrName>
                                        </p:attrNameLst>
                                      </p:cBhvr>
                                      <p:to>
                                        <p:strVal val="visible"/>
                                      </p:to>
                                    </p:set>
                                    <p:anim calcmode="lin" valueType="num">
                                      <p:cBhvr>
                                        <p:cTn dur="500" id="16"/>
                                        <p:tgtEl>
                                          <p:spTgt spid="241"/>
                                        </p:tgtEl>
                                        <p:attrNameLst>
                                          <p:attrName>ppt_y</p:attrName>
                                        </p:attrNameLst>
                                      </p:cBhvr>
                                      <p:tavLst>
                                        <p:tav tm="0">
                                          <p:val>
                                            <p:strVal val="#ppt_y+#ppt_h*1.125000"/>
                                          </p:val>
                                        </p:tav>
                                        <p:tav tm="100000">
                                          <p:val>
                                            <p:strVal val="#ppt_y"/>
                                          </p:val>
                                        </p:tav>
                                      </p:tavLst>
                                    </p:anim>
                                    <p:animEffect filter="">
                                      <p:cBhvr>
                                        <p:cTn dur="500" id="17"/>
                                        <p:tgtEl>
                                          <p:spTgt spid="241"/>
                                        </p:tgtEl>
                                      </p:cBhvr>
                                    </p:animEffect>
                                  </p:childTnLst>
                                </p:cTn>
                              </p:par>
                            </p:childTnLst>
                          </p:cTn>
                        </p:par>
                        <p:par>
                          <p:cTn fill="hold" id="18" nodeType="afterGroup">
                            <p:stCondLst>
                              <p:cond delay="1750"/>
                            </p:stCondLst>
                            <p:childTnLst>
                              <p:par>
                                <p:cTn fill="hold" grpId="0" id="19" nodeType="afterEffect" presetClass="entr" presetID="12" presetSubtype="4">
                                  <p:stCondLst>
                                    <p:cond delay="0"/>
                                  </p:stCondLst>
                                  <p:childTnLst>
                                    <p:set>
                                      <p:cBhvr>
                                        <p:cTn dur="1" fill="hold" id="20">
                                          <p:stCondLst>
                                            <p:cond delay="0"/>
                                          </p:stCondLst>
                                        </p:cTn>
                                        <p:tgtEl>
                                          <p:spTgt spid="239"/>
                                        </p:tgtEl>
                                        <p:attrNameLst>
                                          <p:attrName>style.visibility</p:attrName>
                                        </p:attrNameLst>
                                      </p:cBhvr>
                                      <p:to>
                                        <p:strVal val="visible"/>
                                      </p:to>
                                    </p:set>
                                    <p:anim calcmode="lin" valueType="num">
                                      <p:cBhvr>
                                        <p:cTn dur="500" id="21"/>
                                        <p:tgtEl>
                                          <p:spTgt spid="239"/>
                                        </p:tgtEl>
                                        <p:attrNameLst>
                                          <p:attrName>ppt_y</p:attrName>
                                        </p:attrNameLst>
                                      </p:cBhvr>
                                      <p:tavLst>
                                        <p:tav tm="0">
                                          <p:val>
                                            <p:strVal val="#ppt_y+#ppt_h*1.125000"/>
                                          </p:val>
                                        </p:tav>
                                        <p:tav tm="100000">
                                          <p:val>
                                            <p:strVal val="#ppt_y"/>
                                          </p:val>
                                        </p:tav>
                                      </p:tavLst>
                                    </p:anim>
                                    <p:animEffect filter="">
                                      <p:cBhvr>
                                        <p:cTn dur="500" id="22"/>
                                        <p:tgtEl>
                                          <p:spTgt spid="239"/>
                                        </p:tgtEl>
                                      </p:cBhvr>
                                    </p:animEffect>
                                  </p:childTnLst>
                                </p:cTn>
                              </p:par>
                            </p:childTnLst>
                          </p:cTn>
                        </p:par>
                        <p:par>
                          <p:cTn fill="hold" id="23" nodeType="afterGroup">
                            <p:stCondLst>
                              <p:cond delay="2250"/>
                            </p:stCondLst>
                            <p:childTnLst>
                              <p:par>
                                <p:cTn fill="hold" grpId="0" id="24" nodeType="afterEffect" presetClass="entr" presetID="12" presetSubtype="4">
                                  <p:stCondLst>
                                    <p:cond delay="0"/>
                                  </p:stCondLst>
                                  <p:childTnLst>
                                    <p:set>
                                      <p:cBhvr>
                                        <p:cTn dur="1" fill="hold" id="25">
                                          <p:stCondLst>
                                            <p:cond delay="0"/>
                                          </p:stCondLst>
                                        </p:cTn>
                                        <p:tgtEl>
                                          <p:spTgt spid="233"/>
                                        </p:tgtEl>
                                        <p:attrNameLst>
                                          <p:attrName>style.visibility</p:attrName>
                                        </p:attrNameLst>
                                      </p:cBhvr>
                                      <p:to>
                                        <p:strVal val="visible"/>
                                      </p:to>
                                    </p:set>
                                    <p:anim calcmode="lin" valueType="num">
                                      <p:cBhvr>
                                        <p:cTn dur="500" id="26"/>
                                        <p:tgtEl>
                                          <p:spTgt spid="233"/>
                                        </p:tgtEl>
                                        <p:attrNameLst>
                                          <p:attrName>ppt_y</p:attrName>
                                        </p:attrNameLst>
                                      </p:cBhvr>
                                      <p:tavLst>
                                        <p:tav tm="0">
                                          <p:val>
                                            <p:strVal val="#ppt_y+#ppt_h*1.125000"/>
                                          </p:val>
                                        </p:tav>
                                        <p:tav tm="100000">
                                          <p:val>
                                            <p:strVal val="#ppt_y"/>
                                          </p:val>
                                        </p:tav>
                                      </p:tavLst>
                                    </p:anim>
                                    <p:animEffect filter="">
                                      <p:cBhvr>
                                        <p:cTn dur="500" id="27"/>
                                        <p:tgtEl>
                                          <p:spTgt spid="233"/>
                                        </p:tgtEl>
                                      </p:cBhvr>
                                    </p:animEffect>
                                  </p:childTnLst>
                                </p:cTn>
                              </p:par>
                            </p:childTnLst>
                          </p:cTn>
                        </p:par>
                        <p:par>
                          <p:cTn fill="hold" id="28" nodeType="afterGroup">
                            <p:stCondLst>
                              <p:cond delay="2750"/>
                            </p:stCondLst>
                            <p:childTnLst>
                              <p:par>
                                <p:cTn fill="hold" grpId="0" id="29" nodeType="afterEffect" presetClass="entr" presetID="12" presetSubtype="4">
                                  <p:stCondLst>
                                    <p:cond delay="0"/>
                                  </p:stCondLst>
                                  <p:childTnLst>
                                    <p:set>
                                      <p:cBhvr>
                                        <p:cTn dur="1" fill="hold" id="30">
                                          <p:stCondLst>
                                            <p:cond delay="0"/>
                                          </p:stCondLst>
                                        </p:cTn>
                                        <p:tgtEl>
                                          <p:spTgt spid="235"/>
                                        </p:tgtEl>
                                        <p:attrNameLst>
                                          <p:attrName>style.visibility</p:attrName>
                                        </p:attrNameLst>
                                      </p:cBhvr>
                                      <p:to>
                                        <p:strVal val="visible"/>
                                      </p:to>
                                    </p:set>
                                    <p:anim calcmode="lin" valueType="num">
                                      <p:cBhvr>
                                        <p:cTn dur="500" id="31"/>
                                        <p:tgtEl>
                                          <p:spTgt spid="235"/>
                                        </p:tgtEl>
                                        <p:attrNameLst>
                                          <p:attrName>ppt_y</p:attrName>
                                        </p:attrNameLst>
                                      </p:cBhvr>
                                      <p:tavLst>
                                        <p:tav tm="0">
                                          <p:val>
                                            <p:strVal val="#ppt_y+#ppt_h*1.125000"/>
                                          </p:val>
                                        </p:tav>
                                        <p:tav tm="100000">
                                          <p:val>
                                            <p:strVal val="#ppt_y"/>
                                          </p:val>
                                        </p:tav>
                                      </p:tavLst>
                                    </p:anim>
                                    <p:animEffect filter="">
                                      <p:cBhvr>
                                        <p:cTn dur="500" id="32"/>
                                        <p:tgtEl>
                                          <p:spTgt spid="235"/>
                                        </p:tgtEl>
                                      </p:cBhvr>
                                    </p:animEffect>
                                  </p:childTnLst>
                                </p:cTn>
                              </p:par>
                            </p:childTnLst>
                          </p:cTn>
                        </p:par>
                        <p:par>
                          <p:cTn fill="hold" id="33" nodeType="afterGroup">
                            <p:stCondLst>
                              <p:cond delay="3250"/>
                            </p:stCondLst>
                            <p:childTnLst>
                              <p:par>
                                <p:cTn fill="hold" grpId="0" id="34" nodeType="afterEffect" presetClass="entr" presetID="12" presetSubtype="4">
                                  <p:stCondLst>
                                    <p:cond delay="0"/>
                                  </p:stCondLst>
                                  <p:childTnLst>
                                    <p:set>
                                      <p:cBhvr>
                                        <p:cTn dur="1" fill="hold" id="35">
                                          <p:stCondLst>
                                            <p:cond delay="0"/>
                                          </p:stCondLst>
                                        </p:cTn>
                                        <p:tgtEl>
                                          <p:spTgt spid="236"/>
                                        </p:tgtEl>
                                        <p:attrNameLst>
                                          <p:attrName>style.visibility</p:attrName>
                                        </p:attrNameLst>
                                      </p:cBhvr>
                                      <p:to>
                                        <p:strVal val="visible"/>
                                      </p:to>
                                    </p:set>
                                    <p:anim calcmode="lin" valueType="num">
                                      <p:cBhvr>
                                        <p:cTn dur="500" id="36"/>
                                        <p:tgtEl>
                                          <p:spTgt spid="236"/>
                                        </p:tgtEl>
                                        <p:attrNameLst>
                                          <p:attrName>ppt_y</p:attrName>
                                        </p:attrNameLst>
                                      </p:cBhvr>
                                      <p:tavLst>
                                        <p:tav tm="0">
                                          <p:val>
                                            <p:strVal val="#ppt_y+#ppt_h*1.125000"/>
                                          </p:val>
                                        </p:tav>
                                        <p:tav tm="100000">
                                          <p:val>
                                            <p:strVal val="#ppt_y"/>
                                          </p:val>
                                        </p:tav>
                                      </p:tavLst>
                                    </p:anim>
                                    <p:animEffect filter="">
                                      <p:cBhvr>
                                        <p:cTn dur="500" id="37"/>
                                        <p:tgtEl>
                                          <p:spTgt spid="236"/>
                                        </p:tgtEl>
                                      </p:cBhvr>
                                    </p:animEffect>
                                  </p:childTnLst>
                                </p:cTn>
                              </p:par>
                            </p:childTnLst>
                          </p:cTn>
                        </p:par>
                        <p:par>
                          <p:cTn fill="hold" id="38" nodeType="afterGroup">
                            <p:stCondLst>
                              <p:cond delay="3750"/>
                            </p:stCondLst>
                            <p:childTnLst>
                              <p:par>
                                <p:cTn fill="hold" grpId="0" id="39" nodeType="afterEffect" presetClass="entr" presetID="12" presetSubtype="4">
                                  <p:stCondLst>
                                    <p:cond delay="0"/>
                                  </p:stCondLst>
                                  <p:childTnLst>
                                    <p:set>
                                      <p:cBhvr>
                                        <p:cTn dur="1" fill="hold" id="40">
                                          <p:stCondLst>
                                            <p:cond delay="0"/>
                                          </p:stCondLst>
                                        </p:cTn>
                                        <p:tgtEl>
                                          <p:spTgt spid="234"/>
                                        </p:tgtEl>
                                        <p:attrNameLst>
                                          <p:attrName>style.visibility</p:attrName>
                                        </p:attrNameLst>
                                      </p:cBhvr>
                                      <p:to>
                                        <p:strVal val="visible"/>
                                      </p:to>
                                    </p:set>
                                    <p:anim calcmode="lin" valueType="num">
                                      <p:cBhvr>
                                        <p:cTn dur="500" id="41"/>
                                        <p:tgtEl>
                                          <p:spTgt spid="234"/>
                                        </p:tgtEl>
                                        <p:attrNameLst>
                                          <p:attrName>ppt_y</p:attrName>
                                        </p:attrNameLst>
                                      </p:cBhvr>
                                      <p:tavLst>
                                        <p:tav tm="0">
                                          <p:val>
                                            <p:strVal val="#ppt_y+#ppt_h*1.125000"/>
                                          </p:val>
                                        </p:tav>
                                        <p:tav tm="100000">
                                          <p:val>
                                            <p:strVal val="#ppt_y"/>
                                          </p:val>
                                        </p:tav>
                                      </p:tavLst>
                                    </p:anim>
                                    <p:animEffect filter="">
                                      <p:cBhvr>
                                        <p:cTn dur="500" id="42"/>
                                        <p:tgtEl>
                                          <p:spTgt spid="234"/>
                                        </p:tgtEl>
                                      </p:cBhvr>
                                    </p:animEffect>
                                  </p:childTnLst>
                                </p:cTn>
                              </p:par>
                            </p:childTnLst>
                          </p:cTn>
                        </p:par>
                        <p:par>
                          <p:cTn fill="hold" id="43" nodeType="afterGroup">
                            <p:stCondLst>
                              <p:cond delay="4250"/>
                            </p:stCondLst>
                            <p:childTnLst>
                              <p:par>
                                <p:cTn fill="hold" grpId="0" id="44" nodeType="afterEffect" presetClass="entr" presetID="12" presetSubtype="4">
                                  <p:stCondLst>
                                    <p:cond delay="0"/>
                                  </p:stCondLst>
                                  <p:childTnLst>
                                    <p:set>
                                      <p:cBhvr>
                                        <p:cTn dur="1" fill="hold" id="45">
                                          <p:stCondLst>
                                            <p:cond delay="0"/>
                                          </p:stCondLst>
                                        </p:cTn>
                                        <p:tgtEl>
                                          <p:spTgt spid="237"/>
                                        </p:tgtEl>
                                        <p:attrNameLst>
                                          <p:attrName>style.visibility</p:attrName>
                                        </p:attrNameLst>
                                      </p:cBhvr>
                                      <p:to>
                                        <p:strVal val="visible"/>
                                      </p:to>
                                    </p:set>
                                    <p:anim calcmode="lin" valueType="num">
                                      <p:cBhvr>
                                        <p:cTn dur="500" id="46"/>
                                        <p:tgtEl>
                                          <p:spTgt spid="237"/>
                                        </p:tgtEl>
                                        <p:attrNameLst>
                                          <p:attrName>ppt_y</p:attrName>
                                        </p:attrNameLst>
                                      </p:cBhvr>
                                      <p:tavLst>
                                        <p:tav tm="0">
                                          <p:val>
                                            <p:strVal val="#ppt_y+#ppt_h*1.125000"/>
                                          </p:val>
                                        </p:tav>
                                        <p:tav tm="100000">
                                          <p:val>
                                            <p:strVal val="#ppt_y"/>
                                          </p:val>
                                        </p:tav>
                                      </p:tavLst>
                                    </p:anim>
                                    <p:animEffect filter="">
                                      <p:cBhvr>
                                        <p:cTn dur="500" id="47"/>
                                        <p:tgtEl>
                                          <p:spTgt spid="237"/>
                                        </p:tgtEl>
                                      </p:cBhvr>
                                    </p:animEffect>
                                  </p:childTnLst>
                                </p:cTn>
                              </p:par>
                            </p:childTnLst>
                          </p:cTn>
                        </p:par>
                        <p:par>
                          <p:cTn fill="hold" id="48" nodeType="afterGroup">
                            <p:stCondLst>
                              <p:cond delay="4750"/>
                            </p:stCondLst>
                            <p:childTnLst>
                              <p:par>
                                <p:cTn fill="hold" grpId="0" id="49" nodeType="afterEffect" presetClass="entr" presetID="12" presetSubtype="4">
                                  <p:stCondLst>
                                    <p:cond delay="0"/>
                                  </p:stCondLst>
                                  <p:childTnLst>
                                    <p:set>
                                      <p:cBhvr>
                                        <p:cTn dur="1" fill="hold" id="50">
                                          <p:stCondLst>
                                            <p:cond delay="0"/>
                                          </p:stCondLst>
                                        </p:cTn>
                                        <p:tgtEl>
                                          <p:spTgt spid="238"/>
                                        </p:tgtEl>
                                        <p:attrNameLst>
                                          <p:attrName>style.visibility</p:attrName>
                                        </p:attrNameLst>
                                      </p:cBhvr>
                                      <p:to>
                                        <p:strVal val="visible"/>
                                      </p:to>
                                    </p:set>
                                    <p:anim calcmode="lin" valueType="num">
                                      <p:cBhvr>
                                        <p:cTn dur="500" id="51"/>
                                        <p:tgtEl>
                                          <p:spTgt spid="238"/>
                                        </p:tgtEl>
                                        <p:attrNameLst>
                                          <p:attrName>ppt_y</p:attrName>
                                        </p:attrNameLst>
                                      </p:cBhvr>
                                      <p:tavLst>
                                        <p:tav tm="0">
                                          <p:val>
                                            <p:strVal val="#ppt_y+#ppt_h*1.125000"/>
                                          </p:val>
                                        </p:tav>
                                        <p:tav tm="100000">
                                          <p:val>
                                            <p:strVal val="#ppt_y"/>
                                          </p:val>
                                        </p:tav>
                                      </p:tavLst>
                                    </p:anim>
                                    <p:animEffect filter="">
                                      <p:cBhvr>
                                        <p:cTn dur="500" id="52"/>
                                        <p:tgtEl>
                                          <p:spTgt spid="238"/>
                                        </p:tgtEl>
                                      </p:cBhvr>
                                    </p:animEffect>
                                  </p:childTnLst>
                                </p:cTn>
                              </p:par>
                            </p:childTnLst>
                          </p:cTn>
                        </p:par>
                        <p:par>
                          <p:cTn fill="hold" id="53" nodeType="afterGroup">
                            <p:stCondLst>
                              <p:cond delay="5250"/>
                            </p:stCondLst>
                            <p:childTnLst>
                              <p:par>
                                <p:cTn fill="hold" grpId="0" id="54" nodeType="afterEffect" presetClass="entr" presetID="16" presetSubtype="37">
                                  <p:stCondLst>
                                    <p:cond delay="0"/>
                                  </p:stCondLst>
                                  <p:childTnLst>
                                    <p:set>
                                      <p:cBhvr>
                                        <p:cTn dur="1" fill="hold" id="55">
                                          <p:stCondLst>
                                            <p:cond delay="0"/>
                                          </p:stCondLst>
                                        </p:cTn>
                                        <p:tgtEl>
                                          <p:spTgt spid="231"/>
                                        </p:tgtEl>
                                        <p:attrNameLst>
                                          <p:attrName>style.visibility</p:attrName>
                                        </p:attrNameLst>
                                      </p:cBhvr>
                                      <p:to>
                                        <p:strVal val="visible"/>
                                      </p:to>
                                    </p:set>
                                    <p:animEffect filter="">
                                      <p:cBhvr>
                                        <p:cTn dur="500" id="56"/>
                                        <p:tgtEl>
                                          <p:spTgt spid="2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1"/>
      <p:bldP grpId="0" spid="232"/>
      <p:bldP grpId="0" spid="233"/>
      <p:bldP grpId="0" spid="234"/>
      <p:bldP grpId="0" spid="235"/>
      <p:bldP grpId="0" spid="236"/>
      <p:bldP grpId="0" spid="237"/>
      <p:bldP grpId="0" spid="238"/>
      <p:bldP grpId="0" spid="239"/>
      <p:bldP grpId="0" spid="240"/>
      <p:bldP grpId="0" spid="24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4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6" name="Oval 9"/>
          <p:cNvSpPr/>
          <p:nvPr/>
        </p:nvSpPr>
        <p:spPr>
          <a:xfrm>
            <a:off x="5593086" y="2158865"/>
            <a:ext cx="1480945" cy="1480945"/>
          </a:xfrm>
          <a:prstGeom prst="ellipse">
            <a:avLst/>
          </a:prstGeom>
          <a:blipFill>
            <a:blip r:embed="rId3"/>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prstClr val="white"/>
              </a:solidFill>
            </a:endParaRPr>
          </a:p>
        </p:txBody>
      </p:sp>
      <p:sp>
        <p:nvSpPr>
          <p:cNvPr id="17" name="Oval 10"/>
          <p:cNvSpPr/>
          <p:nvPr/>
        </p:nvSpPr>
        <p:spPr>
          <a:xfrm>
            <a:off x="1838104" y="2476584"/>
            <a:ext cx="1480945" cy="1480945"/>
          </a:xfrm>
          <a:prstGeom prst="ellipse">
            <a:avLst/>
          </a:prstGeom>
          <a:blipFill dpi="0" rotWithShape="1">
            <a:blip r:embed="rId4"/>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prstClr val="white"/>
              </a:solidFill>
            </a:endParaRPr>
          </a:p>
        </p:txBody>
      </p:sp>
      <p:grpSp>
        <p:nvGrpSpPr>
          <p:cNvPr id="18" name="组合 17"/>
          <p:cNvGrpSpPr/>
          <p:nvPr/>
        </p:nvGrpSpPr>
        <p:grpSpPr>
          <a:xfrm>
            <a:off x="4768498" y="1547937"/>
            <a:ext cx="1223921" cy="1223921"/>
            <a:chOff x="4768498" y="1674937"/>
            <a:chExt cx="1223921" cy="1223921"/>
          </a:xfrm>
        </p:grpSpPr>
        <p:sp>
          <p:nvSpPr>
            <p:cNvPr id="19" name="Oval 5"/>
            <p:cNvSpPr/>
            <p:nvPr/>
          </p:nvSpPr>
          <p:spPr>
            <a:xfrm>
              <a:off x="4768498" y="1674937"/>
              <a:ext cx="1223921" cy="122392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prstClr val="white"/>
                </a:solidFill>
                <a:latin typeface="微软雅黑"/>
              </a:endParaRPr>
            </a:p>
          </p:txBody>
        </p:sp>
        <p:grpSp>
          <p:nvGrpSpPr>
            <p:cNvPr id="20" name="Group 11"/>
            <p:cNvGrpSpPr/>
            <p:nvPr/>
          </p:nvGrpSpPr>
          <p:grpSpPr>
            <a:xfrm>
              <a:off x="5187500" y="2073772"/>
              <a:ext cx="385917" cy="386577"/>
              <a:chOff x="9145588" y="4435475"/>
              <a:chExt cx="464344" cy="465138"/>
            </a:xfrm>
            <a:solidFill>
              <a:schemeClr val="bg2"/>
            </a:solidFill>
          </p:grpSpPr>
          <p:sp>
            <p:nvSpPr>
              <p:cNvPr id="21"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2"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3"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4"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5"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6"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7"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8"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29"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grpSp>
      </p:grpSp>
      <p:grpSp>
        <p:nvGrpSpPr>
          <p:cNvPr id="30" name="组合 29"/>
          <p:cNvGrpSpPr/>
          <p:nvPr/>
        </p:nvGrpSpPr>
        <p:grpSpPr>
          <a:xfrm>
            <a:off x="1032589" y="1902373"/>
            <a:ext cx="1223921" cy="1223921"/>
            <a:chOff x="1032589" y="2029373"/>
            <a:chExt cx="1223921" cy="1223921"/>
          </a:xfrm>
        </p:grpSpPr>
        <p:sp>
          <p:nvSpPr>
            <p:cNvPr id="31" name="Oval 4"/>
            <p:cNvSpPr/>
            <p:nvPr/>
          </p:nvSpPr>
          <p:spPr>
            <a:xfrm>
              <a:off x="1032589" y="2029373"/>
              <a:ext cx="1223921" cy="122392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prstClr val="white"/>
                </a:solidFill>
                <a:latin typeface="微软雅黑"/>
              </a:endParaRPr>
            </a:p>
          </p:txBody>
        </p:sp>
        <p:grpSp>
          <p:nvGrpSpPr>
            <p:cNvPr id="32" name="Group 22"/>
            <p:cNvGrpSpPr/>
            <p:nvPr/>
          </p:nvGrpSpPr>
          <p:grpSpPr>
            <a:xfrm>
              <a:off x="1495165" y="2481864"/>
              <a:ext cx="298767" cy="318939"/>
              <a:chOff x="9159875" y="1647825"/>
              <a:chExt cx="434975" cy="464344"/>
            </a:xfrm>
            <a:solidFill>
              <a:schemeClr val="tx2"/>
            </a:solidFill>
          </p:grpSpPr>
          <p:sp>
            <p:nvSpPr>
              <p:cNvPr id="33" name="AutoShape 78"/>
              <p:cNvSpPr/>
              <p:nvPr/>
            </p:nvSpPr>
            <p:spPr bwMode="auto">
              <a:xfrm>
                <a:off x="9159875" y="1647825"/>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01AB95"/>
                  </a:solidFill>
                  <a:effectLst>
                    <a:outerShdw algn="tl" blurRad="38100" dir="2700000" dist="38100">
                      <a:srgbClr val="000000"/>
                    </a:outerShdw>
                  </a:effectLst>
                  <a:latin charset="0" typeface="Gill Sans"/>
                  <a:sym charset="0" typeface="Gill Sans"/>
                </a:endParaRPr>
              </a:p>
            </p:txBody>
          </p:sp>
          <p:sp>
            <p:nvSpPr>
              <p:cNvPr id="34" name="AutoShape 79"/>
              <p:cNvSpPr/>
              <p:nvPr/>
            </p:nvSpPr>
            <p:spPr bwMode="auto">
              <a:xfrm>
                <a:off x="9217819" y="1705769"/>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01AB95"/>
                  </a:solidFill>
                  <a:effectLst>
                    <a:outerShdw algn="tl" blurRad="38100" dir="2700000" dist="38100">
                      <a:srgbClr val="000000"/>
                    </a:outerShdw>
                  </a:effectLst>
                  <a:latin charset="0" typeface="Gill Sans"/>
                  <a:sym charset="0" typeface="Gill Sans"/>
                </a:endParaRPr>
              </a:p>
            </p:txBody>
          </p:sp>
          <p:sp>
            <p:nvSpPr>
              <p:cNvPr id="35" name="AutoShape 80"/>
              <p:cNvSpPr/>
              <p:nvPr/>
            </p:nvSpPr>
            <p:spPr bwMode="auto">
              <a:xfrm>
                <a:off x="9391650" y="17494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01AB95"/>
                  </a:solidFill>
                  <a:effectLst>
                    <a:outerShdw algn="tl" blurRad="38100" dir="2700000" dist="38100">
                      <a:srgbClr val="000000"/>
                    </a:outerShdw>
                  </a:effectLst>
                  <a:latin charset="0" typeface="Gill Sans"/>
                  <a:sym charset="0" typeface="Gill Sans"/>
                </a:endParaRPr>
              </a:p>
            </p:txBody>
          </p:sp>
        </p:grpSp>
      </p:grpSp>
      <p:grpSp>
        <p:nvGrpSpPr>
          <p:cNvPr id="36" name="组合 35"/>
          <p:cNvGrpSpPr/>
          <p:nvPr/>
        </p:nvGrpSpPr>
        <p:grpSpPr>
          <a:xfrm>
            <a:off x="3828534" y="2385822"/>
            <a:ext cx="1480945" cy="1480945"/>
            <a:chOff x="3828534" y="2512822"/>
            <a:chExt cx="1480945" cy="1480945"/>
          </a:xfrm>
        </p:grpSpPr>
        <p:sp>
          <p:nvSpPr>
            <p:cNvPr id="37" name="Oval 7"/>
            <p:cNvSpPr/>
            <p:nvPr/>
          </p:nvSpPr>
          <p:spPr>
            <a:xfrm>
              <a:off x="3828534" y="2512822"/>
              <a:ext cx="1480945" cy="1480945"/>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prstClr val="white"/>
                </a:solidFill>
                <a:latin typeface="微软雅黑"/>
              </a:endParaRPr>
            </a:p>
          </p:txBody>
        </p:sp>
        <p:grpSp>
          <p:nvGrpSpPr>
            <p:cNvPr id="38" name="Group 26"/>
            <p:cNvGrpSpPr/>
            <p:nvPr/>
          </p:nvGrpSpPr>
          <p:grpSpPr>
            <a:xfrm>
              <a:off x="4375718" y="3072210"/>
              <a:ext cx="386577" cy="362168"/>
              <a:chOff x="5368132" y="3540125"/>
              <a:chExt cx="465138" cy="435769"/>
            </a:xfrm>
            <a:solidFill>
              <a:schemeClr val="tx2"/>
            </a:solidFill>
          </p:grpSpPr>
          <p:sp>
            <p:nvSpPr>
              <p:cNvPr id="39"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0"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1" name="组合 40"/>
          <p:cNvGrpSpPr/>
          <p:nvPr/>
        </p:nvGrpSpPr>
        <p:grpSpPr>
          <a:xfrm>
            <a:off x="6764379" y="1747772"/>
            <a:ext cx="1223921" cy="1223921"/>
            <a:chOff x="6764379" y="1874772"/>
            <a:chExt cx="1223921" cy="1223921"/>
          </a:xfrm>
        </p:grpSpPr>
        <p:sp>
          <p:nvSpPr>
            <p:cNvPr id="42" name="Oval 6"/>
            <p:cNvSpPr/>
            <p:nvPr/>
          </p:nvSpPr>
          <p:spPr>
            <a:xfrm>
              <a:off x="6764379" y="1874772"/>
              <a:ext cx="1223921" cy="122392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prstClr val="white"/>
                </a:solidFill>
                <a:latin typeface="微软雅黑"/>
              </a:endParaRPr>
            </a:p>
          </p:txBody>
        </p:sp>
        <p:grpSp>
          <p:nvGrpSpPr>
            <p:cNvPr id="45" name="Group 29"/>
            <p:cNvGrpSpPr/>
            <p:nvPr/>
          </p:nvGrpSpPr>
          <p:grpSpPr>
            <a:xfrm>
              <a:off x="7243741" y="2293444"/>
              <a:ext cx="265195" cy="386577"/>
              <a:chOff x="3582988" y="3510757"/>
              <a:chExt cx="319088" cy="465138"/>
            </a:xfrm>
            <a:solidFill>
              <a:schemeClr val="tx2"/>
            </a:solidFill>
          </p:grpSpPr>
          <p:sp>
            <p:nvSpPr>
              <p:cNvPr id="46"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sp>
            <p:nvSpPr>
              <p:cNvPr id="47"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7F7F7F"/>
                  </a:solidFill>
                  <a:sym charset="0" typeface="Gill Sans"/>
                </a:endParaRPr>
              </a:p>
            </p:txBody>
          </p:sp>
        </p:grpSp>
      </p:grpSp>
      <p:grpSp>
        <p:nvGrpSpPr>
          <p:cNvPr id="48" name="组合 47"/>
          <p:cNvGrpSpPr/>
          <p:nvPr/>
        </p:nvGrpSpPr>
        <p:grpSpPr>
          <a:xfrm>
            <a:off x="2939086" y="1686576"/>
            <a:ext cx="1346313" cy="1346313"/>
            <a:chOff x="2939086" y="1813576"/>
            <a:chExt cx="1346313" cy="1346313"/>
          </a:xfrm>
        </p:grpSpPr>
        <p:sp>
          <p:nvSpPr>
            <p:cNvPr id="49" name="Oval 8"/>
            <p:cNvSpPr/>
            <p:nvPr/>
          </p:nvSpPr>
          <p:spPr>
            <a:xfrm>
              <a:off x="2939086" y="1813576"/>
              <a:ext cx="1346313" cy="134631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prstClr val="white"/>
                </a:solidFill>
                <a:latin typeface="微软雅黑"/>
              </a:endParaRPr>
            </a:p>
          </p:txBody>
        </p:sp>
        <p:grpSp>
          <p:nvGrpSpPr>
            <p:cNvPr id="50" name="Group 32"/>
            <p:cNvGrpSpPr/>
            <p:nvPr/>
          </p:nvGrpSpPr>
          <p:grpSpPr>
            <a:xfrm>
              <a:off x="3422288" y="2324119"/>
              <a:ext cx="386577" cy="325226"/>
              <a:chOff x="5368132" y="2625725"/>
              <a:chExt cx="465138" cy="391319"/>
            </a:xfrm>
            <a:solidFill>
              <a:schemeClr val="bg2"/>
            </a:solidFill>
          </p:grpSpPr>
          <p:sp>
            <p:nvSpPr>
              <p:cNvPr id="51"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3"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55" name="TextBox 140"/>
          <p:cNvSpPr txBox="1"/>
          <p:nvPr/>
        </p:nvSpPr>
        <p:spPr>
          <a:xfrm>
            <a:off x="4779071" y="3853295"/>
            <a:ext cx="4195923" cy="502952"/>
          </a:xfrm>
          <a:prstGeom prst="rect">
            <a:avLst/>
          </a:prstGeom>
          <a:noFill/>
        </p:spPr>
        <p:txBody>
          <a:bodyPr bIns="45736" lIns="91472" rIns="91472" rtlCol="0" tIns="45736" wrap="square">
            <a:spAutoFit/>
          </a:bodyPr>
          <a:lstStyle/>
          <a:p>
            <a:r>
              <a:rPr altLang="en-US" lang="zh-CN" sz="900">
                <a:solidFill>
                  <a:srgbClr val="7F7F7F"/>
                </a:solidFill>
                <a:latin typeface="微软雅黑"/>
              </a:rPr>
              <a:t>单击此处添加文本单击此处添加文本单击此处添加文本单击此处添加文本</a:t>
            </a:r>
          </a:p>
          <a:p>
            <a:r>
              <a:rPr altLang="en-US" lang="zh-CN" sz="900">
                <a:solidFill>
                  <a:srgbClr val="7F7F7F"/>
                </a:solidFill>
                <a:latin typeface="微软雅黑"/>
              </a:rPr>
              <a:t>单击此处添加文本单击此处添加文本单击此处添加文本单击此处添加文本</a:t>
            </a:r>
          </a:p>
          <a:p>
            <a:r>
              <a:rPr altLang="en-US" lang="zh-CN" sz="900">
                <a:solidFill>
                  <a:srgbClr val="7F7F7F"/>
                </a:solidFill>
                <a:latin typeface="微软雅黑"/>
              </a:rPr>
              <a:t>单击此处添加文本单击此处添加文本单击此处添加文本单击此处添加文本</a:t>
            </a:r>
          </a:p>
        </p:txBody>
      </p:sp>
    </p:spTree>
    <p:extLst>
      <p:ext uri="{BB962C8B-B14F-4D97-AF65-F5344CB8AC3E}">
        <p14:creationId val="1184130821"/>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2">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500" fill="hold" id="12"/>
                                        <p:tgtEl>
                                          <p:spTgt spid="17"/>
                                        </p:tgtEl>
                                        <p:attrNameLst>
                                          <p:attrName>ppt_x</p:attrName>
                                        </p:attrNameLst>
                                      </p:cBhvr>
                                      <p:tavLst>
                                        <p:tav tm="0">
                                          <p:val>
                                            <p:strVal val="0-#ppt_w/2"/>
                                          </p:val>
                                        </p:tav>
                                        <p:tav tm="100000">
                                          <p:val>
                                            <p:strVal val="#ppt_x"/>
                                          </p:val>
                                        </p:tav>
                                      </p:tavLst>
                                    </p:anim>
                                    <p:anim calcmode="lin" valueType="num">
                                      <p:cBhvr additive="base">
                                        <p:cTn dur="500" fill="hold" id="13"/>
                                        <p:tgtEl>
                                          <p:spTgt spid="1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2">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additive="base">
                                        <p:cTn dur="500" fill="hold" id="17"/>
                                        <p:tgtEl>
                                          <p:spTgt spid="18"/>
                                        </p:tgtEl>
                                        <p:attrNameLst>
                                          <p:attrName>ppt_x</p:attrName>
                                        </p:attrNameLst>
                                      </p:cBhvr>
                                      <p:tavLst>
                                        <p:tav tm="0">
                                          <p:val>
                                            <p:strVal val="0-#ppt_w/2"/>
                                          </p:val>
                                        </p:tav>
                                        <p:tav tm="100000">
                                          <p:val>
                                            <p:strVal val="#ppt_x"/>
                                          </p:val>
                                        </p:tav>
                                      </p:tavLst>
                                    </p:anim>
                                    <p:anim calcmode="lin" valueType="num">
                                      <p:cBhvr additive="base">
                                        <p:cTn dur="500" fill="hold" id="18"/>
                                        <p:tgtEl>
                                          <p:spTgt spid="1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2">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0-#ppt_w/2"/>
                                          </p:val>
                                        </p:tav>
                                        <p:tav tm="100000">
                                          <p:val>
                                            <p:strVal val="#ppt_x"/>
                                          </p:val>
                                        </p:tav>
                                      </p:tavLst>
                                    </p:anim>
                                    <p:anim calcmode="lin" valueType="num">
                                      <p:cBhvr additive="base">
                                        <p:cTn dur="500" fill="hold" id="23"/>
                                        <p:tgtEl>
                                          <p:spTgt spid="3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12">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fill="hold" id="27"/>
                                        <p:tgtEl>
                                          <p:spTgt spid="36"/>
                                        </p:tgtEl>
                                        <p:attrNameLst>
                                          <p:attrName>ppt_x</p:attrName>
                                        </p:attrNameLst>
                                      </p:cBhvr>
                                      <p:tavLst>
                                        <p:tav tm="0">
                                          <p:val>
                                            <p:strVal val="0-#ppt_w/2"/>
                                          </p:val>
                                        </p:tav>
                                        <p:tav tm="100000">
                                          <p:val>
                                            <p:strVal val="#ppt_x"/>
                                          </p:val>
                                        </p:tav>
                                      </p:tavLst>
                                    </p:anim>
                                    <p:anim calcmode="lin" valueType="num">
                                      <p:cBhvr additive="base">
                                        <p:cTn dur="500" fill="hold" id="28"/>
                                        <p:tgtEl>
                                          <p:spTgt spid="36"/>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12">
                                  <p:stCondLst>
                                    <p:cond delay="0"/>
                                  </p:stCondLst>
                                  <p:childTnLst>
                                    <p:set>
                                      <p:cBhvr>
                                        <p:cTn dur="1" fill="hold" id="31">
                                          <p:stCondLst>
                                            <p:cond delay="0"/>
                                          </p:stCondLst>
                                        </p:cTn>
                                        <p:tgtEl>
                                          <p:spTgt spid="41"/>
                                        </p:tgtEl>
                                        <p:attrNameLst>
                                          <p:attrName>style.visibility</p:attrName>
                                        </p:attrNameLst>
                                      </p:cBhvr>
                                      <p:to>
                                        <p:strVal val="visible"/>
                                      </p:to>
                                    </p:set>
                                    <p:anim calcmode="lin" valueType="num">
                                      <p:cBhvr additive="base">
                                        <p:cTn dur="500" fill="hold" id="32"/>
                                        <p:tgtEl>
                                          <p:spTgt spid="41"/>
                                        </p:tgtEl>
                                        <p:attrNameLst>
                                          <p:attrName>ppt_x</p:attrName>
                                        </p:attrNameLst>
                                      </p:cBhvr>
                                      <p:tavLst>
                                        <p:tav tm="0">
                                          <p:val>
                                            <p:strVal val="0-#ppt_w/2"/>
                                          </p:val>
                                        </p:tav>
                                        <p:tav tm="100000">
                                          <p:val>
                                            <p:strVal val="#ppt_x"/>
                                          </p:val>
                                        </p:tav>
                                      </p:tavLst>
                                    </p:anim>
                                    <p:anim calcmode="lin" valueType="num">
                                      <p:cBhvr additive="base">
                                        <p:cTn dur="500" fill="hold" id="33"/>
                                        <p:tgtEl>
                                          <p:spTgt spid="41"/>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12">
                                  <p:stCondLst>
                                    <p:cond delay="0"/>
                                  </p:stCondLst>
                                  <p:childTnLst>
                                    <p:set>
                                      <p:cBhvr>
                                        <p:cTn dur="1" fill="hold" id="36">
                                          <p:stCondLst>
                                            <p:cond delay="0"/>
                                          </p:stCondLst>
                                        </p:cTn>
                                        <p:tgtEl>
                                          <p:spTgt spid="48"/>
                                        </p:tgtEl>
                                        <p:attrNameLst>
                                          <p:attrName>style.visibility</p:attrName>
                                        </p:attrNameLst>
                                      </p:cBhvr>
                                      <p:to>
                                        <p:strVal val="visible"/>
                                      </p:to>
                                    </p:set>
                                    <p:anim calcmode="lin" valueType="num">
                                      <p:cBhvr additive="base">
                                        <p:cTn dur="500" fill="hold" id="37"/>
                                        <p:tgtEl>
                                          <p:spTgt spid="48"/>
                                        </p:tgtEl>
                                        <p:attrNameLst>
                                          <p:attrName>ppt_x</p:attrName>
                                        </p:attrNameLst>
                                      </p:cBhvr>
                                      <p:tavLst>
                                        <p:tav tm="0">
                                          <p:val>
                                            <p:strVal val="0-#ppt_w/2"/>
                                          </p:val>
                                        </p:tav>
                                        <p:tav tm="100000">
                                          <p:val>
                                            <p:strVal val="#ppt_x"/>
                                          </p:val>
                                        </p:tav>
                                      </p:tavLst>
                                    </p:anim>
                                    <p:anim calcmode="lin" valueType="num">
                                      <p:cBhvr additive="base">
                                        <p:cTn dur="500" fill="hold" id="38"/>
                                        <p:tgtEl>
                                          <p:spTgt spid="48"/>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4">
                                  <p:stCondLst>
                                    <p:cond delay="0"/>
                                  </p:stCondLst>
                                  <p:childTnLst>
                                    <p:set>
                                      <p:cBhvr>
                                        <p:cTn dur="1" fill="hold" id="41">
                                          <p:stCondLst>
                                            <p:cond delay="0"/>
                                          </p:stCondLst>
                                        </p:cTn>
                                        <p:tgtEl>
                                          <p:spTgt spid="55"/>
                                        </p:tgtEl>
                                        <p:attrNameLst>
                                          <p:attrName>style.visibility</p:attrName>
                                        </p:attrNameLst>
                                      </p:cBhvr>
                                      <p:to>
                                        <p:strVal val="visible"/>
                                      </p:to>
                                    </p:set>
                                    <p:anim calcmode="lin" valueType="num">
                                      <p:cBhvr additive="base">
                                        <p:cTn dur="500" fill="hold" id="42"/>
                                        <p:tgtEl>
                                          <p:spTgt spid="55"/>
                                        </p:tgtEl>
                                        <p:attrNameLst>
                                          <p:attrName>ppt_x</p:attrName>
                                        </p:attrNameLst>
                                      </p:cBhvr>
                                      <p:tavLst>
                                        <p:tav tm="0">
                                          <p:val>
                                            <p:strVal val="#ppt_x"/>
                                          </p:val>
                                        </p:tav>
                                        <p:tav tm="100000">
                                          <p:val>
                                            <p:strVal val="#ppt_x"/>
                                          </p:val>
                                        </p:tav>
                                      </p:tavLst>
                                    </p:anim>
                                    <p:anim calcmode="lin" valueType="num">
                                      <p:cBhvr additive="base">
                                        <p:cTn dur="500" fill="hold" id="43"/>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5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290638" y="1543465"/>
            <a:ext cx="1447801" cy="2170545"/>
            <a:chOff x="1290638" y="1543465"/>
            <a:chExt cx="1447801" cy="2170545"/>
          </a:xfrm>
        </p:grpSpPr>
        <p:grpSp>
          <p:nvGrpSpPr>
            <p:cNvPr id="104" name="组合 103"/>
            <p:cNvGrpSpPr/>
            <p:nvPr/>
          </p:nvGrpSpPr>
          <p:grpSpPr>
            <a:xfrm>
              <a:off x="1290638" y="1543465"/>
              <a:ext cx="1447801" cy="2170545"/>
              <a:chOff x="1874403" y="1921782"/>
              <a:chExt cx="1930401" cy="2894060"/>
            </a:xfrm>
          </p:grpSpPr>
          <p:grpSp>
            <p:nvGrpSpPr>
              <p:cNvPr id="105" name="组合 104"/>
              <p:cNvGrpSpPr/>
              <p:nvPr/>
            </p:nvGrpSpPr>
            <p:grpSpPr>
              <a:xfrm>
                <a:off x="1874403" y="2409826"/>
                <a:ext cx="1930401" cy="2406016"/>
                <a:chOff x="1874403" y="2409826"/>
                <a:chExt cx="1930401" cy="2406016"/>
              </a:xfrm>
            </p:grpSpPr>
            <p:sp>
              <p:nvSpPr>
                <p:cNvPr id="111" name="圆角矩形 110"/>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圆角矩形 111"/>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6" name="任意多边形 105"/>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任意多边形 106"/>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文本框 108"/>
              <p:cNvSpPr txBox="1"/>
              <p:nvPr/>
            </p:nvSpPr>
            <p:spPr>
              <a:xfrm>
                <a:off x="1942666" y="1978281"/>
                <a:ext cx="1793874" cy="406400"/>
              </a:xfrm>
              <a:prstGeom prst="rect">
                <a:avLst/>
              </a:prstGeom>
              <a:noFill/>
            </p:spPr>
            <p:txBody>
              <a:bodyPr rtlCol="0" wrap="square">
                <a:spAutoFit/>
              </a:bodyPr>
              <a:lstStyle/>
              <a:p>
                <a:pPr algn="ctr"/>
                <a:r>
                  <a:rPr altLang="en-US" lang="zh-CN">
                    <a:solidFill>
                      <a:schemeClr val="tx2"/>
                    </a:solidFill>
                    <a:latin charset="-122" panose="01010104010101010101" pitchFamily="2" typeface="时尚中黑简体"/>
                    <a:ea charset="-122" panose="01010104010101010101" pitchFamily="2" typeface="时尚中黑简体"/>
                  </a:rPr>
                  <a:t>在此添加标题</a:t>
                </a:r>
              </a:p>
            </p:txBody>
          </p:sp>
          <p:sp>
            <p:nvSpPr>
              <p:cNvPr id="110" name="文本框 109"/>
              <p:cNvSpPr txBox="1"/>
              <p:nvPr/>
            </p:nvSpPr>
            <p:spPr>
              <a:xfrm>
                <a:off x="1995606" y="3628749"/>
                <a:ext cx="1687992" cy="67056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a:t>
                </a:r>
              </a:p>
            </p:txBody>
          </p:sp>
        </p:grpSp>
        <p:grpSp>
          <p:nvGrpSpPr>
            <p:cNvPr id="137" name="Group 8"/>
            <p:cNvGrpSpPr>
              <a:grpSpLocks noChangeAspect="1"/>
            </p:cNvGrpSpPr>
            <p:nvPr/>
          </p:nvGrpSpPr>
          <p:grpSpPr>
            <a:xfrm>
              <a:off x="1863720" y="2222126"/>
              <a:ext cx="273060" cy="299199"/>
              <a:chOff x="3437" y="2282"/>
              <a:chExt cx="679" cy="744"/>
            </a:xfrm>
            <a:solidFill>
              <a:srgbClr val="FFB850"/>
            </a:solidFill>
          </p:grpSpPr>
          <p:sp>
            <p:nvSpPr>
              <p:cNvPr id="138"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7" name="文本框 216"/>
            <p:cNvSpPr txBox="1"/>
            <p:nvPr/>
          </p:nvSpPr>
          <p:spPr>
            <a:xfrm>
              <a:off x="1690688" y="3308993"/>
              <a:ext cx="657225" cy="388620"/>
            </a:xfrm>
            <a:prstGeom prst="rect">
              <a:avLst/>
            </a:prstGeom>
            <a:noFill/>
          </p:spPr>
          <p:txBody>
            <a:bodyPr bIns="34290" lIns="68580" rIns="68580" rtlCol="0" tIns="34290" wrap="square">
              <a:spAutoFit/>
            </a:bodyPr>
            <a:lstStyle/>
            <a:p>
              <a:pPr algn="ctr"/>
              <a:r>
                <a:rPr altLang="zh-CN" lang="en-US" sz="2100">
                  <a:solidFill>
                    <a:schemeClr val="tx1">
                      <a:lumMod val="50000"/>
                      <a:lumOff val="50000"/>
                    </a:schemeClr>
                  </a:solidFill>
                  <a:latin charset="0" panose="020b0806030902050204" pitchFamily="34" typeface="Impact"/>
                </a:rPr>
                <a:t>01</a:t>
              </a:r>
            </a:p>
          </p:txBody>
        </p:sp>
      </p:grpSp>
      <p:grpSp>
        <p:nvGrpSpPr>
          <p:cNvPr id="3" name="组合 2"/>
          <p:cNvGrpSpPr/>
          <p:nvPr/>
        </p:nvGrpSpPr>
        <p:grpSpPr>
          <a:xfrm>
            <a:off x="2995613" y="1543465"/>
            <a:ext cx="1447801" cy="2170545"/>
            <a:chOff x="2995613" y="1543465"/>
            <a:chExt cx="1447801" cy="2170545"/>
          </a:xfrm>
        </p:grpSpPr>
        <p:grpSp>
          <p:nvGrpSpPr>
            <p:cNvPr id="103" name="组合 102"/>
            <p:cNvGrpSpPr/>
            <p:nvPr/>
          </p:nvGrpSpPr>
          <p:grpSpPr>
            <a:xfrm>
              <a:off x="2995613" y="1543465"/>
              <a:ext cx="1447801" cy="2170545"/>
              <a:chOff x="1874403" y="1921782"/>
              <a:chExt cx="1930401" cy="2894060"/>
            </a:xfrm>
          </p:grpSpPr>
          <p:grpSp>
            <p:nvGrpSpPr>
              <p:cNvPr id="113" name="组合 112"/>
              <p:cNvGrpSpPr/>
              <p:nvPr/>
            </p:nvGrpSpPr>
            <p:grpSpPr>
              <a:xfrm>
                <a:off x="1874403" y="2409826"/>
                <a:ext cx="1930401" cy="2406016"/>
                <a:chOff x="1874403" y="2409826"/>
                <a:chExt cx="1930401" cy="2406016"/>
              </a:xfrm>
            </p:grpSpPr>
            <p:sp>
              <p:nvSpPr>
                <p:cNvPr id="119" name="圆角矩形 118"/>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圆角矩形 119"/>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4" name="任意多边形 113"/>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任意多边形 114"/>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文本框 116"/>
              <p:cNvSpPr txBox="1"/>
              <p:nvPr/>
            </p:nvSpPr>
            <p:spPr>
              <a:xfrm>
                <a:off x="1942666" y="1978281"/>
                <a:ext cx="1793874" cy="406400"/>
              </a:xfrm>
              <a:prstGeom prst="rect">
                <a:avLst/>
              </a:prstGeom>
              <a:noFill/>
            </p:spPr>
            <p:txBody>
              <a:bodyPr rtlCol="0" wrap="square">
                <a:spAutoFit/>
              </a:bodyPr>
              <a:lstStyle/>
              <a:p>
                <a:pPr algn="ctr"/>
                <a:r>
                  <a:rPr altLang="en-US" lang="zh-CN">
                    <a:solidFill>
                      <a:schemeClr val="bg2"/>
                    </a:solidFill>
                    <a:latin charset="-122" panose="01010104010101010101" pitchFamily="2" typeface="时尚中黑简体"/>
                    <a:ea charset="-122" panose="01010104010101010101" pitchFamily="2" typeface="时尚中黑简体"/>
                  </a:rPr>
                  <a:t>在此添加标题</a:t>
                </a:r>
              </a:p>
            </p:txBody>
          </p:sp>
          <p:sp>
            <p:nvSpPr>
              <p:cNvPr id="118" name="文本框 117"/>
              <p:cNvSpPr txBox="1"/>
              <p:nvPr/>
            </p:nvSpPr>
            <p:spPr>
              <a:xfrm>
                <a:off x="1995606" y="3628749"/>
                <a:ext cx="1687992" cy="67056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a:t>
                </a:r>
              </a:p>
            </p:txBody>
          </p:sp>
        </p:grpSp>
        <p:grpSp>
          <p:nvGrpSpPr>
            <p:cNvPr id="140" name="Group 13"/>
            <p:cNvGrpSpPr>
              <a:grpSpLocks noChangeAspect="1"/>
            </p:cNvGrpSpPr>
            <p:nvPr/>
          </p:nvGrpSpPr>
          <p:grpSpPr>
            <a:xfrm>
              <a:off x="3561860" y="2220243"/>
              <a:ext cx="299430" cy="302965"/>
              <a:chOff x="2426" y="2781"/>
              <a:chExt cx="593" cy="600"/>
            </a:xfrm>
            <a:solidFill>
              <a:schemeClr val="bg2"/>
            </a:solidFill>
          </p:grpSpPr>
          <p:sp>
            <p:nvSpPr>
              <p:cNvPr id="141"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8" name="文本框 217"/>
            <p:cNvSpPr txBox="1"/>
            <p:nvPr/>
          </p:nvSpPr>
          <p:spPr>
            <a:xfrm>
              <a:off x="3402012" y="3308993"/>
              <a:ext cx="657225" cy="388620"/>
            </a:xfrm>
            <a:prstGeom prst="rect">
              <a:avLst/>
            </a:prstGeom>
            <a:noFill/>
          </p:spPr>
          <p:txBody>
            <a:bodyPr bIns="34290" lIns="68580" rIns="68580" rtlCol="0" tIns="34290" wrap="square">
              <a:spAutoFit/>
            </a:bodyPr>
            <a:lstStyle/>
            <a:p>
              <a:pPr algn="ctr"/>
              <a:r>
                <a:rPr altLang="zh-CN" lang="en-US" sz="2100">
                  <a:solidFill>
                    <a:schemeClr val="tx1">
                      <a:lumMod val="50000"/>
                      <a:lumOff val="50000"/>
                    </a:schemeClr>
                  </a:solidFill>
                  <a:latin charset="0" panose="020b0806030902050204" pitchFamily="34" typeface="Impact"/>
                </a:rPr>
                <a:t>02</a:t>
              </a:r>
            </a:p>
          </p:txBody>
        </p:sp>
      </p:grpSp>
      <p:grpSp>
        <p:nvGrpSpPr>
          <p:cNvPr id="4" name="组合 3"/>
          <p:cNvGrpSpPr/>
          <p:nvPr/>
        </p:nvGrpSpPr>
        <p:grpSpPr>
          <a:xfrm>
            <a:off x="4700588" y="1543465"/>
            <a:ext cx="1447801" cy="2170545"/>
            <a:chOff x="4700588" y="1543465"/>
            <a:chExt cx="1447801" cy="2170545"/>
          </a:xfrm>
        </p:grpSpPr>
        <p:grpSp>
          <p:nvGrpSpPr>
            <p:cNvPr id="102" name="组合 101"/>
            <p:cNvGrpSpPr/>
            <p:nvPr/>
          </p:nvGrpSpPr>
          <p:grpSpPr>
            <a:xfrm>
              <a:off x="4700588" y="1543465"/>
              <a:ext cx="1447801" cy="2170545"/>
              <a:chOff x="1874403" y="1921782"/>
              <a:chExt cx="1930401" cy="2894060"/>
            </a:xfrm>
          </p:grpSpPr>
          <p:grpSp>
            <p:nvGrpSpPr>
              <p:cNvPr id="121" name="组合 120"/>
              <p:cNvGrpSpPr/>
              <p:nvPr/>
            </p:nvGrpSpPr>
            <p:grpSpPr>
              <a:xfrm>
                <a:off x="1874403" y="2409826"/>
                <a:ext cx="1930401" cy="2406016"/>
                <a:chOff x="1874403" y="2409826"/>
                <a:chExt cx="1930401" cy="2406016"/>
              </a:xfrm>
            </p:grpSpPr>
            <p:sp>
              <p:nvSpPr>
                <p:cNvPr id="127" name="圆角矩形 126"/>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圆角矩形 127"/>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2" name="任意多边形 121"/>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任意多边形 122"/>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文本框 124"/>
              <p:cNvSpPr txBox="1"/>
              <p:nvPr/>
            </p:nvSpPr>
            <p:spPr>
              <a:xfrm>
                <a:off x="1942666" y="1978281"/>
                <a:ext cx="1793874" cy="406400"/>
              </a:xfrm>
              <a:prstGeom prst="rect">
                <a:avLst/>
              </a:prstGeom>
              <a:noFill/>
            </p:spPr>
            <p:txBody>
              <a:bodyPr rtlCol="0" wrap="square">
                <a:spAutoFit/>
              </a:bodyPr>
              <a:lstStyle/>
              <a:p>
                <a:pPr algn="ctr"/>
                <a:r>
                  <a:rPr altLang="en-US" lang="zh-CN">
                    <a:solidFill>
                      <a:schemeClr val="tx2"/>
                    </a:solidFill>
                    <a:latin charset="-122" panose="01010104010101010101" pitchFamily="2" typeface="时尚中黑简体"/>
                    <a:ea charset="-122" panose="01010104010101010101" pitchFamily="2" typeface="时尚中黑简体"/>
                  </a:rPr>
                  <a:t>在此添加标题</a:t>
                </a:r>
              </a:p>
            </p:txBody>
          </p:sp>
          <p:sp>
            <p:nvSpPr>
              <p:cNvPr id="126" name="文本框 125"/>
              <p:cNvSpPr txBox="1"/>
              <p:nvPr/>
            </p:nvSpPr>
            <p:spPr>
              <a:xfrm>
                <a:off x="1995606" y="3628749"/>
                <a:ext cx="1687992" cy="67056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a:t>
                </a:r>
              </a:p>
            </p:txBody>
          </p:sp>
        </p:grpSp>
        <p:grpSp>
          <p:nvGrpSpPr>
            <p:cNvPr id="195" name="Group 18"/>
            <p:cNvGrpSpPr>
              <a:grpSpLocks noChangeAspect="1"/>
            </p:cNvGrpSpPr>
            <p:nvPr/>
          </p:nvGrpSpPr>
          <p:grpSpPr>
            <a:xfrm>
              <a:off x="5267379" y="2226807"/>
              <a:ext cx="311044" cy="289836"/>
              <a:chOff x="3802" y="2858"/>
              <a:chExt cx="616" cy="574"/>
            </a:xfrm>
            <a:solidFill>
              <a:schemeClr val="tx2"/>
            </a:solidFill>
          </p:grpSpPr>
          <p:sp>
            <p:nvSpPr>
              <p:cNvPr id="196"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9" name="文本框 218"/>
            <p:cNvSpPr txBox="1"/>
            <p:nvPr/>
          </p:nvSpPr>
          <p:spPr>
            <a:xfrm>
              <a:off x="5113337" y="3308993"/>
              <a:ext cx="657225" cy="388620"/>
            </a:xfrm>
            <a:prstGeom prst="rect">
              <a:avLst/>
            </a:prstGeom>
            <a:noFill/>
          </p:spPr>
          <p:txBody>
            <a:bodyPr bIns="34290" lIns="68580" rIns="68580" rtlCol="0" tIns="34290" wrap="square">
              <a:spAutoFit/>
            </a:bodyPr>
            <a:lstStyle/>
            <a:p>
              <a:pPr algn="ctr"/>
              <a:r>
                <a:rPr altLang="zh-CN" lang="en-US" sz="2100">
                  <a:solidFill>
                    <a:schemeClr val="tx1">
                      <a:lumMod val="50000"/>
                      <a:lumOff val="50000"/>
                    </a:schemeClr>
                  </a:solidFill>
                  <a:latin charset="0" panose="020b0806030902050204" pitchFamily="34" typeface="Impact"/>
                </a:rPr>
                <a:t>03</a:t>
              </a:r>
            </a:p>
          </p:txBody>
        </p:sp>
      </p:grpSp>
      <p:grpSp>
        <p:nvGrpSpPr>
          <p:cNvPr id="5" name="组合 4"/>
          <p:cNvGrpSpPr/>
          <p:nvPr/>
        </p:nvGrpSpPr>
        <p:grpSpPr>
          <a:xfrm>
            <a:off x="6405562" y="1543465"/>
            <a:ext cx="1447801" cy="2170545"/>
            <a:chOff x="6405562" y="1543465"/>
            <a:chExt cx="1447801" cy="2170545"/>
          </a:xfrm>
        </p:grpSpPr>
        <p:grpSp>
          <p:nvGrpSpPr>
            <p:cNvPr id="101" name="组合 100"/>
            <p:cNvGrpSpPr/>
            <p:nvPr/>
          </p:nvGrpSpPr>
          <p:grpSpPr>
            <a:xfrm>
              <a:off x="6405562" y="1543465"/>
              <a:ext cx="1447801" cy="2170545"/>
              <a:chOff x="1874403" y="1921782"/>
              <a:chExt cx="1930401" cy="2894060"/>
            </a:xfrm>
          </p:grpSpPr>
          <p:grpSp>
            <p:nvGrpSpPr>
              <p:cNvPr id="129" name="组合 128"/>
              <p:cNvGrpSpPr/>
              <p:nvPr/>
            </p:nvGrpSpPr>
            <p:grpSpPr>
              <a:xfrm>
                <a:off x="1874403" y="2409826"/>
                <a:ext cx="1930401" cy="2406016"/>
                <a:chOff x="1874403" y="2409826"/>
                <a:chExt cx="1930401" cy="2406016"/>
              </a:xfrm>
            </p:grpSpPr>
            <p:sp>
              <p:nvSpPr>
                <p:cNvPr id="135" name="圆角矩形 134"/>
                <p:cNvSpPr/>
                <p:nvPr/>
              </p:nvSpPr>
              <p:spPr>
                <a:xfrm>
                  <a:off x="1874404" y="2409826"/>
                  <a:ext cx="1930400" cy="2400300"/>
                </a:xfrm>
                <a:prstGeom prst="roundRect">
                  <a:avLst>
                    <a:gd fmla="val 5220" name="adj"/>
                  </a:avLst>
                </a:pr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圆角矩形 135"/>
                <p:cNvSpPr/>
                <p:nvPr/>
              </p:nvSpPr>
              <p:spPr>
                <a:xfrm>
                  <a:off x="1874403" y="2415542"/>
                  <a:ext cx="1930400" cy="2400300"/>
                </a:xfrm>
                <a:prstGeom prst="roundRect">
                  <a:avLst>
                    <a:gd fmla="val 5220" name="adj"/>
                  </a:avLst>
                </a:prstGeom>
                <a:gradFill>
                  <a:gsLst>
                    <a:gs pos="100000">
                      <a:schemeClr val="bg1">
                        <a:lumMod val="97000"/>
                      </a:schemeClr>
                    </a:gs>
                    <a:gs pos="0">
                      <a:schemeClr val="bg1">
                        <a:lumMod val="87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0" name="任意多边形 129"/>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任意多边形 130"/>
              <p:cNvSpPr/>
              <p:nvPr/>
            </p:nvSpPr>
            <p:spPr>
              <a:xfrm>
                <a:off x="1874403" y="1921782"/>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椭圆 131"/>
              <p:cNvSpPr/>
              <p:nvPr/>
            </p:nvSpPr>
            <p:spPr>
              <a:xfrm>
                <a:off x="2440888" y="2646300"/>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文本框 132"/>
              <p:cNvSpPr txBox="1"/>
              <p:nvPr/>
            </p:nvSpPr>
            <p:spPr>
              <a:xfrm>
                <a:off x="1942668" y="1978281"/>
                <a:ext cx="1793874" cy="406400"/>
              </a:xfrm>
              <a:prstGeom prst="rect">
                <a:avLst/>
              </a:prstGeom>
              <a:noFill/>
            </p:spPr>
            <p:txBody>
              <a:bodyPr rtlCol="0" wrap="square">
                <a:spAutoFit/>
              </a:bodyPr>
              <a:lstStyle/>
              <a:p>
                <a:pPr algn="ctr"/>
                <a:r>
                  <a:rPr altLang="en-US" lang="zh-CN">
                    <a:solidFill>
                      <a:schemeClr val="bg2"/>
                    </a:solidFill>
                    <a:latin charset="-122" panose="01010104010101010101" pitchFamily="2" typeface="时尚中黑简体"/>
                    <a:ea charset="-122" panose="01010104010101010101" pitchFamily="2" typeface="时尚中黑简体"/>
                  </a:rPr>
                  <a:t>在此添加标题</a:t>
                </a:r>
              </a:p>
            </p:txBody>
          </p:sp>
          <p:sp>
            <p:nvSpPr>
              <p:cNvPr id="134" name="文本框 133"/>
              <p:cNvSpPr txBox="1"/>
              <p:nvPr/>
            </p:nvSpPr>
            <p:spPr>
              <a:xfrm>
                <a:off x="1995605" y="3628749"/>
                <a:ext cx="1687992" cy="67056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a:t>
                </a:r>
              </a:p>
            </p:txBody>
          </p:sp>
        </p:grpSp>
        <p:grpSp>
          <p:nvGrpSpPr>
            <p:cNvPr id="201" name="Group 26"/>
            <p:cNvGrpSpPr>
              <a:grpSpLocks noChangeAspect="1"/>
            </p:cNvGrpSpPr>
            <p:nvPr/>
          </p:nvGrpSpPr>
          <p:grpSpPr>
            <a:xfrm>
              <a:off x="6932969" y="2271951"/>
              <a:ext cx="402512" cy="199549"/>
              <a:chOff x="5676" y="2597"/>
              <a:chExt cx="1061" cy="526"/>
            </a:xfrm>
            <a:solidFill>
              <a:schemeClr val="bg2"/>
            </a:solidFill>
          </p:grpSpPr>
          <p:sp>
            <p:nvSpPr>
              <p:cNvPr id="202"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0" name="文本框 219"/>
            <p:cNvSpPr txBox="1"/>
            <p:nvPr/>
          </p:nvSpPr>
          <p:spPr>
            <a:xfrm>
              <a:off x="6824663" y="3308993"/>
              <a:ext cx="657225" cy="388620"/>
            </a:xfrm>
            <a:prstGeom prst="rect">
              <a:avLst/>
            </a:prstGeom>
            <a:noFill/>
          </p:spPr>
          <p:txBody>
            <a:bodyPr bIns="34290" lIns="68580" rIns="68580" rtlCol="0" tIns="34290" wrap="square">
              <a:spAutoFit/>
            </a:bodyPr>
            <a:lstStyle/>
            <a:p>
              <a:pPr algn="ctr"/>
              <a:r>
                <a:rPr altLang="zh-CN" lang="en-US" sz="2100">
                  <a:solidFill>
                    <a:schemeClr val="tx1">
                      <a:lumMod val="50000"/>
                      <a:lumOff val="50000"/>
                    </a:schemeClr>
                  </a:solidFill>
                  <a:latin charset="0" panose="020b0806030902050204" pitchFamily="34" typeface="Impact"/>
                </a:rPr>
                <a:t>04</a:t>
              </a:r>
            </a:p>
          </p:txBody>
        </p:sp>
      </p:grpSp>
    </p:spTree>
    <p:extLst>
      <p:ext uri="{BB962C8B-B14F-4D97-AF65-F5344CB8AC3E}">
        <p14:creationId val="3678311271"/>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fill="hold" id="22"/>
                                        <p:tgtEl>
                                          <p:spTgt spid="5"/>
                                        </p:tgtEl>
                                        <p:attrNameLst>
                                          <p:attrName>ppt_x</p:attrName>
                                        </p:attrNameLst>
                                      </p:cBhvr>
                                      <p:tavLst>
                                        <p:tav tm="0">
                                          <p:val>
                                            <p:strVal val="#ppt_x"/>
                                          </p:val>
                                        </p:tav>
                                        <p:tav tm="100000">
                                          <p:val>
                                            <p:strVal val="#ppt_x"/>
                                          </p:val>
                                        </p:tav>
                                      </p:tavLst>
                                    </p:anim>
                                    <p:anim calcmode="lin" valueType="num">
                                      <p:cBhvr additive="base">
                                        <p:cTn dur="500" fill="hold" id="23"/>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3425677" y="1003233"/>
            <a:ext cx="2160904" cy="1776484"/>
            <a:chOff x="1729502" y="1220490"/>
            <a:chExt cx="1283815" cy="1055428"/>
          </a:xfrm>
        </p:grpSpPr>
        <p:sp>
          <p:nvSpPr>
            <p:cNvPr id="52" name="六边形 51"/>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53" name="六边形 52"/>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54" name="TextBox 88"/>
            <p:cNvSpPr txBox="1"/>
            <p:nvPr/>
          </p:nvSpPr>
          <p:spPr>
            <a:xfrm>
              <a:off x="2126937" y="1519637"/>
              <a:ext cx="886380" cy="452712"/>
            </a:xfrm>
            <a:prstGeom prst="rect">
              <a:avLst/>
            </a:prstGeom>
            <a:noFill/>
          </p:spPr>
          <p:txBody>
            <a:bodyPr bIns="0" lIns="0" rIns="0" rtlCol="0" tIns="0" wrap="square">
              <a:spAutoFit/>
            </a:bodyPr>
            <a:lstStyle/>
            <a:p>
              <a:r>
                <a:rPr altLang="zh-CN" b="1" lang="en-US" sz="5000">
                  <a:solidFill>
                    <a:schemeClr val="tx2"/>
                  </a:solidFill>
                  <a:latin charset="-122" panose="020b0503020204020204" pitchFamily="34" typeface="微软雅黑"/>
                  <a:ea charset="-122" panose="020b0503020204020204" pitchFamily="34" typeface="微软雅黑"/>
                </a:rPr>
                <a:t>01</a:t>
              </a:r>
            </a:p>
          </p:txBody>
        </p:sp>
      </p:grpSp>
      <p:sp>
        <p:nvSpPr>
          <p:cNvPr id="58" name="TextBox 1"/>
          <p:cNvSpPr txBox="1"/>
          <p:nvPr/>
        </p:nvSpPr>
        <p:spPr>
          <a:xfrm>
            <a:off x="3171344" y="2953395"/>
            <a:ext cx="2697480" cy="548640"/>
          </a:xfrm>
          <a:prstGeom prst="rect">
            <a:avLst/>
          </a:prstGeom>
          <a:noFill/>
        </p:spPr>
        <p:txBody>
          <a:bodyPr rtlCol="0" wrap="none">
            <a:spAutoFit/>
          </a:bodyPr>
          <a:lstStyle/>
          <a:p>
            <a:pPr lvl="1" marL="0"/>
            <a:r>
              <a:rPr altLang="en-US" b="1" lang="zh-CN" spc="300" sz="3000">
                <a:solidFill>
                  <a:schemeClr val="tx2"/>
                </a:solidFill>
                <a:latin charset="-122" panose="020b0503020204020204" pitchFamily="34" typeface="微软雅黑"/>
                <a:ea charset="-122" panose="020b0503020204020204" pitchFamily="34" typeface="微软雅黑"/>
              </a:rPr>
              <a:t>年度工作概述</a:t>
            </a:r>
          </a:p>
        </p:txBody>
      </p:sp>
      <p:sp>
        <p:nvSpPr>
          <p:cNvPr id="59" name="文本框 9"/>
          <p:cNvSpPr txBox="1"/>
          <p:nvPr/>
        </p:nvSpPr>
        <p:spPr>
          <a:xfrm>
            <a:off x="3015353" y="3581857"/>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0" name="文本框 9"/>
          <p:cNvSpPr txBox="1"/>
          <p:nvPr/>
        </p:nvSpPr>
        <p:spPr>
          <a:xfrm>
            <a:off x="3015352" y="3858313"/>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2" name="文本框 9"/>
          <p:cNvSpPr txBox="1"/>
          <p:nvPr/>
        </p:nvSpPr>
        <p:spPr>
          <a:xfrm>
            <a:off x="4212384"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3" name="文本框 9"/>
          <p:cNvSpPr txBox="1"/>
          <p:nvPr/>
        </p:nvSpPr>
        <p:spPr>
          <a:xfrm>
            <a:off x="4212385"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5" name="文本框 9"/>
          <p:cNvSpPr txBox="1"/>
          <p:nvPr/>
        </p:nvSpPr>
        <p:spPr>
          <a:xfrm>
            <a:off x="5409414"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66" name="文本框 9"/>
          <p:cNvSpPr txBox="1"/>
          <p:nvPr/>
        </p:nvSpPr>
        <p:spPr>
          <a:xfrm>
            <a:off x="5409415"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Tree>
    <p:extLst>
      <p:ext uri="{BB962C8B-B14F-4D97-AF65-F5344CB8AC3E}">
        <p14:creationId val="2749918690"/>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p:cTn dur="500" fill="hold" id="7"/>
                                        <p:tgtEl>
                                          <p:spTgt spid="51"/>
                                        </p:tgtEl>
                                        <p:attrNameLst>
                                          <p:attrName>ppt_w</p:attrName>
                                        </p:attrNameLst>
                                      </p:cBhvr>
                                      <p:tavLst>
                                        <p:tav tm="0">
                                          <p:val>
                                            <p:fltVal val="0"/>
                                          </p:val>
                                        </p:tav>
                                        <p:tav tm="100000">
                                          <p:val>
                                            <p:strVal val="#ppt_w"/>
                                          </p:val>
                                        </p:tav>
                                      </p:tavLst>
                                    </p:anim>
                                    <p:anim calcmode="lin" valueType="num">
                                      <p:cBhvr>
                                        <p:cTn dur="500" fill="hold" id="8"/>
                                        <p:tgtEl>
                                          <p:spTgt spid="51"/>
                                        </p:tgtEl>
                                        <p:attrNameLst>
                                          <p:attrName>ppt_h</p:attrName>
                                        </p:attrNameLst>
                                      </p:cBhvr>
                                      <p:tavLst>
                                        <p:tav tm="0">
                                          <p:val>
                                            <p:fltVal val="0"/>
                                          </p:val>
                                        </p:tav>
                                        <p:tav tm="100000">
                                          <p:val>
                                            <p:strVal val="#ppt_h"/>
                                          </p:val>
                                        </p:tav>
                                      </p:tavLst>
                                    </p:anim>
                                    <p:animEffect filter="fade" transition="in">
                                      <p:cBhvr>
                                        <p:cTn dur="500" id="9"/>
                                        <p:tgtEl>
                                          <p:spTgt spid="51"/>
                                        </p:tgtEl>
                                      </p:cBhvr>
                                    </p:animEffect>
                                  </p:childTnLst>
                                </p:cTn>
                              </p:par>
                            </p:childTnLst>
                          </p:cTn>
                        </p:par>
                        <p:par>
                          <p:cTn fill="hold" id="10" nodeType="afterGroup">
                            <p:stCondLst>
                              <p:cond delay="500"/>
                            </p:stCondLst>
                            <p:childTnLst>
                              <p:par>
                                <p:cTn fill="hold" grpId="0" id="11" nodeType="afterEffect" presetClass="entr" presetID="12" presetSubtype="8">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additive="base">
                                        <p:cTn dur="500" id="13"/>
                                        <p:tgtEl>
                                          <p:spTgt spid="58"/>
                                        </p:tgtEl>
                                        <p:attrNameLst>
                                          <p:attrName>ppt_x</p:attrName>
                                        </p:attrNameLst>
                                      </p:cBhvr>
                                      <p:tavLst>
                                        <p:tav tm="0">
                                          <p:val>
                                            <p:strVal val="#ppt_x-#ppt_w*1.125000"/>
                                          </p:val>
                                        </p:tav>
                                        <p:tav tm="100000">
                                          <p:val>
                                            <p:strVal val="#ppt_x"/>
                                          </p:val>
                                        </p:tav>
                                      </p:tavLst>
                                    </p:anim>
                                    <p:animEffect filter="wipe(right)" transition="in">
                                      <p:cBhvr>
                                        <p:cTn dur="500" id="14"/>
                                        <p:tgtEl>
                                          <p:spTgt spid="58"/>
                                        </p:tgtEl>
                                      </p:cBhvr>
                                    </p:animEffect>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59"/>
                                        </p:tgtEl>
                                        <p:attrNameLst>
                                          <p:attrName>style.visibility</p:attrName>
                                        </p:attrNameLst>
                                      </p:cBhvr>
                                      <p:to>
                                        <p:strVal val="visible"/>
                                      </p:to>
                                    </p:set>
                                    <p:anim calcmode="lin" valueType="num">
                                      <p:cBhvr additive="base">
                                        <p:cTn dur="500" fill="hold" id="18"/>
                                        <p:tgtEl>
                                          <p:spTgt spid="59"/>
                                        </p:tgtEl>
                                        <p:attrNameLst>
                                          <p:attrName>ppt_x</p:attrName>
                                        </p:attrNameLst>
                                      </p:cBhvr>
                                      <p:tavLst>
                                        <p:tav tm="0">
                                          <p:val>
                                            <p:strVal val="#ppt_x"/>
                                          </p:val>
                                        </p:tav>
                                        <p:tav tm="100000">
                                          <p:val>
                                            <p:strVal val="#ppt_x"/>
                                          </p:val>
                                        </p:tav>
                                      </p:tavLst>
                                    </p:anim>
                                    <p:anim calcmode="lin" valueType="num">
                                      <p:cBhvr additive="base">
                                        <p:cTn dur="500" fill="hold" id="19"/>
                                        <p:tgtEl>
                                          <p:spTgt spid="59"/>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4">
                                  <p:stCondLst>
                                    <p:cond delay="0"/>
                                  </p:stCondLst>
                                  <p:childTnLst>
                                    <p:set>
                                      <p:cBhvr>
                                        <p:cTn dur="1" fill="hold" id="22">
                                          <p:stCondLst>
                                            <p:cond delay="0"/>
                                          </p:stCondLst>
                                        </p:cTn>
                                        <p:tgtEl>
                                          <p:spTgt spid="60"/>
                                        </p:tgtEl>
                                        <p:attrNameLst>
                                          <p:attrName>style.visibility</p:attrName>
                                        </p:attrNameLst>
                                      </p:cBhvr>
                                      <p:to>
                                        <p:strVal val="visible"/>
                                      </p:to>
                                    </p:set>
                                    <p:anim calcmode="lin" valueType="num">
                                      <p:cBhvr additive="base">
                                        <p:cTn dur="500" fill="hold" id="23"/>
                                        <p:tgtEl>
                                          <p:spTgt spid="60"/>
                                        </p:tgtEl>
                                        <p:attrNameLst>
                                          <p:attrName>ppt_x</p:attrName>
                                        </p:attrNameLst>
                                      </p:cBhvr>
                                      <p:tavLst>
                                        <p:tav tm="0">
                                          <p:val>
                                            <p:strVal val="#ppt_x"/>
                                          </p:val>
                                        </p:tav>
                                        <p:tav tm="100000">
                                          <p:val>
                                            <p:strVal val="#ppt_x"/>
                                          </p:val>
                                        </p:tav>
                                      </p:tavLst>
                                    </p:anim>
                                    <p:anim calcmode="lin" valueType="num">
                                      <p:cBhvr additive="base">
                                        <p:cTn dur="500" fill="hold" id="24"/>
                                        <p:tgtEl>
                                          <p:spTgt spid="60"/>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62"/>
                                        </p:tgtEl>
                                        <p:attrNameLst>
                                          <p:attrName>style.visibility</p:attrName>
                                        </p:attrNameLst>
                                      </p:cBhvr>
                                      <p:to>
                                        <p:strVal val="visible"/>
                                      </p:to>
                                    </p:set>
                                    <p:anim calcmode="lin" valueType="num">
                                      <p:cBhvr additive="base">
                                        <p:cTn dur="500" fill="hold" id="28"/>
                                        <p:tgtEl>
                                          <p:spTgt spid="62"/>
                                        </p:tgtEl>
                                        <p:attrNameLst>
                                          <p:attrName>ppt_x</p:attrName>
                                        </p:attrNameLst>
                                      </p:cBhvr>
                                      <p:tavLst>
                                        <p:tav tm="0">
                                          <p:val>
                                            <p:strVal val="#ppt_x"/>
                                          </p:val>
                                        </p:tav>
                                        <p:tav tm="100000">
                                          <p:val>
                                            <p:strVal val="#ppt_x"/>
                                          </p:val>
                                        </p:tav>
                                      </p:tavLst>
                                    </p:anim>
                                    <p:anim calcmode="lin" valueType="num">
                                      <p:cBhvr additive="base">
                                        <p:cTn dur="500" fill="hold" id="29"/>
                                        <p:tgtEl>
                                          <p:spTgt spid="6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4">
                                  <p:stCondLst>
                                    <p:cond delay="0"/>
                                  </p:stCondLst>
                                  <p:childTnLst>
                                    <p:set>
                                      <p:cBhvr>
                                        <p:cTn dur="1" fill="hold" id="32">
                                          <p:stCondLst>
                                            <p:cond delay="0"/>
                                          </p:stCondLst>
                                        </p:cTn>
                                        <p:tgtEl>
                                          <p:spTgt spid="63"/>
                                        </p:tgtEl>
                                        <p:attrNameLst>
                                          <p:attrName>style.visibility</p:attrName>
                                        </p:attrNameLst>
                                      </p:cBhvr>
                                      <p:to>
                                        <p:strVal val="visible"/>
                                      </p:to>
                                    </p:set>
                                    <p:anim calcmode="lin" valueType="num">
                                      <p:cBhvr additive="base">
                                        <p:cTn dur="500" fill="hold" id="33"/>
                                        <p:tgtEl>
                                          <p:spTgt spid="63"/>
                                        </p:tgtEl>
                                        <p:attrNameLst>
                                          <p:attrName>ppt_x</p:attrName>
                                        </p:attrNameLst>
                                      </p:cBhvr>
                                      <p:tavLst>
                                        <p:tav tm="0">
                                          <p:val>
                                            <p:strVal val="#ppt_x"/>
                                          </p:val>
                                        </p:tav>
                                        <p:tav tm="100000">
                                          <p:val>
                                            <p:strVal val="#ppt_x"/>
                                          </p:val>
                                        </p:tav>
                                      </p:tavLst>
                                    </p:anim>
                                    <p:anim calcmode="lin" valueType="num">
                                      <p:cBhvr additive="base">
                                        <p:cTn dur="500" fill="hold" id="34"/>
                                        <p:tgtEl>
                                          <p:spTgt spid="63"/>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4">
                                  <p:stCondLst>
                                    <p:cond delay="0"/>
                                  </p:stCondLst>
                                  <p:childTnLst>
                                    <p:set>
                                      <p:cBhvr>
                                        <p:cTn dur="1" fill="hold" id="37">
                                          <p:stCondLst>
                                            <p:cond delay="0"/>
                                          </p:stCondLst>
                                        </p:cTn>
                                        <p:tgtEl>
                                          <p:spTgt spid="65"/>
                                        </p:tgtEl>
                                        <p:attrNameLst>
                                          <p:attrName>style.visibility</p:attrName>
                                        </p:attrNameLst>
                                      </p:cBhvr>
                                      <p:to>
                                        <p:strVal val="visible"/>
                                      </p:to>
                                    </p:set>
                                    <p:anim calcmode="lin" valueType="num">
                                      <p:cBhvr additive="base">
                                        <p:cTn dur="500" fill="hold" id="38"/>
                                        <p:tgtEl>
                                          <p:spTgt spid="65"/>
                                        </p:tgtEl>
                                        <p:attrNameLst>
                                          <p:attrName>ppt_x</p:attrName>
                                        </p:attrNameLst>
                                      </p:cBhvr>
                                      <p:tavLst>
                                        <p:tav tm="0">
                                          <p:val>
                                            <p:strVal val="#ppt_x"/>
                                          </p:val>
                                        </p:tav>
                                        <p:tav tm="100000">
                                          <p:val>
                                            <p:strVal val="#ppt_x"/>
                                          </p:val>
                                        </p:tav>
                                      </p:tavLst>
                                    </p:anim>
                                    <p:anim calcmode="lin" valueType="num">
                                      <p:cBhvr additive="base">
                                        <p:cTn dur="500" fill="hold" id="39"/>
                                        <p:tgtEl>
                                          <p:spTgt spid="6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4">
                                  <p:stCondLst>
                                    <p:cond delay="0"/>
                                  </p:stCondLst>
                                  <p:childTnLst>
                                    <p:set>
                                      <p:cBhvr>
                                        <p:cTn dur="1" fill="hold" id="42">
                                          <p:stCondLst>
                                            <p:cond delay="0"/>
                                          </p:stCondLst>
                                        </p:cTn>
                                        <p:tgtEl>
                                          <p:spTgt spid="66"/>
                                        </p:tgtEl>
                                        <p:attrNameLst>
                                          <p:attrName>style.visibility</p:attrName>
                                        </p:attrNameLst>
                                      </p:cBhvr>
                                      <p:to>
                                        <p:strVal val="visible"/>
                                      </p:to>
                                    </p:set>
                                    <p:anim calcmode="lin" valueType="num">
                                      <p:cBhvr additive="base">
                                        <p:cTn dur="500" fill="hold" id="43"/>
                                        <p:tgtEl>
                                          <p:spTgt spid="66"/>
                                        </p:tgtEl>
                                        <p:attrNameLst>
                                          <p:attrName>ppt_x</p:attrName>
                                        </p:attrNameLst>
                                      </p:cBhvr>
                                      <p:tavLst>
                                        <p:tav tm="0">
                                          <p:val>
                                            <p:strVal val="#ppt_x"/>
                                          </p:val>
                                        </p:tav>
                                        <p:tav tm="100000">
                                          <p:val>
                                            <p:strVal val="#ppt_x"/>
                                          </p:val>
                                        </p:tav>
                                      </p:tavLst>
                                    </p:anim>
                                    <p:anim calcmode="lin" valueType="num">
                                      <p:cBhvr additive="base">
                                        <p:cTn dur="500" fill="hold" id="44"/>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2"/>
      <p:bldP grpId="0" spid="63"/>
      <p:bldP grpId="0" spid="65"/>
      <p:bldP grpId="0" spid="6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78" name="任意多边形 77"/>
          <p:cNvSpPr/>
          <p:nvPr/>
        </p:nvSpPr>
        <p:spPr bwMode="auto">
          <a:xfrm>
            <a:off x="5172633" y="1504242"/>
            <a:ext cx="2669844" cy="640957"/>
          </a:xfrm>
          <a:custGeom>
            <a:gdLst>
              <a:gd fmla="*/ 352810 w 4452260" name="connsiteX0"/>
              <a:gd fmla="*/ 0 h 1068867" name="connsiteY0"/>
              <a:gd fmla="*/ 636768 w 4452260" name="connsiteX1"/>
              <a:gd fmla="*/ 0 h 1068867" name="connsiteY1"/>
              <a:gd fmla="*/ 647700 w 4452260" name="connsiteX2"/>
              <a:gd fmla="*/ 0 h 1068867" name="connsiteY2"/>
              <a:gd fmla="*/ 724065 w 4452260" name="connsiteX3"/>
              <a:gd fmla="*/ 0 h 1068867" name="connsiteY3"/>
              <a:gd fmla="*/ 782584 w 4452260" name="connsiteX4"/>
              <a:gd fmla="*/ 0 h 1068867" name="connsiteY4"/>
              <a:gd fmla="*/ 799455 w 4452260" name="connsiteX5"/>
              <a:gd fmla="*/ 0 h 1068867" name="connsiteY5"/>
              <a:gd fmla="*/ 809825 w 4452260" name="connsiteX6"/>
              <a:gd fmla="*/ 0 h 1068867" name="connsiteY6"/>
              <a:gd fmla="*/ 818078 w 4452260" name="connsiteX7"/>
              <a:gd fmla="*/ 0 h 1068867" name="connsiteY7"/>
              <a:gd fmla="*/ 843980 w 4452260" name="connsiteX8"/>
              <a:gd fmla="*/ 0 h 1068867" name="connsiteY8"/>
              <a:gd fmla="*/ 931658 w 4452260" name="connsiteX9"/>
              <a:gd fmla="*/ 0 h 1068867" name="connsiteY9"/>
              <a:gd fmla="*/ 961580 w 4452260" name="connsiteX10"/>
              <a:gd fmla="*/ 0 h 1068867" name="connsiteY10"/>
              <a:gd fmla="*/ 1000055 w 4452260" name="connsiteX11"/>
              <a:gd fmla="*/ 0 h 1068867" name="connsiteY11"/>
              <a:gd fmla="*/ 1040537 w 4452260" name="connsiteX12"/>
              <a:gd fmla="*/ 0 h 1068867" name="connsiteY12"/>
              <a:gd fmla="*/ 1051453 w 4452260" name="connsiteX13"/>
              <a:gd fmla="*/ 0 h 1068867" name="connsiteY13"/>
              <a:gd fmla="*/ 1083414 w 4452260" name="connsiteX14"/>
              <a:gd fmla="*/ 0 h 1068867" name="connsiteY14"/>
              <a:gd fmla="*/ 1112969 w 4452260" name="connsiteX15"/>
              <a:gd fmla="*/ 0 h 1068867" name="connsiteY15"/>
              <a:gd fmla="*/ 1138871 w 4452260" name="connsiteX16"/>
              <a:gd fmla="*/ 0 h 1068867" name="connsiteY16"/>
              <a:gd fmla="*/ 1170224 w 4452260" name="connsiteX17"/>
              <a:gd fmla="*/ 0 h 1068867" name="connsiteY17"/>
              <a:gd fmla="*/ 1170711 w 4452260" name="connsiteX18"/>
              <a:gd fmla="*/ 0 h 1068867" name="connsiteY18"/>
              <a:gd fmla="*/ 1202662 w 4452260" name="connsiteX19"/>
              <a:gd fmla="*/ 0 h 1068867" name="connsiteY19"/>
              <a:gd fmla="*/ 1240037 w 4452260" name="connsiteX20"/>
              <a:gd fmla="*/ 0 h 1068867" name="connsiteY20"/>
              <a:gd fmla="*/ 1290626 w 4452260" name="connsiteX21"/>
              <a:gd fmla="*/ 0 h 1068867" name="connsiteY21"/>
              <a:gd fmla="*/ 1324496 w 4452260" name="connsiteX22"/>
              <a:gd fmla="*/ 0 h 1068867" name="connsiteY22"/>
              <a:gd fmla="*/ 1332348 w 4452260" name="connsiteX23"/>
              <a:gd fmla="*/ 0 h 1068867" name="connsiteY23"/>
              <a:gd fmla="*/ 1335428 w 4452260" name="connsiteX24"/>
              <a:gd fmla="*/ 0 h 1068867" name="connsiteY24"/>
              <a:gd fmla="*/ 1411793 w 4452260" name="connsiteX25"/>
              <a:gd fmla="*/ 0 h 1068867" name="connsiteY25"/>
              <a:gd fmla="*/ 1454182 w 4452260" name="connsiteX26"/>
              <a:gd fmla="*/ 0 h 1068867" name="connsiteY26"/>
              <a:gd fmla="*/ 1470312 w 4452260" name="connsiteX27"/>
              <a:gd fmla="*/ 0 h 1068867" name="connsiteY27"/>
              <a:gd fmla="*/ 1487183 w 4452260" name="connsiteX28"/>
              <a:gd fmla="*/ 0 h 1068867" name="connsiteY28"/>
              <a:gd fmla="*/ 1497552 w 4452260" name="connsiteX29"/>
              <a:gd fmla="*/ 0 h 1068867" name="connsiteY29"/>
              <a:gd fmla="*/ 1505806 w 4452260" name="connsiteX30"/>
              <a:gd fmla="*/ 0 h 1068867" name="connsiteY30"/>
              <a:gd fmla="*/ 1528471 w 4452260" name="connsiteX31"/>
              <a:gd fmla="*/ 0 h 1068867" name="connsiteY31"/>
              <a:gd fmla="*/ 1531708 w 4452260" name="connsiteX32"/>
              <a:gd fmla="*/ 0 h 1068867" name="connsiteY32"/>
              <a:gd fmla="*/ 1540992 w 4452260" name="connsiteX33"/>
              <a:gd fmla="*/ 0 h 1068867" name="connsiteY33"/>
              <a:gd fmla="*/ 1541479 w 4452260" name="connsiteX34"/>
              <a:gd fmla="*/ 0 h 1068867" name="connsiteY34"/>
              <a:gd fmla="*/ 1599998 w 4452260" name="connsiteX35"/>
              <a:gd fmla="*/ 0 h 1068867" name="connsiteY35"/>
              <a:gd fmla="*/ 1619386 w 4452260" name="connsiteX36"/>
              <a:gd fmla="*/ 0 h 1068867" name="connsiteY36"/>
              <a:gd fmla="*/ 1635492 w 4452260" name="connsiteX37"/>
              <a:gd fmla="*/ 0 h 1068867" name="connsiteY37"/>
              <a:gd fmla="*/ 1649308 w 4452260" name="connsiteX38"/>
              <a:gd fmla="*/ 0 h 1068867" name="connsiteY38"/>
              <a:gd fmla="*/ 1653720 w 4452260" name="connsiteX39"/>
              <a:gd fmla="*/ 0 h 1068867" name="connsiteY39"/>
              <a:gd fmla="*/ 1661394 w 4452260" name="connsiteX40"/>
              <a:gd fmla="*/ 0 h 1068867" name="connsiteY40"/>
              <a:gd fmla="*/ 1687782 w 4452260" name="connsiteX41"/>
              <a:gd fmla="*/ 0 h 1068867" name="connsiteY41"/>
              <a:gd fmla="*/ 1703116 w 4452260" name="connsiteX42"/>
              <a:gd fmla="*/ 0 h 1068867" name="connsiteY42"/>
              <a:gd fmla="*/ 1739181 w 4452260" name="connsiteX43"/>
              <a:gd fmla="*/ 0 h 1068867" name="connsiteY43"/>
              <a:gd fmla="*/ 1771141 w 4452260" name="connsiteX44"/>
              <a:gd fmla="*/ 0 h 1068867" name="connsiteY44"/>
              <a:gd fmla="*/ 1800697 w 4452260" name="connsiteX45"/>
              <a:gd fmla="*/ 0 h 1068867" name="connsiteY45"/>
              <a:gd fmla="*/ 1811727 w 4452260" name="connsiteX46"/>
              <a:gd fmla="*/ 0 h 1068867" name="connsiteY46"/>
              <a:gd fmla="*/ 1823361 w 4452260" name="connsiteX47"/>
              <a:gd fmla="*/ 0 h 1068867" name="connsiteY47"/>
              <a:gd fmla="*/ 1826599 w 4452260" name="connsiteX48"/>
              <a:gd fmla="*/ 0 h 1068867" name="connsiteY48"/>
              <a:gd fmla="*/ 1857951 w 4452260" name="connsiteX49"/>
              <a:gd fmla="*/ 0 h 1068867" name="connsiteY49"/>
              <a:gd fmla="*/ 1858439 w 4452260" name="connsiteX50"/>
              <a:gd fmla="*/ 0 h 1068867" name="connsiteY50"/>
              <a:gd fmla="*/ 1859676 w 4452260" name="connsiteX51"/>
              <a:gd fmla="*/ 0 h 1068867" name="connsiteY51"/>
              <a:gd fmla="*/ 1893346 w 4452260" name="connsiteX52"/>
              <a:gd fmla="*/ 0 h 1068867" name="connsiteY52"/>
              <a:gd fmla="*/ 1927765 w 4452260" name="connsiteX53"/>
              <a:gd fmla="*/ 0 h 1068867" name="connsiteY53"/>
              <a:gd fmla="*/ 1963365 w 4452260" name="connsiteX54"/>
              <a:gd fmla="*/ 0 h 1068867" name="connsiteY54"/>
              <a:gd fmla="*/ 1978354 w 4452260" name="connsiteX55"/>
              <a:gd fmla="*/ 0 h 1068867" name="connsiteY55"/>
              <a:gd fmla="*/ 1991032 w 4452260" name="connsiteX56"/>
              <a:gd fmla="*/ 0 h 1068867" name="connsiteY56"/>
              <a:gd fmla="*/ 2020076 w 4452260" name="connsiteX57"/>
              <a:gd fmla="*/ 0 h 1068867" name="connsiteY57"/>
              <a:gd fmla="*/ 2021800 w 4452260" name="connsiteX58"/>
              <a:gd fmla="*/ 0 h 1068867" name="connsiteY58"/>
              <a:gd fmla="*/ 2027021 w 4452260" name="connsiteX59"/>
              <a:gd fmla="*/ 0 h 1068867" name="connsiteY59"/>
              <a:gd fmla="*/ 2032162 w 4452260" name="connsiteX60"/>
              <a:gd fmla="*/ 0 h 1068867" name="connsiteY60"/>
              <a:gd fmla="*/ 2141909 w 4452260" name="connsiteX61"/>
              <a:gd fmla="*/ 0 h 1068867" name="connsiteY61"/>
              <a:gd fmla="*/ 2143633 w 4452260" name="connsiteX62"/>
              <a:gd fmla="*/ 0 h 1068867" name="connsiteY62"/>
              <a:gd fmla="*/ 2178359 w 4452260" name="connsiteX63"/>
              <a:gd fmla="*/ 0 h 1068867" name="connsiteY63"/>
              <a:gd fmla="*/ 2228719 w 4452260" name="connsiteX64"/>
              <a:gd fmla="*/ 0 h 1068867" name="connsiteY64"/>
              <a:gd fmla="*/ 2229207 w 4452260" name="connsiteX65"/>
              <a:gd fmla="*/ 0 h 1068867" name="connsiteY65"/>
              <a:gd fmla="*/ 2230931 w 4452260" name="connsiteX66"/>
              <a:gd fmla="*/ 0 h 1068867" name="connsiteY66"/>
              <a:gd fmla="*/ 2287725 w 4452260" name="connsiteX67"/>
              <a:gd fmla="*/ 0 h 1068867" name="connsiteY67"/>
              <a:gd fmla="*/ 2289450 w 4452260" name="connsiteX68"/>
              <a:gd fmla="*/ 0 h 1068867" name="connsiteY68"/>
              <a:gd fmla="*/ 2323220 w 4452260" name="connsiteX69"/>
              <a:gd fmla="*/ 0 h 1068867" name="connsiteY69"/>
              <a:gd fmla="*/ 2324944 w 4452260" name="connsiteX70"/>
              <a:gd fmla="*/ 0 h 1068867" name="connsiteY70"/>
              <a:gd fmla="*/ 2340483 w 4452260" name="connsiteX71"/>
              <a:gd fmla="*/ 0 h 1068867" name="connsiteY71"/>
              <a:gd fmla="*/ 2341447 w 4452260" name="connsiteX72"/>
              <a:gd fmla="*/ 0 h 1068867" name="connsiteY72"/>
              <a:gd fmla="*/ 2343172 w 4452260" name="connsiteX73"/>
              <a:gd fmla="*/ 0 h 1068867" name="connsiteY73"/>
              <a:gd fmla="*/ 2349122 w 4452260" name="connsiteX74"/>
              <a:gd fmla="*/ 0 h 1068867" name="connsiteY74"/>
              <a:gd fmla="*/ 2350846 w 4452260" name="connsiteX75"/>
              <a:gd fmla="*/ 0 h 1068867" name="connsiteY75"/>
              <a:gd fmla="*/ 2390844 w 4452260" name="connsiteX76"/>
              <a:gd fmla="*/ 0 h 1068867" name="connsiteY76"/>
              <a:gd fmla="*/ 2462317 w 4452260" name="connsiteX77"/>
              <a:gd fmla="*/ 0 h 1068867" name="connsiteY77"/>
              <a:gd fmla="*/ 2499455 w 4452260" name="connsiteX78"/>
              <a:gd fmla="*/ 0 h 1068867" name="connsiteY78"/>
              <a:gd fmla="*/ 2530713 w 4452260" name="connsiteX79"/>
              <a:gd fmla="*/ 0 h 1068867" name="connsiteY79"/>
              <a:gd fmla="*/ 2547403 w 4452260" name="connsiteX80"/>
              <a:gd fmla="*/ 0 h 1068867" name="connsiteY80"/>
              <a:gd fmla="*/ 2549127 w 4452260" name="connsiteX81"/>
              <a:gd fmla="*/ 0 h 1068867" name="connsiteY81"/>
              <a:gd fmla="*/ 2581074 w 4452260" name="connsiteX82"/>
              <a:gd fmla="*/ 0 h 1068867" name="connsiteY82"/>
              <a:gd fmla="*/ 2582112 w 4452260" name="connsiteX83"/>
              <a:gd fmla="*/ 0 h 1068867" name="connsiteY83"/>
              <a:gd fmla="*/ 2669530 w 4452260" name="connsiteX84"/>
              <a:gd fmla="*/ 0 h 1068867" name="connsiteY84"/>
              <a:gd fmla="*/ 2678759 w 4452260" name="connsiteX85"/>
              <a:gd fmla="*/ 0 h 1068867" name="connsiteY85"/>
              <a:gd fmla="*/ 2709527 w 4452260" name="connsiteX86"/>
              <a:gd fmla="*/ 0 h 1068867" name="connsiteY86"/>
              <a:gd fmla="*/ 2711252 w 4452260" name="connsiteX87"/>
              <a:gd fmla="*/ 0 h 1068867" name="connsiteY87"/>
              <a:gd fmla="*/ 2714748 w 4452260" name="connsiteX88"/>
              <a:gd fmla="*/ 0 h 1068867" name="connsiteY88"/>
              <a:gd fmla="*/ 2719890 w 4452260" name="connsiteX89"/>
              <a:gd fmla="*/ 0 h 1068867" name="connsiteY89"/>
              <a:gd fmla="*/ 2831360 w 4452260" name="connsiteX90"/>
              <a:gd fmla="*/ 0 h 1068867" name="connsiteY90"/>
              <a:gd fmla="*/ 2833086 w 4452260" name="connsiteX91"/>
              <a:gd fmla="*/ 0 h 1068867" name="connsiteY91"/>
              <a:gd fmla="*/ 2866087 w 4452260" name="connsiteX92"/>
              <a:gd fmla="*/ 0 h 1068867" name="connsiteY92"/>
              <a:gd fmla="*/ 2918659 w 4452260" name="connsiteX93"/>
              <a:gd fmla="*/ 0 h 1068867" name="connsiteY93"/>
              <a:gd fmla="*/ 2919896 w 4452260" name="connsiteX94"/>
              <a:gd fmla="*/ 0 h 1068867" name="connsiteY94"/>
              <a:gd fmla="*/ 2920383 w 4452260" name="connsiteX95"/>
              <a:gd fmla="*/ 0 h 1068867" name="connsiteY95"/>
              <a:gd fmla="*/ 2977177 w 4452260" name="connsiteX96"/>
              <a:gd fmla="*/ 0 h 1068867" name="connsiteY96"/>
              <a:gd fmla="*/ 2978902 w 4452260" name="connsiteX97"/>
              <a:gd fmla="*/ 0 h 1068867" name="connsiteY97"/>
              <a:gd fmla="*/ 3012671 w 4452260" name="connsiteX98"/>
              <a:gd fmla="*/ 0 h 1068867" name="connsiteY98"/>
              <a:gd fmla="*/ 3014397 w 4452260" name="connsiteX99"/>
              <a:gd fmla="*/ 0 h 1068867" name="connsiteY99"/>
              <a:gd fmla="*/ 3028211 w 4452260" name="connsiteX100"/>
              <a:gd fmla="*/ 0 h 1068867" name="connsiteY100"/>
              <a:gd fmla="*/ 3030899 w 4452260" name="connsiteX101"/>
              <a:gd fmla="*/ 0 h 1068867" name="connsiteY101"/>
              <a:gd fmla="*/ 3032624 w 4452260" name="connsiteX102"/>
              <a:gd fmla="*/ 0 h 1068867" name="connsiteY102"/>
              <a:gd fmla="*/ 3038573 w 4452260" name="connsiteX103"/>
              <a:gd fmla="*/ 0 h 1068867" name="connsiteY103"/>
              <a:gd fmla="*/ 3040298 w 4452260" name="connsiteX104"/>
              <a:gd fmla="*/ 0 h 1068867" name="connsiteY104"/>
              <a:gd fmla="*/ 3082021 w 4452260" name="connsiteX105"/>
              <a:gd fmla="*/ 0 h 1068867" name="connsiteY105"/>
              <a:gd fmla="*/ 3150044 w 4452260" name="connsiteX106"/>
              <a:gd fmla="*/ 0 h 1068867" name="connsiteY106"/>
              <a:gd fmla="*/ 3218441 w 4452260" name="connsiteX107"/>
              <a:gd fmla="*/ 0 h 1068867" name="connsiteY107"/>
              <a:gd fmla="*/ 3236855 w 4452260" name="connsiteX108"/>
              <a:gd fmla="*/ 0 h 1068867" name="connsiteY108"/>
              <a:gd fmla="*/ 3269839 w 4452260" name="connsiteX109"/>
              <a:gd fmla="*/ 0 h 1068867" name="connsiteY109"/>
              <a:gd fmla="*/ 3272250 w 4452260" name="connsiteX110"/>
              <a:gd fmla="*/ 0 h 1068867" name="connsiteY110"/>
              <a:gd fmla="*/ 3320378 w 4452260" name="connsiteX111"/>
              <a:gd fmla="*/ 0 h 1068867" name="connsiteY111"/>
              <a:gd fmla="*/ 3346330 w 4452260" name="connsiteX112"/>
              <a:gd fmla="*/ 0 h 1068867" name="connsiteY112"/>
              <a:gd fmla="*/ 3357257 w 4452260" name="connsiteX113"/>
              <a:gd fmla="*/ 0 h 1068867" name="connsiteY113"/>
              <a:gd fmla="*/ 3369936 w 4452260" name="connsiteX114"/>
              <a:gd fmla="*/ 0 h 1068867" name="connsiteY114"/>
              <a:gd fmla="*/ 3398980 w 4452260" name="connsiteX115"/>
              <a:gd fmla="*/ 0 h 1068867" name="connsiteY115"/>
              <a:gd fmla="*/ 3405925 w 4452260" name="connsiteX116"/>
              <a:gd fmla="*/ 0 h 1068867" name="connsiteY116"/>
              <a:gd fmla="*/ 3411066 w 4452260" name="connsiteX117"/>
              <a:gd fmla="*/ 0 h 1068867" name="connsiteY117"/>
              <a:gd fmla="*/ 3520813 w 4452260" name="connsiteX118"/>
              <a:gd fmla="*/ 0 h 1068867" name="connsiteY118"/>
              <a:gd fmla="*/ 3607623 w 4452260" name="connsiteX119"/>
              <a:gd fmla="*/ 0 h 1068867" name="connsiteY119"/>
              <a:gd fmla="*/ 3608111 w 4452260" name="connsiteX120"/>
              <a:gd fmla="*/ 0 h 1068867" name="connsiteY120"/>
              <a:gd fmla="*/ 3666629 w 4452260" name="connsiteX121"/>
              <a:gd fmla="*/ 0 h 1068867" name="connsiteY121"/>
              <a:gd fmla="*/ 3702124 w 4452260" name="connsiteX122"/>
              <a:gd fmla="*/ 0 h 1068867" name="connsiteY122"/>
              <a:gd fmla="*/ 3720351 w 4452260" name="connsiteX123"/>
              <a:gd fmla="*/ 0 h 1068867" name="connsiteY123"/>
              <a:gd fmla="*/ 3728025 w 4452260" name="connsiteX124"/>
              <a:gd fmla="*/ 0 h 1068867" name="connsiteY124"/>
              <a:gd fmla="*/ 3769748 w 4452260" name="connsiteX125"/>
              <a:gd fmla="*/ 0 h 1068867" name="connsiteY125"/>
              <a:gd fmla="*/ 4098793 w 4452260" name="connsiteX126"/>
              <a:gd fmla="*/ 0 h 1068867" name="connsiteY126"/>
              <a:gd fmla="*/ 4193519 w 4452260" name="connsiteX127"/>
              <a:gd fmla="*/ 54408 h 1068867" name="connsiteY127"/>
              <a:gd fmla="*/ 4439104 w 4452260" name="connsiteX128"/>
              <a:gd fmla="*/ 480025 h 1068867" name="connsiteY128"/>
              <a:gd fmla="*/ 4439104 w 4452260" name="connsiteX129"/>
              <a:gd fmla="*/ 588843 h 1068867" name="connsiteY129"/>
              <a:gd fmla="*/ 4193519 w 4452260" name="connsiteX130"/>
              <a:gd fmla="*/ 1014459 h 1068867" name="connsiteY130"/>
              <a:gd fmla="*/ 4098793 w 4452260" name="connsiteX131"/>
              <a:gd fmla="*/ 1068867 h 1068867" name="connsiteY131"/>
              <a:gd fmla="*/ 3728025 w 4452260" name="connsiteX132"/>
              <a:gd fmla="*/ 1068867 h 1068867" name="connsiteY132"/>
              <a:gd fmla="*/ 3607623 w 4452260" name="connsiteX133"/>
              <a:gd fmla="*/ 1068867 h 1068867" name="connsiteY133"/>
              <a:gd fmla="*/ 3411066 w 4452260" name="connsiteX134"/>
              <a:gd fmla="*/ 1068867 h 1068867" name="connsiteY134"/>
              <a:gd fmla="*/ 3357257 w 4452260" name="connsiteX135"/>
              <a:gd fmla="*/ 1068867 h 1068867" name="connsiteY135"/>
              <a:gd fmla="*/ 3236855 w 4452260" name="connsiteX136"/>
              <a:gd fmla="*/ 1068867 h 1068867" name="connsiteY136"/>
              <a:gd fmla="*/ 3040298 w 4452260" name="connsiteX137"/>
              <a:gd fmla="*/ 1068867 h 1068867" name="connsiteY137"/>
              <a:gd fmla="*/ 3038573 w 4452260" name="connsiteX138"/>
              <a:gd fmla="*/ 1068867 h 1068867" name="connsiteY138"/>
              <a:gd fmla="*/ 2919896 w 4452260" name="connsiteX139"/>
              <a:gd fmla="*/ 1068867 h 1068867" name="connsiteY139"/>
              <a:gd fmla="*/ 2866087 w 4452260" name="connsiteX140"/>
              <a:gd fmla="*/ 1068867 h 1068867" name="connsiteY140"/>
              <a:gd fmla="*/ 2719890 w 4452260" name="connsiteX141"/>
              <a:gd fmla="*/ 1068867 h 1068867" name="connsiteY141"/>
              <a:gd fmla="*/ 2669530 w 4452260" name="connsiteX142"/>
              <a:gd fmla="*/ 1068867 h 1068867" name="connsiteY142"/>
              <a:gd fmla="*/ 2549127 w 4452260" name="connsiteX143"/>
              <a:gd fmla="*/ 1068867 h 1068867" name="connsiteY143"/>
              <a:gd fmla="*/ 2547403 w 4452260" name="connsiteX144"/>
              <a:gd fmla="*/ 1068867 h 1068867" name="connsiteY144"/>
              <a:gd fmla="*/ 2350846 w 4452260" name="connsiteX145"/>
              <a:gd fmla="*/ 1068867 h 1068867" name="connsiteY145"/>
              <a:gd fmla="*/ 2349122 w 4452260" name="connsiteX146"/>
              <a:gd fmla="*/ 1068867 h 1068867" name="connsiteY146"/>
              <a:gd fmla="*/ 2228719 w 4452260" name="connsiteX147"/>
              <a:gd fmla="*/ 1068867 h 1068867" name="connsiteY147"/>
              <a:gd fmla="*/ 2178359 w 4452260" name="connsiteX148"/>
              <a:gd fmla="*/ 1068867 h 1068867" name="connsiteY148"/>
              <a:gd fmla="*/ 2032162 w 4452260" name="connsiteX149"/>
              <a:gd fmla="*/ 1068867 h 1068867" name="connsiteY149"/>
              <a:gd fmla="*/ 1978354 w 4452260" name="connsiteX150"/>
              <a:gd fmla="*/ 1068867 h 1068867" name="connsiteY150"/>
              <a:gd fmla="*/ 1859676 w 4452260" name="connsiteX151"/>
              <a:gd fmla="*/ 1068867 h 1068867" name="connsiteY151"/>
              <a:gd fmla="*/ 1857951 w 4452260" name="connsiteX152"/>
              <a:gd fmla="*/ 1068867 h 1068867" name="connsiteY152"/>
              <a:gd fmla="*/ 1826599 w 4452260" name="connsiteX153"/>
              <a:gd fmla="*/ 1068867 h 1068867" name="connsiteY153"/>
              <a:gd fmla="*/ 1661394 w 4452260" name="connsiteX154"/>
              <a:gd fmla="*/ 1068867 h 1068867" name="connsiteY154"/>
              <a:gd fmla="*/ 1540992 w 4452260" name="connsiteX155"/>
              <a:gd fmla="*/ 1068867 h 1068867" name="connsiteY155"/>
              <a:gd fmla="*/ 1531708 w 4452260" name="connsiteX156"/>
              <a:gd fmla="*/ 1068867 h 1068867" name="connsiteY156"/>
              <a:gd fmla="*/ 1487183 w 4452260" name="connsiteX157"/>
              <a:gd fmla="*/ 1068867 h 1068867" name="connsiteY157"/>
              <a:gd fmla="*/ 1335428 w 4452260" name="connsiteX158"/>
              <a:gd fmla="*/ 1068867 h 1068867" name="connsiteY158"/>
              <a:gd fmla="*/ 1290626 w 4452260" name="connsiteX159"/>
              <a:gd fmla="*/ 1068867 h 1068867" name="connsiteY159"/>
              <a:gd fmla="*/ 1170224 w 4452260" name="connsiteX160"/>
              <a:gd fmla="*/ 1068867 h 1068867" name="connsiteY160"/>
              <a:gd fmla="*/ 1138871 w 4452260" name="connsiteX161"/>
              <a:gd fmla="*/ 1068867 h 1068867" name="connsiteY161"/>
              <a:gd fmla="*/ 1040537 w 4452260" name="connsiteX162"/>
              <a:gd fmla="*/ 1068867 h 1068867" name="connsiteY162"/>
              <a:gd fmla="*/ 843980 w 4452260" name="connsiteX163"/>
              <a:gd fmla="*/ 1068867 h 1068867" name="connsiteY163"/>
              <a:gd fmla="*/ 799455 w 4452260" name="connsiteX164"/>
              <a:gd fmla="*/ 1068867 h 1068867" name="connsiteY164"/>
              <a:gd fmla="*/ 647700 w 4452260" name="connsiteX165"/>
              <a:gd fmla="*/ 1068867 h 1068867" name="connsiteY165"/>
              <a:gd fmla="*/ 352810 w 4452260" name="connsiteX166"/>
              <a:gd fmla="*/ 1068867 h 1068867" name="connsiteY166"/>
              <a:gd fmla="*/ 258084 w 4452260" name="connsiteX167"/>
              <a:gd fmla="*/ 1014459 h 1068867" name="connsiteY167"/>
              <a:gd fmla="*/ 12498 w 4452260" name="connsiteX168"/>
              <a:gd fmla="*/ 588843 h 1068867" name="connsiteY168"/>
              <a:gd fmla="*/ 12498 w 4452260" name="connsiteX169"/>
              <a:gd fmla="*/ 480025 h 1068867" name="connsiteY169"/>
              <a:gd fmla="*/ 258084 w 4452260" name="connsiteX170"/>
              <a:gd fmla="*/ 54408 h 1068867" name="connsiteY170"/>
              <a:gd fmla="*/ 352810 w 4452260" name="connsiteX171"/>
              <a:gd fmla="*/ 0 h 106886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068867" w="4452260">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79" name="任意多边形 78"/>
          <p:cNvSpPr/>
          <p:nvPr/>
        </p:nvSpPr>
        <p:spPr bwMode="auto">
          <a:xfrm>
            <a:off x="5273919" y="1575840"/>
            <a:ext cx="2478628" cy="497761"/>
          </a:xfrm>
          <a:custGeom>
            <a:gdLst>
              <a:gd fmla="*/ 305125 w 4603109" name="connsiteX0"/>
              <a:gd fmla="*/ 0 h 924402" name="connsiteY0"/>
              <a:gd fmla="*/ 432894 w 4603109" name="connsiteX1"/>
              <a:gd fmla="*/ 0 h 924402" name="connsiteY1"/>
              <a:gd fmla="*/ 445336 w 4603109" name="connsiteX2"/>
              <a:gd fmla="*/ 0 h 924402" name="connsiteY2"/>
              <a:gd fmla="*/ 550703 w 4603109" name="connsiteX3"/>
              <a:gd fmla="*/ 0 h 924402" name="connsiteY3"/>
              <a:gd fmla="*/ 560158 w 4603109" name="connsiteX4"/>
              <a:gd fmla="*/ 0 h 924402" name="connsiteY4"/>
              <a:gd fmla="*/ 573105 w 4603109" name="connsiteX5"/>
              <a:gd fmla="*/ 0 h 924402" name="connsiteY5"/>
              <a:gd fmla="*/ 626202 w 4603109" name="connsiteX6"/>
              <a:gd fmla="*/ 0 h 924402" name="connsiteY6"/>
              <a:gd fmla="*/ 676811 w 4603109" name="connsiteX7"/>
              <a:gd fmla="*/ 0 h 924402" name="connsiteY7"/>
              <a:gd fmla="*/ 678472 w 4603109" name="connsiteX8"/>
              <a:gd fmla="*/ 0 h 924402" name="connsiteY8"/>
              <a:gd fmla="*/ 687927 w 4603109" name="connsiteX9"/>
              <a:gd fmla="*/ 0 h 924402" name="connsiteY9"/>
              <a:gd fmla="*/ 691402 w 4603109" name="connsiteX10"/>
              <a:gd fmla="*/ 0 h 924402" name="connsiteY10"/>
              <a:gd fmla="*/ 700371 w 4603109" name="connsiteX11"/>
              <a:gd fmla="*/ 0 h 924402" name="connsiteY11"/>
              <a:gd fmla="*/ 707508 w 4603109" name="connsiteX12"/>
              <a:gd fmla="*/ 0 h 924402" name="connsiteY12"/>
              <a:gd fmla="*/ 729909 w 4603109" name="connsiteX13"/>
              <a:gd fmla="*/ 0 h 924402" name="connsiteY13"/>
              <a:gd fmla="*/ 753971 w 4603109" name="connsiteX14"/>
              <a:gd fmla="*/ 0 h 924402" name="connsiteY14"/>
              <a:gd fmla="*/ 804580 w 4603109" name="connsiteX15"/>
              <a:gd fmla="*/ 0 h 924402" name="connsiteY15"/>
              <a:gd fmla="*/ 805737 w 4603109" name="connsiteX16"/>
              <a:gd fmla="*/ 0 h 924402" name="connsiteY16"/>
              <a:gd fmla="*/ 819171 w 4603109" name="connsiteX17"/>
              <a:gd fmla="*/ 0 h 924402" name="connsiteY17"/>
              <a:gd fmla="*/ 828140 w 4603109" name="connsiteX18"/>
              <a:gd fmla="*/ 0 h 924402" name="connsiteY18"/>
              <a:gd fmla="*/ 831615 w 4603109" name="connsiteX19"/>
              <a:gd fmla="*/ 0 h 924402" name="connsiteY19"/>
              <a:gd fmla="*/ 835277 w 4603109" name="connsiteX20"/>
              <a:gd fmla="*/ 0 h 924402" name="connsiteY20"/>
              <a:gd fmla="*/ 857678 w 4603109" name="connsiteX21"/>
              <a:gd fmla="*/ 0 h 924402" name="connsiteY21"/>
              <a:gd fmla="*/ 864889 w 4603109" name="connsiteX22"/>
              <a:gd fmla="*/ 0 h 924402" name="connsiteY22"/>
              <a:gd fmla="*/ 899900 w 4603109" name="connsiteX23"/>
              <a:gd fmla="*/ 0 h 924402" name="connsiteY23"/>
              <a:gd fmla="*/ 909341 w 4603109" name="connsiteX24"/>
              <a:gd fmla="*/ 0 h 924402" name="connsiteY24"/>
              <a:gd fmla="*/ 929965 w 4603109" name="connsiteX25"/>
              <a:gd fmla="*/ 0 h 924402" name="connsiteY25"/>
              <a:gd fmla="*/ 933506 w 4603109" name="connsiteX26"/>
              <a:gd fmla="*/ 0 h 924402" name="connsiteY26"/>
              <a:gd fmla="*/ 936982 w 4603109" name="connsiteX27"/>
              <a:gd fmla="*/ 0 h 924402" name="connsiteY27"/>
              <a:gd fmla="*/ 959384 w 4603109" name="connsiteX28"/>
              <a:gd fmla="*/ 0 h 924402" name="connsiteY28"/>
              <a:gd fmla="*/ 962542 w 4603109" name="connsiteX29"/>
              <a:gd fmla="*/ 0 h 924402" name="connsiteY29"/>
              <a:gd fmla="*/ 984943 w 4603109" name="connsiteX30"/>
              <a:gd fmla="*/ 0 h 924402" name="connsiteY30"/>
              <a:gd fmla="*/ 992658 w 4603109" name="connsiteX31"/>
              <a:gd fmla="*/ 0 h 924402" name="connsiteY31"/>
              <a:gd fmla="*/ 1012059 w 4603109" name="connsiteX32"/>
              <a:gd fmla="*/ 0 h 924402" name="connsiteY32"/>
              <a:gd fmla="*/ 1012480 w 4603109" name="connsiteX33"/>
              <a:gd fmla="*/ 0 h 924402" name="connsiteY33"/>
              <a:gd fmla="*/ 1027669 w 4603109" name="connsiteX34"/>
              <a:gd fmla="*/ 0 h 924402" name="connsiteY34"/>
              <a:gd fmla="*/ 1037110 w 4603109" name="connsiteX35"/>
              <a:gd fmla="*/ 0 h 924402" name="connsiteY35"/>
              <a:gd fmla="*/ 1040112 w 4603109" name="connsiteX36"/>
              <a:gd fmla="*/ 0 h 924402" name="connsiteY36"/>
              <a:gd fmla="*/ 1057734 w 4603109" name="connsiteX37"/>
              <a:gd fmla="*/ 0 h 924402" name="connsiteY37"/>
              <a:gd fmla="*/ 1064751 w 4603109" name="connsiteX38"/>
              <a:gd fmla="*/ 0 h 924402" name="connsiteY38"/>
              <a:gd fmla="*/ 1070177 w 4603109" name="connsiteX39"/>
              <a:gd fmla="*/ 0 h 924402" name="connsiteY39"/>
              <a:gd fmla="*/ 1072436 w 4603109" name="connsiteX40"/>
              <a:gd fmla="*/ 0 h 924402" name="connsiteY40"/>
              <a:gd fmla="*/ 1090311 w 4603109" name="connsiteX41"/>
              <a:gd fmla="*/ 0 h 924402" name="connsiteY41"/>
              <a:gd fmla="*/ 1110718 w 4603109" name="connsiteX42"/>
              <a:gd fmla="*/ 0 h 924402" name="connsiteY42"/>
              <a:gd fmla="*/ 1112712 w 4603109" name="connsiteX43"/>
              <a:gd fmla="*/ 0 h 924402" name="connsiteY43"/>
              <a:gd fmla="*/ 1116187 w 4603109" name="connsiteX44"/>
              <a:gd fmla="*/ 0 h 924402" name="connsiteY44"/>
              <a:gd fmla="*/ 1139828 w 4603109" name="connsiteX45"/>
              <a:gd fmla="*/ 0 h 924402" name="connsiteY45"/>
              <a:gd fmla="*/ 1140249 w 4603109" name="connsiteX46"/>
              <a:gd fmla="*/ 0 h 924402" name="connsiteY46"/>
              <a:gd fmla="*/ 1145480 w 4603109" name="connsiteX47"/>
              <a:gd fmla="*/ 0 h 924402" name="connsiteY47"/>
              <a:gd fmla="*/ 1152270 w 4603109" name="connsiteX48"/>
              <a:gd fmla="*/ 0 h 924402" name="connsiteY48"/>
              <a:gd fmla="*/ 1154934 w 4603109" name="connsiteX49"/>
              <a:gd fmla="*/ 0 h 924402" name="connsiteY49"/>
              <a:gd fmla="*/ 1167881 w 4603109" name="connsiteX50"/>
              <a:gd fmla="*/ 0 h 924402" name="connsiteY50"/>
              <a:gd fmla="*/ 1175544 w 4603109" name="connsiteX51"/>
              <a:gd fmla="*/ 0 h 924402" name="connsiteY51"/>
              <a:gd fmla="*/ 1184998 w 4603109" name="connsiteX52"/>
              <a:gd fmla="*/ 0 h 924402" name="connsiteY52"/>
              <a:gd fmla="*/ 1197946 w 4603109" name="connsiteX53"/>
              <a:gd fmla="*/ 0 h 924402" name="connsiteY53"/>
              <a:gd fmla="*/ 1200205 w 4603109" name="connsiteX54"/>
              <a:gd fmla="*/ 0 h 924402" name="connsiteY54"/>
              <a:gd fmla="*/ 1220978 w 4603109" name="connsiteX55"/>
              <a:gd fmla="*/ 0 h 924402" name="connsiteY55"/>
              <a:gd fmla="*/ 1238487 w 4603109" name="connsiteX56"/>
              <a:gd fmla="*/ 0 h 924402" name="connsiteY56"/>
              <a:gd fmla="*/ 1243956 w 4603109" name="connsiteX57"/>
              <a:gd fmla="*/ 0 h 924402" name="connsiteY57"/>
              <a:gd fmla="*/ 1251042 w 4603109" name="connsiteX58"/>
              <a:gd fmla="*/ 0 h 924402" name="connsiteY58"/>
              <a:gd fmla="*/ 1257637 w 4603109" name="connsiteX59"/>
              <a:gd fmla="*/ 0 h 924402" name="connsiteY59"/>
              <a:gd fmla="*/ 1271587 w 4603109" name="connsiteX60"/>
              <a:gd fmla="*/ 0 h 924402" name="connsiteY60"/>
              <a:gd fmla="*/ 1273249 w 4603109" name="connsiteX61"/>
              <a:gd fmla="*/ 0 h 924402" name="connsiteY61"/>
              <a:gd fmla="*/ 1280039 w 4603109" name="connsiteX62"/>
              <a:gd fmla="*/ 0 h 924402" name="connsiteY62"/>
              <a:gd fmla="*/ 1282703 w 4603109" name="connsiteX63"/>
              <a:gd fmla="*/ 0 h 924402" name="connsiteY63"/>
              <a:gd fmla="*/ 1286178 w 4603109" name="connsiteX64"/>
              <a:gd fmla="*/ 0 h 924402" name="connsiteY64"/>
              <a:gd fmla="*/ 1295146 w 4603109" name="connsiteX65"/>
              <a:gd fmla="*/ 0 h 924402" name="connsiteY65"/>
              <a:gd fmla="*/ 1301651 w 4603109" name="connsiteX66"/>
              <a:gd fmla="*/ 0 h 924402" name="connsiteY66"/>
              <a:gd fmla="*/ 1302284 w 4603109" name="connsiteX67"/>
              <a:gd fmla="*/ 0 h 924402" name="connsiteY67"/>
              <a:gd fmla="*/ 1303313 w 4603109" name="connsiteX68"/>
              <a:gd fmla="*/ 0 h 924402" name="connsiteY68"/>
              <a:gd fmla="*/ 1312767 w 4603109" name="connsiteX69"/>
              <a:gd fmla="*/ 0 h 924402" name="connsiteY69"/>
              <a:gd fmla="*/ 1316242 w 4603109" name="connsiteX70"/>
              <a:gd fmla="*/ 0 h 924402" name="connsiteY70"/>
              <a:gd fmla="*/ 1321886 w 4603109" name="connsiteX71"/>
              <a:gd fmla="*/ 0 h 924402" name="connsiteY71"/>
              <a:gd fmla="*/ 1324685 w 4603109" name="connsiteX72"/>
              <a:gd fmla="*/ 0 h 924402" name="connsiteY72"/>
              <a:gd fmla="*/ 1325211 w 4603109" name="connsiteX73"/>
              <a:gd fmla="*/ 0 h 924402" name="connsiteY73"/>
              <a:gd fmla="*/ 1332348 w 4603109" name="connsiteX74"/>
              <a:gd fmla="*/ 0 h 924402" name="connsiteY74"/>
              <a:gd fmla="*/ 1332714 w 4603109" name="connsiteX75"/>
              <a:gd fmla="*/ 0 h 924402" name="connsiteY75"/>
              <a:gd fmla="*/ 1333135 w 4603109" name="connsiteX76"/>
              <a:gd fmla="*/ 0 h 924402" name="connsiteY76"/>
              <a:gd fmla="*/ 1348747 w 4603109" name="connsiteX77"/>
              <a:gd fmla="*/ 0 h 924402" name="connsiteY77"/>
              <a:gd fmla="*/ 1354749 w 4603109" name="connsiteX78"/>
              <a:gd fmla="*/ 0 h 924402" name="connsiteY78"/>
              <a:gd fmla="*/ 1378811 w 4603109" name="connsiteX79"/>
              <a:gd fmla="*/ 0 h 924402" name="connsiteY79"/>
              <a:gd fmla="*/ 1383745 w 4603109" name="connsiteX80"/>
              <a:gd fmla="*/ 0 h 924402" name="connsiteY80"/>
              <a:gd fmla="*/ 1385406 w 4603109" name="connsiteX81"/>
              <a:gd fmla="*/ 0 h 924402" name="connsiteY81"/>
              <a:gd fmla="*/ 1399356 w 4603109" name="connsiteX82"/>
              <a:gd fmla="*/ 0 h 924402" name="connsiteY82"/>
              <a:gd fmla="*/ 1400513 w 4603109" name="connsiteX83"/>
              <a:gd fmla="*/ 0 h 924402" name="connsiteY83"/>
              <a:gd fmla="*/ 1413947 w 4603109" name="connsiteX84"/>
              <a:gd fmla="*/ 0 h 924402" name="connsiteY84"/>
              <a:gd fmla="*/ 1414442 w 4603109" name="connsiteX85"/>
              <a:gd fmla="*/ 0 h 924402" name="connsiteY85"/>
              <a:gd fmla="*/ 1422915 w 4603109" name="connsiteX86"/>
              <a:gd fmla="*/ 0 h 924402" name="connsiteY86"/>
              <a:gd fmla="*/ 1426390 w 4603109" name="connsiteX87"/>
              <a:gd fmla="*/ 0 h 924402" name="connsiteY87"/>
              <a:gd fmla="*/ 1429420 w 4603109" name="connsiteX88"/>
              <a:gd fmla="*/ 0 h 924402" name="connsiteY88"/>
              <a:gd fmla="*/ 1430053 w 4603109" name="connsiteX89"/>
              <a:gd fmla="*/ 0 h 924402" name="connsiteY89"/>
              <a:gd fmla="*/ 1430206 w 4603109" name="connsiteX90"/>
              <a:gd fmla="*/ 0 h 924402" name="connsiteY90"/>
              <a:gd fmla="*/ 1430577 w 4603109" name="connsiteX91"/>
              <a:gd fmla="*/ 0 h 924402" name="connsiteY91"/>
              <a:gd fmla="*/ 1436843 w 4603109" name="connsiteX92"/>
              <a:gd fmla="*/ 0 h 924402" name="connsiteY92"/>
              <a:gd fmla="*/ 1444011 w 4603109" name="connsiteX93"/>
              <a:gd fmla="*/ 0 h 924402" name="connsiteY93"/>
              <a:gd fmla="*/ 1449655 w 4603109" name="connsiteX94"/>
              <a:gd fmla="*/ 0 h 924402" name="connsiteY94"/>
              <a:gd fmla="*/ 1452454 w 4603109" name="connsiteX95"/>
              <a:gd fmla="*/ 0 h 924402" name="connsiteY95"/>
              <a:gd fmla="*/ 1452980 w 4603109" name="connsiteX96"/>
              <a:gd fmla="*/ 0 h 924402" name="connsiteY96"/>
              <a:gd fmla="*/ 1456455 w 4603109" name="connsiteX97"/>
              <a:gd fmla="*/ 0 h 924402" name="connsiteY97"/>
              <a:gd fmla="*/ 1459664 w 4603109" name="connsiteX98"/>
              <a:gd fmla="*/ 0 h 924402" name="connsiteY98"/>
              <a:gd fmla="*/ 1460117 w 4603109" name="connsiteX99"/>
              <a:gd fmla="*/ 0 h 924402" name="connsiteY99"/>
              <a:gd fmla="*/ 1460483 w 4603109" name="connsiteX100"/>
              <a:gd fmla="*/ 0 h 924402" name="connsiteY100"/>
              <a:gd fmla="*/ 1460904 w 4603109" name="connsiteX101"/>
              <a:gd fmla="*/ 0 h 924402" name="connsiteY101"/>
              <a:gd fmla="*/ 1472926 w 4603109" name="connsiteX102"/>
              <a:gd fmla="*/ 0 h 924402" name="connsiteY102"/>
              <a:gd fmla="*/ 1482518 w 4603109" name="connsiteX103"/>
              <a:gd fmla="*/ 0 h 924402" name="connsiteY103"/>
              <a:gd fmla="*/ 1489729 w 4603109" name="connsiteX104"/>
              <a:gd fmla="*/ 0 h 924402" name="connsiteY104"/>
              <a:gd fmla="*/ 1504116 w 4603109" name="connsiteX105"/>
              <a:gd fmla="*/ 0 h 924402" name="connsiteY105"/>
              <a:gd fmla="*/ 1511514 w 4603109" name="connsiteX106"/>
              <a:gd fmla="*/ 0 h 924402" name="connsiteY106"/>
              <a:gd fmla="*/ 1524740 w 4603109" name="connsiteX107"/>
              <a:gd fmla="*/ 0 h 924402" name="connsiteY107"/>
              <a:gd fmla="*/ 1528282 w 4603109" name="connsiteX108"/>
              <a:gd fmla="*/ 0 h 924402" name="connsiteY108"/>
              <a:gd fmla="*/ 1531757 w 4603109" name="connsiteX109"/>
              <a:gd fmla="*/ 0 h 924402" name="connsiteY109"/>
              <a:gd fmla="*/ 1534181 w 4603109" name="connsiteX110"/>
              <a:gd fmla="*/ 0 h 924402" name="connsiteY110"/>
              <a:gd fmla="*/ 1542211 w 4603109" name="connsiteX111"/>
              <a:gd fmla="*/ 0 h 924402" name="connsiteY111"/>
              <a:gd fmla="*/ 1554159 w 4603109" name="connsiteX112"/>
              <a:gd fmla="*/ 0 h 924402" name="connsiteY112"/>
              <a:gd fmla="*/ 1557318 w 4603109" name="connsiteX113"/>
              <a:gd fmla="*/ 0 h 924402" name="connsiteY113"/>
              <a:gd fmla="*/ 1557975 w 4603109" name="connsiteX114"/>
              <a:gd fmla="*/ 0 h 924402" name="connsiteY114"/>
              <a:gd fmla="*/ 1558346 w 4603109" name="connsiteX115"/>
              <a:gd fmla="*/ 0 h 924402" name="connsiteY115"/>
              <a:gd fmla="*/ 1561822 w 4603109" name="connsiteX116"/>
              <a:gd fmla="*/ 0 h 924402" name="connsiteY116"/>
              <a:gd fmla="*/ 1564612 w 4603109" name="connsiteX117"/>
              <a:gd fmla="*/ 0 h 924402" name="connsiteY117"/>
              <a:gd fmla="*/ 1566857 w 4603109" name="connsiteX118"/>
              <a:gd fmla="*/ 0 h 924402" name="connsiteY118"/>
              <a:gd fmla="*/ 1576919 w 4603109" name="connsiteX119"/>
              <a:gd fmla="*/ 0 h 924402" name="connsiteY119"/>
              <a:gd fmla="*/ 1579719 w 4603109" name="connsiteX120"/>
              <a:gd fmla="*/ 0 h 924402" name="connsiteY120"/>
              <a:gd fmla="*/ 1584224 w 4603109" name="connsiteX121"/>
              <a:gd fmla="*/ 0 h 924402" name="connsiteY121"/>
              <a:gd fmla="*/ 1587382 w 4603109" name="connsiteX122"/>
              <a:gd fmla="*/ 0 h 924402" name="connsiteY122"/>
              <a:gd fmla="*/ 1587433 w 4603109" name="connsiteX123"/>
              <a:gd fmla="*/ 0 h 924402" name="connsiteY123"/>
              <a:gd fmla="*/ 1600695 w 4603109" name="connsiteX124"/>
              <a:gd fmla="*/ 0 h 924402" name="connsiteY124"/>
              <a:gd fmla="*/ 1606834 w 4603109" name="connsiteX125"/>
              <a:gd fmla="*/ 0 h 924402" name="connsiteY125"/>
              <a:gd fmla="*/ 1607256 w 4603109" name="connsiteX126"/>
              <a:gd fmla="*/ 0 h 924402" name="connsiteY126"/>
              <a:gd fmla="*/ 1608325 w 4603109" name="connsiteX127"/>
              <a:gd fmla="*/ 0 h 924402" name="connsiteY127"/>
              <a:gd fmla="*/ 1609783 w 4603109" name="connsiteX128"/>
              <a:gd fmla="*/ 0 h 924402" name="connsiteY128"/>
              <a:gd fmla="*/ 1617498 w 4603109" name="connsiteX129"/>
              <a:gd fmla="*/ 0 h 924402" name="connsiteY129"/>
              <a:gd fmla="*/ 1631885 w 4603109" name="connsiteX130"/>
              <a:gd fmla="*/ 0 h 924402" name="connsiteY130"/>
              <a:gd fmla="*/ 1636899 w 4603109" name="connsiteX131"/>
              <a:gd fmla="*/ 0 h 924402" name="connsiteY131"/>
              <a:gd fmla="*/ 1637320 w 4603109" name="connsiteX132"/>
              <a:gd fmla="*/ 0 h 924402" name="connsiteY132"/>
              <a:gd fmla="*/ 1637445 w 4603109" name="connsiteX133"/>
              <a:gd fmla="*/ 0 h 924402" name="connsiteY133"/>
              <a:gd fmla="*/ 1652509 w 4603109" name="connsiteX134"/>
              <a:gd fmla="*/ 0 h 924402" name="connsiteY134"/>
              <a:gd fmla="*/ 1659526 w 4603109" name="connsiteX135"/>
              <a:gd fmla="*/ 0 h 924402" name="connsiteY135"/>
              <a:gd fmla="*/ 1661950 w 4603109" name="connsiteX136"/>
              <a:gd fmla="*/ 0 h 924402" name="connsiteY136"/>
              <a:gd fmla="*/ 1664952 w 4603109" name="connsiteX137"/>
              <a:gd fmla="*/ 0 h 924402" name="connsiteY137"/>
              <a:gd fmla="*/ 1667212 w 4603109" name="connsiteX138"/>
              <a:gd fmla="*/ 0 h 924402" name="connsiteY138"/>
              <a:gd fmla="*/ 1685087 w 4603109" name="connsiteX139"/>
              <a:gd fmla="*/ 0 h 924402" name="connsiteY139"/>
              <a:gd fmla="*/ 1689591 w 4603109" name="connsiteX140"/>
              <a:gd fmla="*/ 0 h 924402" name="connsiteY140"/>
              <a:gd fmla="*/ 1694626 w 4603109" name="connsiteX141"/>
              <a:gd fmla="*/ 0 h 924402" name="connsiteY141"/>
              <a:gd fmla="*/ 1697276 w 4603109" name="connsiteX142"/>
              <a:gd fmla="*/ 0 h 924402" name="connsiteY142"/>
              <a:gd fmla="*/ 1698000 w 4603109" name="connsiteX143"/>
              <a:gd fmla="*/ 0 h 924402" name="connsiteY143"/>
              <a:gd fmla="*/ 1704688 w 4603109" name="connsiteX144"/>
              <a:gd fmla="*/ 0 h 924402" name="connsiteY144"/>
              <a:gd fmla="*/ 1707488 w 4603109" name="connsiteX145"/>
              <a:gd fmla="*/ 0 h 924402" name="connsiteY145"/>
              <a:gd fmla="*/ 1710963 w 4603109" name="connsiteX146"/>
              <a:gd fmla="*/ 0 h 924402" name="connsiteY146"/>
              <a:gd fmla="*/ 1715151 w 4603109" name="connsiteX147"/>
              <a:gd fmla="*/ 0 h 924402" name="connsiteY147"/>
              <a:gd fmla="*/ 1721928 w 4603109" name="connsiteX148"/>
              <a:gd fmla="*/ 0 h 924402" name="connsiteY148"/>
              <a:gd fmla="*/ 1734603 w 4603109" name="connsiteX149"/>
              <a:gd fmla="*/ 0 h 924402" name="connsiteY149"/>
              <a:gd fmla="*/ 1735025 w 4603109" name="connsiteX150"/>
              <a:gd fmla="*/ 0 h 924402" name="connsiteY150"/>
              <a:gd fmla="*/ 1735558 w 4603109" name="connsiteX151"/>
              <a:gd fmla="*/ 0 h 924402" name="connsiteY151"/>
              <a:gd fmla="*/ 1736094 w 4603109" name="connsiteX152"/>
              <a:gd fmla="*/ 0 h 924402" name="connsiteY152"/>
              <a:gd fmla="*/ 1737552 w 4603109" name="connsiteX153"/>
              <a:gd fmla="*/ 0 h 924402" name="connsiteY153"/>
              <a:gd fmla="*/ 1741027 w 4603109" name="connsiteX154"/>
              <a:gd fmla="*/ 0 h 924402" name="connsiteY154"/>
              <a:gd fmla="*/ 1747046 w 4603109" name="connsiteX155"/>
              <a:gd fmla="*/ 0 h 924402" name="connsiteY155"/>
              <a:gd fmla="*/ 1748537 w 4603109" name="connsiteX156"/>
              <a:gd fmla="*/ 0 h 924402" name="connsiteY156"/>
              <a:gd fmla="*/ 1753052 w 4603109" name="connsiteX157"/>
              <a:gd fmla="*/ 0 h 924402" name="connsiteY157"/>
              <a:gd fmla="*/ 1757499 w 4603109" name="connsiteX158"/>
              <a:gd fmla="*/ 0 h 924402" name="connsiteY158"/>
              <a:gd fmla="*/ 1764668 w 4603109" name="connsiteX159"/>
              <a:gd fmla="*/ 0 h 924402" name="connsiteY159"/>
              <a:gd fmla="*/ 1765089 w 4603109" name="connsiteX160"/>
              <a:gd fmla="*/ 0 h 924402" name="connsiteY160"/>
              <a:gd fmla="*/ 1765214 w 4603109" name="connsiteX161"/>
              <a:gd fmla="*/ 0 h 924402" name="connsiteY161"/>
              <a:gd fmla="*/ 1770320 w 4603109" name="connsiteX162"/>
              <a:gd fmla="*/ 0 h 924402" name="connsiteY162"/>
              <a:gd fmla="*/ 1777110 w 4603109" name="connsiteX163"/>
              <a:gd fmla="*/ 0 h 924402" name="connsiteY163"/>
              <a:gd fmla="*/ 1779774 w 4603109" name="connsiteX164"/>
              <a:gd fmla="*/ 0 h 924402" name="connsiteY164"/>
              <a:gd fmla="*/ 1792721 w 4603109" name="connsiteX165"/>
              <a:gd fmla="*/ 0 h 924402" name="connsiteY165"/>
              <a:gd fmla="*/ 1794981 w 4603109" name="connsiteX166"/>
              <a:gd fmla="*/ 0 h 924402" name="connsiteY166"/>
              <a:gd fmla="*/ 1825045 w 4603109" name="connsiteX167"/>
              <a:gd fmla="*/ 0 h 924402" name="connsiteY167"/>
              <a:gd fmla="*/ 1825769 w 4603109" name="connsiteX168"/>
              <a:gd fmla="*/ 0 h 924402" name="connsiteY168"/>
              <a:gd fmla="*/ 1838732 w 4603109" name="connsiteX169"/>
              <a:gd fmla="*/ 0 h 924402" name="connsiteY169"/>
              <a:gd fmla="*/ 1845818 w 4603109" name="connsiteX170"/>
              <a:gd fmla="*/ 0 h 924402" name="connsiteY170"/>
              <a:gd fmla="*/ 1849697 w 4603109" name="connsiteX171"/>
              <a:gd fmla="*/ 0 h 924402" name="connsiteY171"/>
              <a:gd fmla="*/ 1852412 w 4603109" name="connsiteX172"/>
              <a:gd fmla="*/ 0 h 924402" name="connsiteY172"/>
              <a:gd fmla="*/ 1853903 w 4603109" name="connsiteX173"/>
              <a:gd fmla="*/ 0 h 924402" name="connsiteY173"/>
              <a:gd fmla="*/ 1863327 w 4603109" name="connsiteX174"/>
              <a:gd fmla="*/ 0 h 924402" name="connsiteY174"/>
              <a:gd fmla="*/ 1868796 w 4603109" name="connsiteX175"/>
              <a:gd fmla="*/ 0 h 924402" name="connsiteY175"/>
              <a:gd fmla="*/ 1874815 w 4603109" name="connsiteX176"/>
              <a:gd fmla="*/ 0 h 924402" name="connsiteY176"/>
              <a:gd fmla="*/ 1876306 w 4603109" name="connsiteX177"/>
              <a:gd fmla="*/ 0 h 924402" name="connsiteY177"/>
              <a:gd fmla="*/ 1880821 w 4603109" name="connsiteX178"/>
              <a:gd fmla="*/ 0 h 924402" name="connsiteY178"/>
              <a:gd fmla="*/ 1882477 w 4603109" name="connsiteX179"/>
              <a:gd fmla="*/ 0 h 924402" name="connsiteY179"/>
              <a:gd fmla="*/ 1883936 w 4603109" name="connsiteX180"/>
              <a:gd fmla="*/ 0 h 924402" name="connsiteY180"/>
              <a:gd fmla="*/ 1885268 w 4603109" name="connsiteX181"/>
              <a:gd fmla="*/ 0 h 924402" name="connsiteY181"/>
              <a:gd fmla="*/ 1896427 w 4603109" name="connsiteX182"/>
              <a:gd fmla="*/ 0 h 924402" name="connsiteY182"/>
              <a:gd fmla="*/ 1898089 w 4603109" name="connsiteX183"/>
              <a:gd fmla="*/ 0 h 924402" name="connsiteY183"/>
              <a:gd fmla="*/ 1904879 w 4603109" name="connsiteX184"/>
              <a:gd fmla="*/ 0 h 924402" name="connsiteY184"/>
              <a:gd fmla="*/ 1907543 w 4603109" name="connsiteX185"/>
              <a:gd fmla="*/ 0 h 924402" name="connsiteY185"/>
              <a:gd fmla="*/ 1911018 w 4603109" name="connsiteX186"/>
              <a:gd fmla="*/ 0 h 924402" name="connsiteY186"/>
              <a:gd fmla="*/ 1919986 w 4603109" name="connsiteX187"/>
              <a:gd fmla="*/ 0 h 924402" name="connsiteY187"/>
              <a:gd fmla="*/ 1927124 w 4603109" name="connsiteX188"/>
              <a:gd fmla="*/ 0 h 924402" name="connsiteY188"/>
              <a:gd fmla="*/ 1927489 w 4603109" name="connsiteX189"/>
              <a:gd fmla="*/ 0 h 924402" name="connsiteY189"/>
              <a:gd fmla="*/ 1927911 w 4603109" name="connsiteX190"/>
              <a:gd fmla="*/ 0 h 924402" name="connsiteY190"/>
              <a:gd fmla="*/ 1929402 w 4603109" name="connsiteX191"/>
              <a:gd fmla="*/ 0 h 924402" name="connsiteY191"/>
              <a:gd fmla="*/ 1946726 w 4603109" name="connsiteX192"/>
              <a:gd fmla="*/ 0 h 924402" name="connsiteY192"/>
              <a:gd fmla="*/ 1949525 w 4603109" name="connsiteX193"/>
              <a:gd fmla="*/ 0 h 924402" name="connsiteY193"/>
              <a:gd fmla="*/ 1957554 w 4603109" name="connsiteX194"/>
              <a:gd fmla="*/ 0 h 924402" name="connsiteY194"/>
              <a:gd fmla="*/ 1957975 w 4603109" name="connsiteX195"/>
              <a:gd fmla="*/ 0 h 924402" name="connsiteY195"/>
              <a:gd fmla="*/ 1973587 w 4603109" name="connsiteX196"/>
              <a:gd fmla="*/ 0 h 924402" name="connsiteY196"/>
              <a:gd fmla="*/ 1978520 w 4603109" name="connsiteX197"/>
              <a:gd fmla="*/ 0 h 924402" name="connsiteY197"/>
              <a:gd fmla="*/ 1980012 w 4603109" name="connsiteX198"/>
              <a:gd fmla="*/ 0 h 924402" name="connsiteY198"/>
              <a:gd fmla="*/ 1980181 w 4603109" name="connsiteX199"/>
              <a:gd fmla="*/ 0 h 924402" name="connsiteY199"/>
              <a:gd fmla="*/ 1981672 w 4603109" name="connsiteX200"/>
              <a:gd fmla="*/ 0 h 924402" name="connsiteY200"/>
              <a:gd fmla="*/ 2008585 w 4603109" name="connsiteX201"/>
              <a:gd fmla="*/ 0 h 924402" name="connsiteY201"/>
              <a:gd fmla="*/ 2009218 w 4603109" name="connsiteX202"/>
              <a:gd fmla="*/ 0 h 924402" name="connsiteY202"/>
              <a:gd fmla="*/ 2010246 w 4603109" name="connsiteX203"/>
              <a:gd fmla="*/ 0 h 924402" name="connsiteY203"/>
              <a:gd fmla="*/ 2010709 w 4603109" name="connsiteX204"/>
              <a:gd fmla="*/ 0 h 924402" name="connsiteY204"/>
              <a:gd fmla="*/ 2011705 w 4603109" name="connsiteX205"/>
              <a:gd fmla="*/ 0 h 924402" name="connsiteY205"/>
              <a:gd fmla="*/ 2024147 w 4603109" name="connsiteX206"/>
              <a:gd fmla="*/ 0 h 924402" name="connsiteY206"/>
              <a:gd fmla="*/ 2024196 w 4603109" name="connsiteX207"/>
              <a:gd fmla="*/ 0 h 924402" name="connsiteY207"/>
              <a:gd fmla="*/ 2024981 w 4603109" name="connsiteX208"/>
              <a:gd fmla="*/ 0 h 924402" name="connsiteY208"/>
              <a:gd fmla="*/ 2025353 w 4603109" name="connsiteX209"/>
              <a:gd fmla="*/ 0 h 924402" name="connsiteY209"/>
              <a:gd fmla="*/ 2026473 w 4603109" name="connsiteX210"/>
              <a:gd fmla="*/ 0 h 924402" name="connsiteY210"/>
              <a:gd fmla="*/ 2031619 w 4603109" name="connsiteX211"/>
              <a:gd fmla="*/ 0 h 924402" name="connsiteY211"/>
              <a:gd fmla="*/ 2033110 w 4603109" name="connsiteX212"/>
              <a:gd fmla="*/ 0 h 924402" name="connsiteY212"/>
              <a:gd fmla="*/ 2038787 w 4603109" name="connsiteX213"/>
              <a:gd fmla="*/ 0 h 924402" name="connsiteY213"/>
              <a:gd fmla="*/ 2039282 w 4603109" name="connsiteX214"/>
              <a:gd fmla="*/ 0 h 924402" name="connsiteY214"/>
              <a:gd fmla="*/ 2047755 w 4603109" name="connsiteX215"/>
              <a:gd fmla="*/ 0 h 924402" name="connsiteY215"/>
              <a:gd fmla="*/ 2051230 w 4603109" name="connsiteX216"/>
              <a:gd fmla="*/ 0 h 924402" name="connsiteY216"/>
              <a:gd fmla="*/ 2054893 w 4603109" name="connsiteX217"/>
              <a:gd fmla="*/ 0 h 924402" name="connsiteY217"/>
              <a:gd fmla="*/ 2055046 w 4603109" name="connsiteX218"/>
              <a:gd fmla="*/ 0 h 924402" name="connsiteY218"/>
              <a:gd fmla="*/ 2055258 w 4603109" name="connsiteX219"/>
              <a:gd fmla="*/ 0 h 924402" name="connsiteY219"/>
              <a:gd fmla="*/ 2055680 w 4603109" name="connsiteX220"/>
              <a:gd fmla="*/ 0 h 924402" name="connsiteY220"/>
              <a:gd fmla="*/ 2057171 w 4603109" name="connsiteX221"/>
              <a:gd fmla="*/ 0 h 924402" name="connsiteY221"/>
              <a:gd fmla="*/ 2061683 w 4603109" name="connsiteX222"/>
              <a:gd fmla="*/ 0 h 924402" name="connsiteY222"/>
              <a:gd fmla="*/ 2067702 w 4603109" name="connsiteX223"/>
              <a:gd fmla="*/ 0 h 924402" name="connsiteY223"/>
              <a:gd fmla="*/ 2074495 w 4603109" name="connsiteX224"/>
              <a:gd fmla="*/ 0 h 924402" name="connsiteY224"/>
              <a:gd fmla="*/ 2077294 w 4603109" name="connsiteX225"/>
              <a:gd fmla="*/ 0 h 924402" name="connsiteY225"/>
              <a:gd fmla="*/ 2084504 w 4603109" name="connsiteX226"/>
              <a:gd fmla="*/ 0 h 924402" name="connsiteY226"/>
              <a:gd fmla="*/ 2085323 w 4603109" name="connsiteX227"/>
              <a:gd fmla="*/ 0 h 924402" name="connsiteY227"/>
              <a:gd fmla="*/ 2085744 w 4603109" name="connsiteX228"/>
              <a:gd fmla="*/ 0 h 924402" name="connsiteY228"/>
              <a:gd fmla="*/ 2097766 w 4603109" name="connsiteX229"/>
              <a:gd fmla="*/ 0 h 924402" name="connsiteY229"/>
              <a:gd fmla="*/ 2106289 w 4603109" name="connsiteX230"/>
              <a:gd fmla="*/ 0 h 924402" name="connsiteY230"/>
              <a:gd fmla="*/ 2107781 w 4603109" name="connsiteX231"/>
              <a:gd fmla="*/ 0 h 924402" name="connsiteY231"/>
              <a:gd fmla="*/ 2128956 w 4603109" name="connsiteX232"/>
              <a:gd fmla="*/ 0 h 924402" name="connsiteY232"/>
              <a:gd fmla="*/ 2129514 w 4603109" name="connsiteX233"/>
              <a:gd fmla="*/ 0 h 924402" name="connsiteY233"/>
              <a:gd fmla="*/ 2136354 w 4603109" name="connsiteX234"/>
              <a:gd fmla="*/ 0 h 924402" name="connsiteY234"/>
              <a:gd fmla="*/ 2136987 w 4603109" name="connsiteX235"/>
              <a:gd fmla="*/ 0 h 924402" name="connsiteY235"/>
              <a:gd fmla="*/ 2138478 w 4603109" name="connsiteX236"/>
              <a:gd fmla="*/ 0 h 924402" name="connsiteY236"/>
              <a:gd fmla="*/ 2151916 w 4603109" name="connsiteX237"/>
              <a:gd fmla="*/ 0 h 924402" name="connsiteY237"/>
              <a:gd fmla="*/ 2152750 w 4603109" name="connsiteX238"/>
              <a:gd fmla="*/ 0 h 924402" name="connsiteY238"/>
              <a:gd fmla="*/ 2153122 w 4603109" name="connsiteX239"/>
              <a:gd fmla="*/ 0 h 924402" name="connsiteY239"/>
              <a:gd fmla="*/ 2154242 w 4603109" name="connsiteX240"/>
              <a:gd fmla="*/ 0 h 924402" name="connsiteY240"/>
              <a:gd fmla="*/ 2156597 w 4603109" name="connsiteX241"/>
              <a:gd fmla="*/ 0 h 924402" name="connsiteY241"/>
              <a:gd fmla="*/ 2159388 w 4603109" name="connsiteX242"/>
              <a:gd fmla="*/ 0 h 924402" name="connsiteY242"/>
              <a:gd fmla="*/ 2160879 w 4603109" name="connsiteX243"/>
              <a:gd fmla="*/ 0 h 924402" name="connsiteY243"/>
              <a:gd fmla="*/ 2161633 w 4603109" name="connsiteX244"/>
              <a:gd fmla="*/ 0 h 924402" name="connsiteY244"/>
              <a:gd fmla="*/ 2167051 w 4603109" name="connsiteX245"/>
              <a:gd fmla="*/ 0 h 924402" name="connsiteY245"/>
              <a:gd fmla="*/ 2178999 w 4603109" name="connsiteX246"/>
              <a:gd fmla="*/ 0 h 924402" name="connsiteY246"/>
              <a:gd fmla="*/ 2182158 w 4603109" name="connsiteX247"/>
              <a:gd fmla="*/ 0 h 924402" name="connsiteY247"/>
              <a:gd fmla="*/ 2182815 w 4603109" name="connsiteX248"/>
              <a:gd fmla="*/ 0 h 924402" name="connsiteY248"/>
              <a:gd fmla="*/ 2188666 w 4603109" name="connsiteX249"/>
              <a:gd fmla="*/ 0 h 924402" name="connsiteY249"/>
              <a:gd fmla="*/ 2189452 w 4603109" name="connsiteX250"/>
              <a:gd fmla="*/ 0 h 924402" name="connsiteY250"/>
              <a:gd fmla="*/ 2191697 w 4603109" name="connsiteX251"/>
              <a:gd fmla="*/ 0 h 924402" name="connsiteY251"/>
              <a:gd fmla="*/ 2195471 w 4603109" name="connsiteX252"/>
              <a:gd fmla="*/ 0 h 924402" name="connsiteY252"/>
              <a:gd fmla="*/ 2201759 w 4603109" name="connsiteX253"/>
              <a:gd fmla="*/ 0 h 924402" name="connsiteY253"/>
              <a:gd fmla="*/ 2203100 w 4603109" name="connsiteX254"/>
              <a:gd fmla="*/ 0 h 924402" name="connsiteY254"/>
              <a:gd fmla="*/ 2204559 w 4603109" name="connsiteX255"/>
              <a:gd fmla="*/ 0 h 924402" name="connsiteY255"/>
              <a:gd fmla="*/ 2204591 w 4603109" name="connsiteX256"/>
              <a:gd fmla="*/ 0 h 924402" name="connsiteY256"/>
              <a:gd fmla="*/ 2212273 w 4603109" name="connsiteX257"/>
              <a:gd fmla="*/ 0 h 924402" name="connsiteY257"/>
              <a:gd fmla="*/ 2225535 w 4603109" name="connsiteX258"/>
              <a:gd fmla="*/ 0 h 924402" name="connsiteY258"/>
              <a:gd fmla="*/ 2231674 w 4603109" name="connsiteX259"/>
              <a:gd fmla="*/ 0 h 924402" name="connsiteY259"/>
              <a:gd fmla="*/ 2232096 w 4603109" name="connsiteX260"/>
              <a:gd fmla="*/ 0 h 924402" name="connsiteY260"/>
              <a:gd fmla="*/ 2232220 w 4603109" name="connsiteX261"/>
              <a:gd fmla="*/ 0 h 924402" name="connsiteY261"/>
              <a:gd fmla="*/ 2233118 w 4603109" name="connsiteX262"/>
              <a:gd fmla="*/ 0 h 924402" name="connsiteY262"/>
              <a:gd fmla="*/ 2233165 w 4603109" name="connsiteX263"/>
              <a:gd fmla="*/ 0 h 924402" name="connsiteY263"/>
              <a:gd fmla="*/ 2256725 w 4603109" name="connsiteX264"/>
              <a:gd fmla="*/ 0 h 924402" name="connsiteY264"/>
              <a:gd fmla="*/ 2257283 w 4603109" name="connsiteX265"/>
              <a:gd fmla="*/ 0 h 924402" name="connsiteY265"/>
              <a:gd fmla="*/ 2262285 w 4603109" name="connsiteX266"/>
              <a:gd fmla="*/ 0 h 924402" name="connsiteY266"/>
              <a:gd fmla="*/ 2284366 w 4603109" name="connsiteX267"/>
              <a:gd fmla="*/ 0 h 924402" name="connsiteY267"/>
              <a:gd fmla="*/ 2289402 w 4603109" name="connsiteX268"/>
              <a:gd fmla="*/ 0 h 924402" name="connsiteY268"/>
              <a:gd fmla="*/ 2292052 w 4603109" name="connsiteX269"/>
              <a:gd fmla="*/ 0 h 924402" name="connsiteY269"/>
              <a:gd fmla="*/ 2299271 w 4603109" name="connsiteX270"/>
              <a:gd fmla="*/ 0 h 924402" name="connsiteY270"/>
              <a:gd fmla="*/ 2308721 w 4603109" name="connsiteX271"/>
              <a:gd fmla="*/ 0 h 924402" name="connsiteY271"/>
              <a:gd fmla="*/ 2309927 w 4603109" name="connsiteX272"/>
              <a:gd fmla="*/ 0 h 924402" name="connsiteY272"/>
              <a:gd fmla="*/ 2316435 w 4603109" name="connsiteX273"/>
              <a:gd fmla="*/ 0 h 924402" name="connsiteY273"/>
              <a:gd fmla="*/ 2316703 w 4603109" name="connsiteX274"/>
              <a:gd fmla="*/ 0 h 924402" name="connsiteY274"/>
              <a:gd fmla="*/ 2319466 w 4603109" name="connsiteX275"/>
              <a:gd fmla="*/ 0 h 924402" name="connsiteY275"/>
              <a:gd fmla="*/ 2322840 w 4603109" name="connsiteX276"/>
              <a:gd fmla="*/ 0 h 924402" name="connsiteY276"/>
              <a:gd fmla="*/ 2329528 w 4603109" name="connsiteX277"/>
              <a:gd fmla="*/ 0 h 924402" name="connsiteY277"/>
              <a:gd fmla="*/ 2330869 w 4603109" name="connsiteX278"/>
              <a:gd fmla="*/ 0 h 924402" name="connsiteY278"/>
              <a:gd fmla="*/ 2332328 w 4603109" name="connsiteX279"/>
              <a:gd fmla="*/ 0 h 924402" name="connsiteY279"/>
              <a:gd fmla="*/ 2332360 w 4603109" name="connsiteX280"/>
              <a:gd fmla="*/ 0 h 924402" name="connsiteY280"/>
              <a:gd fmla="*/ 2335803 w 4603109" name="connsiteX281"/>
              <a:gd fmla="*/ 0 h 924402" name="connsiteY281"/>
              <a:gd fmla="*/ 2343312 w 4603109" name="connsiteX282"/>
              <a:gd fmla="*/ 0 h 924402" name="connsiteY282"/>
              <a:gd fmla="*/ 2344804 w 4603109" name="connsiteX283"/>
              <a:gd fmla="*/ 0 h 924402" name="connsiteY283"/>
              <a:gd fmla="*/ 2346768 w 4603109" name="connsiteX284"/>
              <a:gd fmla="*/ 0 h 924402" name="connsiteY284"/>
              <a:gd fmla="*/ 2347827 w 4603109" name="connsiteX285"/>
              <a:gd fmla="*/ 0 h 924402" name="connsiteY285"/>
              <a:gd fmla="*/ 2352274 w 4603109" name="connsiteX286"/>
              <a:gd fmla="*/ 0 h 924402" name="connsiteY286"/>
              <a:gd fmla="*/ 2359443 w 4603109" name="connsiteX287"/>
              <a:gd fmla="*/ 0 h 924402" name="connsiteY287"/>
              <a:gd fmla="*/ 2359865 w 4603109" name="connsiteX288"/>
              <a:gd fmla="*/ 0 h 924402" name="connsiteY288"/>
              <a:gd fmla="*/ 2359989 w 4603109" name="connsiteX289"/>
              <a:gd fmla="*/ 0 h 924402" name="connsiteY289"/>
              <a:gd fmla="*/ 2360887 w 4603109" name="connsiteX290"/>
              <a:gd fmla="*/ 0 h 924402" name="connsiteY290"/>
              <a:gd fmla="*/ 2360934 w 4603109" name="connsiteX291"/>
              <a:gd fmla="*/ 0 h 924402" name="connsiteY291"/>
              <a:gd fmla="*/ 2371886 w 4603109" name="connsiteX292"/>
              <a:gd fmla="*/ 0 h 924402" name="connsiteY292"/>
              <a:gd fmla="*/ 2373377 w 4603109" name="connsiteX293"/>
              <a:gd fmla="*/ 0 h 924402" name="connsiteY293"/>
              <a:gd fmla="*/ 2377892 w 4603109" name="connsiteX294"/>
              <a:gd fmla="*/ 0 h 924402" name="connsiteY294"/>
              <a:gd fmla="*/ 2382339 w 4603109" name="connsiteX295"/>
              <a:gd fmla="*/ 0 h 924402" name="connsiteY295"/>
              <a:gd fmla="*/ 2390054 w 4603109" name="connsiteX296"/>
              <a:gd fmla="*/ 0 h 924402" name="connsiteY296"/>
              <a:gd fmla="*/ 2419821 w 4603109" name="connsiteX297"/>
              <a:gd fmla="*/ 0 h 924402" name="connsiteY297"/>
              <a:gd fmla="*/ 2427040 w 4603109" name="connsiteX298"/>
              <a:gd fmla="*/ 0 h 924402" name="connsiteY298"/>
              <a:gd fmla="*/ 2436490 w 4603109" name="connsiteX299"/>
              <a:gd fmla="*/ 0 h 924402" name="connsiteY299"/>
              <a:gd fmla="*/ 2444472 w 4603109" name="connsiteX300"/>
              <a:gd fmla="*/ 0 h 924402" name="connsiteY300"/>
              <a:gd fmla="*/ 2448678 w 4603109" name="connsiteX301"/>
              <a:gd fmla="*/ 0 h 924402" name="connsiteY301"/>
              <a:gd fmla="*/ 2450171 w 4603109" name="connsiteX302"/>
              <a:gd fmla="*/ 0 h 924402" name="connsiteY302"/>
              <a:gd fmla="*/ 2450609 w 4603109" name="connsiteX303"/>
              <a:gd fmla="*/ 0 h 924402" name="connsiteY303"/>
              <a:gd fmla="*/ 2463572 w 4603109" name="connsiteX304"/>
              <a:gd fmla="*/ 0 h 924402" name="connsiteY304"/>
              <a:gd fmla="*/ 2471081 w 4603109" name="connsiteX305"/>
              <a:gd fmla="*/ 0 h 924402" name="connsiteY305"/>
              <a:gd fmla="*/ 2472573 w 4603109" name="connsiteX306"/>
              <a:gd fmla="*/ 0 h 924402" name="connsiteY306"/>
              <a:gd fmla="*/ 2474537 w 4603109" name="connsiteX307"/>
              <a:gd fmla="*/ 0 h 924402" name="connsiteY307"/>
              <a:gd fmla="*/ 2475596 w 4603109" name="connsiteX308"/>
              <a:gd fmla="*/ 0 h 924402" name="connsiteY308"/>
              <a:gd fmla="*/ 2477252 w 4603109" name="connsiteX309"/>
              <a:gd fmla="*/ 0 h 924402" name="connsiteY309"/>
              <a:gd fmla="*/ 2478712 w 4603109" name="connsiteX310"/>
              <a:gd fmla="*/ 0 h 924402" name="connsiteY310"/>
              <a:gd fmla="*/ 2478743 w 4603109" name="connsiteX311"/>
              <a:gd fmla="*/ 0 h 924402" name="connsiteY311"/>
              <a:gd fmla="*/ 2480043 w 4603109" name="connsiteX312"/>
              <a:gd fmla="*/ 0 h 924402" name="connsiteY312"/>
              <a:gd fmla="*/ 2499655 w 4603109" name="connsiteX313"/>
              <a:gd fmla="*/ 0 h 924402" name="connsiteY313"/>
              <a:gd fmla="*/ 2501146 w 4603109" name="connsiteX314"/>
              <a:gd fmla="*/ 0 h 924402" name="connsiteY314"/>
              <a:gd fmla="*/ 2505661 w 4603109" name="connsiteX315"/>
              <a:gd fmla="*/ 0 h 924402" name="connsiteY315"/>
              <a:gd fmla="*/ 2508776 w 4603109" name="connsiteX316"/>
              <a:gd fmla="*/ 0 h 924402" name="connsiteY316"/>
              <a:gd fmla="*/ 2510108 w 4603109" name="connsiteX317"/>
              <a:gd fmla="*/ 0 h 924402" name="connsiteY317"/>
              <a:gd fmla="*/ 2524178 w 4603109" name="connsiteX318"/>
              <a:gd fmla="*/ 0 h 924402" name="connsiteY318"/>
              <a:gd fmla="*/ 2525248 w 4603109" name="connsiteX319"/>
              <a:gd fmla="*/ 0 h 924402" name="connsiteY319"/>
              <a:gd fmla="*/ 2525669 w 4603109" name="connsiteX320"/>
              <a:gd fmla="*/ 0 h 924402" name="connsiteY320"/>
              <a:gd fmla="*/ 2552329 w 4603109" name="connsiteX321"/>
              <a:gd fmla="*/ 0 h 924402" name="connsiteY321"/>
              <a:gd fmla="*/ 2552751 w 4603109" name="connsiteX322"/>
              <a:gd fmla="*/ 0 h 924402" name="connsiteY322"/>
              <a:gd fmla="*/ 2554242 w 4603109" name="connsiteX323"/>
              <a:gd fmla="*/ 0 h 924402" name="connsiteY323"/>
              <a:gd fmla="*/ 2574787 w 4603109" name="connsiteX324"/>
              <a:gd fmla="*/ 0 h 924402" name="connsiteY324"/>
              <a:gd fmla="*/ 2576279 w 4603109" name="connsiteX325"/>
              <a:gd fmla="*/ 0 h 924402" name="connsiteY325"/>
              <a:gd fmla="*/ 2576447 w 4603109" name="connsiteX326"/>
              <a:gd fmla="*/ 0 h 924402" name="connsiteY326"/>
              <a:gd fmla="*/ 2577940 w 4603109" name="connsiteX327"/>
              <a:gd fmla="*/ 0 h 924402" name="connsiteY327"/>
              <a:gd fmla="*/ 2603360 w 4603109" name="connsiteX328"/>
              <a:gd fmla="*/ 0 h 924402" name="connsiteY328"/>
              <a:gd fmla="*/ 2604852 w 4603109" name="connsiteX329"/>
              <a:gd fmla="*/ 0 h 924402" name="connsiteY329"/>
              <a:gd fmla="*/ 2605021 w 4603109" name="connsiteX330"/>
              <a:gd fmla="*/ 0 h 924402" name="connsiteY330"/>
              <a:gd fmla="*/ 2605484 w 4603109" name="connsiteX331"/>
              <a:gd fmla="*/ 0 h 924402" name="connsiteY331"/>
              <a:gd fmla="*/ 2606481 w 4603109" name="connsiteX332"/>
              <a:gd fmla="*/ 0 h 924402" name="connsiteY332"/>
              <a:gd fmla="*/ 2606512 w 4603109" name="connsiteX333"/>
              <a:gd fmla="*/ 0 h 924402" name="connsiteY333"/>
              <a:gd fmla="*/ 2606976 w 4603109" name="connsiteX334"/>
              <a:gd fmla="*/ 0 h 924402" name="connsiteY334"/>
              <a:gd fmla="*/ 2618923 w 4603109" name="connsiteX335"/>
              <a:gd fmla="*/ 0 h 924402" name="connsiteY335"/>
              <a:gd fmla="*/ 2621248 w 4603109" name="connsiteX336"/>
              <a:gd fmla="*/ 0 h 924402" name="connsiteY336"/>
              <a:gd fmla="*/ 2622740 w 4603109" name="connsiteX337"/>
              <a:gd fmla="*/ 0 h 924402" name="connsiteY337"/>
              <a:gd fmla="*/ 2627885 w 4603109" name="connsiteX338"/>
              <a:gd fmla="*/ 0 h 924402" name="connsiteY338"/>
              <a:gd fmla="*/ 2629377 w 4603109" name="connsiteX339"/>
              <a:gd fmla="*/ 0 h 924402" name="connsiteY339"/>
              <a:gd fmla="*/ 2634058 w 4603109" name="connsiteX340"/>
              <a:gd fmla="*/ 0 h 924402" name="connsiteY340"/>
              <a:gd fmla="*/ 2635549 w 4603109" name="connsiteX341"/>
              <a:gd fmla="*/ 0 h 924402" name="connsiteY341"/>
              <a:gd fmla="*/ 2636545 w 4603109" name="connsiteX342"/>
              <a:gd fmla="*/ 0 h 924402" name="connsiteY342"/>
              <a:gd fmla="*/ 2648987 w 4603109" name="connsiteX343"/>
              <a:gd fmla="*/ 0 h 924402" name="connsiteY343"/>
              <a:gd fmla="*/ 2649821 w 4603109" name="connsiteX344"/>
              <a:gd fmla="*/ 0 h 924402" name="connsiteY344"/>
              <a:gd fmla="*/ 2651313 w 4603109" name="connsiteX345"/>
              <a:gd fmla="*/ 0 h 924402" name="connsiteY345"/>
              <a:gd fmla="*/ 2651947 w 4603109" name="connsiteX346"/>
              <a:gd fmla="*/ 0 h 924402" name="connsiteY346"/>
              <a:gd fmla="*/ 2653017 w 4603109" name="connsiteX347"/>
              <a:gd fmla="*/ 0 h 924402" name="connsiteY347"/>
              <a:gd fmla="*/ 2653438 w 4603109" name="connsiteX348"/>
              <a:gd fmla="*/ 0 h 924402" name="connsiteY348"/>
              <a:gd fmla="*/ 2656459 w 4603109" name="connsiteX349"/>
              <a:gd fmla="*/ 0 h 924402" name="connsiteY349"/>
              <a:gd fmla="*/ 2657950 w 4603109" name="connsiteX350"/>
              <a:gd fmla="*/ 0 h 924402" name="connsiteY350"/>
              <a:gd fmla="*/ 2665460 w 4603109" name="connsiteX351"/>
              <a:gd fmla="*/ 0 h 924402" name="connsiteY351"/>
              <a:gd fmla="*/ 2680098 w 4603109" name="connsiteX352"/>
              <a:gd fmla="*/ 0 h 924402" name="connsiteY352"/>
              <a:gd fmla="*/ 2680520 w 4603109" name="connsiteX353"/>
              <a:gd fmla="*/ 0 h 924402" name="connsiteY353"/>
              <a:gd fmla="*/ 2682011 w 4603109" name="connsiteX354"/>
              <a:gd fmla="*/ 0 h 924402" name="connsiteY354"/>
              <a:gd fmla="*/ 2692542 w 4603109" name="connsiteX355"/>
              <a:gd fmla="*/ 0 h 924402" name="connsiteY355"/>
              <a:gd fmla="*/ 2702556 w 4603109" name="connsiteX356"/>
              <a:gd fmla="*/ 0 h 924402" name="connsiteY356"/>
              <a:gd fmla="*/ 2704048 w 4603109" name="connsiteX357"/>
              <a:gd fmla="*/ 0 h 924402" name="connsiteY357"/>
              <a:gd fmla="*/ 2724289 w 4603109" name="connsiteX358"/>
              <a:gd fmla="*/ 0 h 924402" name="connsiteY358"/>
              <a:gd fmla="*/ 2731129 w 4603109" name="connsiteX359"/>
              <a:gd fmla="*/ 0 h 924402" name="connsiteY359"/>
              <a:gd fmla="*/ 2732621 w 4603109" name="connsiteX360"/>
              <a:gd fmla="*/ 0 h 924402" name="connsiteY360"/>
              <a:gd fmla="*/ 2733253 w 4603109" name="connsiteX361"/>
              <a:gd fmla="*/ 0 h 924402" name="connsiteY361"/>
              <a:gd fmla="*/ 2734745 w 4603109" name="connsiteX362"/>
              <a:gd fmla="*/ 0 h 924402" name="connsiteY362"/>
              <a:gd fmla="*/ 2746692 w 4603109" name="connsiteX363"/>
              <a:gd fmla="*/ 0 h 924402" name="connsiteY363"/>
              <a:gd fmla="*/ 2749017 w 4603109" name="connsiteX364"/>
              <a:gd fmla="*/ 0 h 924402" name="connsiteY364"/>
              <a:gd fmla="*/ 2750509 w 4603109" name="connsiteX365"/>
              <a:gd fmla="*/ 0 h 924402" name="connsiteY365"/>
              <a:gd fmla="*/ 2754354 w 4603109" name="connsiteX366"/>
              <a:gd fmla="*/ 0 h 924402" name="connsiteY366"/>
              <a:gd fmla="*/ 2755654 w 4603109" name="connsiteX367"/>
              <a:gd fmla="*/ 0 h 924402" name="connsiteY367"/>
              <a:gd fmla="*/ 2757146 w 4603109" name="connsiteX368"/>
              <a:gd fmla="*/ 0 h 924402" name="connsiteY368"/>
              <a:gd fmla="*/ 2761827 w 4603109" name="connsiteX369"/>
              <a:gd fmla="*/ 0 h 924402" name="connsiteY369"/>
              <a:gd fmla="*/ 2763318 w 4603109" name="connsiteX370"/>
              <a:gd fmla="*/ 0 h 924402" name="connsiteY370"/>
              <a:gd fmla="*/ 2776756 w 4603109" name="connsiteX371"/>
              <a:gd fmla="*/ 0 h 924402" name="connsiteY371"/>
              <a:gd fmla="*/ 2777590 w 4603109" name="connsiteX372"/>
              <a:gd fmla="*/ 0 h 924402" name="connsiteY372"/>
              <a:gd fmla="*/ 2779082 w 4603109" name="connsiteX373"/>
              <a:gd fmla="*/ 0 h 924402" name="connsiteY373"/>
              <a:gd fmla="*/ 2783442 w 4603109" name="connsiteX374"/>
              <a:gd fmla="*/ 0 h 924402" name="connsiteY374"/>
              <a:gd fmla="*/ 2784228 w 4603109" name="connsiteX375"/>
              <a:gd fmla="*/ 0 h 924402" name="connsiteY375"/>
              <a:gd fmla="*/ 2785719 w 4603109" name="connsiteX376"/>
              <a:gd fmla="*/ 0 h 924402" name="connsiteY376"/>
              <a:gd fmla="*/ 2786473 w 4603109" name="connsiteX377"/>
              <a:gd fmla="*/ 0 h 924402" name="connsiteY377"/>
              <a:gd fmla="*/ 2793229 w 4603109" name="connsiteX378"/>
              <a:gd fmla="*/ 0 h 924402" name="connsiteY378"/>
              <a:gd fmla="*/ 2799367 w 4603109" name="connsiteX379"/>
              <a:gd fmla="*/ 0 h 924402" name="connsiteY379"/>
              <a:gd fmla="*/ 2813506 w 4603109" name="connsiteX380"/>
              <a:gd fmla="*/ 0 h 924402" name="connsiteY380"/>
              <a:gd fmla="*/ 2820311 w 4603109" name="connsiteX381"/>
              <a:gd fmla="*/ 0 h 924402" name="connsiteY381"/>
              <a:gd fmla="*/ 2827893 w 4603109" name="connsiteX382"/>
              <a:gd fmla="*/ 0 h 924402" name="connsiteY382"/>
              <a:gd fmla="*/ 2827940 w 4603109" name="connsiteX383"/>
              <a:gd fmla="*/ 0 h 924402" name="connsiteY383"/>
              <a:gd fmla="*/ 2829431 w 4603109" name="connsiteX384"/>
              <a:gd fmla="*/ 0 h 924402" name="connsiteY384"/>
              <a:gd fmla="*/ 2829978 w 4603109" name="connsiteX385"/>
              <a:gd fmla="*/ 0 h 924402" name="connsiteY385"/>
              <a:gd fmla="*/ 2852058 w 4603109" name="connsiteX386"/>
              <a:gd fmla="*/ 0 h 924402" name="connsiteY386"/>
              <a:gd fmla="*/ 2857060 w 4603109" name="connsiteX387"/>
              <a:gd fmla="*/ 0 h 924402" name="connsiteY387"/>
              <a:gd fmla="*/ 2857958 w 4603109" name="connsiteX388"/>
              <a:gd fmla="*/ 0 h 924402" name="connsiteY388"/>
              <a:gd fmla="*/ 2871601 w 4603109" name="connsiteX389"/>
              <a:gd fmla="*/ 0 h 924402" name="connsiteY389"/>
              <a:gd fmla="*/ 2882123 w 4603109" name="connsiteX390"/>
              <a:gd fmla="*/ 0 h 924402" name="connsiteY390"/>
              <a:gd fmla="*/ 2894046 w 4603109" name="connsiteX391"/>
              <a:gd fmla="*/ 0 h 924402" name="connsiteY391"/>
              <a:gd fmla="*/ 2903496 w 4603109" name="connsiteX392"/>
              <a:gd fmla="*/ 0 h 924402" name="connsiteY392"/>
              <a:gd fmla="*/ 2911211 w 4603109" name="connsiteX393"/>
              <a:gd fmla="*/ 0 h 924402" name="connsiteY393"/>
              <a:gd fmla="*/ 2914242 w 4603109" name="connsiteX394"/>
              <a:gd fmla="*/ 0 h 924402" name="connsiteY394"/>
              <a:gd fmla="*/ 2914461 w 4603109" name="connsiteX395"/>
              <a:gd fmla="*/ 0 h 924402" name="connsiteY395"/>
              <a:gd fmla="*/ 2924111 w 4603109" name="connsiteX396"/>
              <a:gd fmla="*/ 0 h 924402" name="connsiteY396"/>
              <a:gd fmla="*/ 2927136 w 4603109" name="connsiteX397"/>
              <a:gd fmla="*/ 0 h 924402" name="connsiteY397"/>
              <a:gd fmla="*/ 2933561 w 4603109" name="connsiteX398"/>
              <a:gd fmla="*/ 0 h 924402" name="connsiteY398"/>
              <a:gd fmla="*/ 2939580 w 4603109" name="connsiteX399"/>
              <a:gd fmla="*/ 0 h 924402" name="connsiteY399"/>
              <a:gd fmla="*/ 2941275 w 4603109" name="connsiteX400"/>
              <a:gd fmla="*/ 0 h 924402" name="connsiteY400"/>
              <a:gd fmla="*/ 2941543 w 4603109" name="connsiteX401"/>
              <a:gd fmla="*/ 0 h 924402" name="connsiteY401"/>
              <a:gd fmla="*/ 2945586 w 4603109" name="connsiteX402"/>
              <a:gd fmla="*/ 0 h 924402" name="connsiteY402"/>
              <a:gd fmla="*/ 2950032 w 4603109" name="connsiteX403"/>
              <a:gd fmla="*/ 0 h 924402" name="connsiteY403"/>
              <a:gd fmla="*/ 2955662 w 4603109" name="connsiteX404"/>
              <a:gd fmla="*/ 0 h 924402" name="connsiteY404"/>
              <a:gd fmla="*/ 2955709 w 4603109" name="connsiteX405"/>
              <a:gd fmla="*/ 0 h 924402" name="connsiteY405"/>
              <a:gd fmla="*/ 2957200 w 4603109" name="connsiteX406"/>
              <a:gd fmla="*/ 0 h 924402" name="connsiteY406"/>
              <a:gd fmla="*/ 2957747 w 4603109" name="connsiteX407"/>
              <a:gd fmla="*/ 0 h 924402" name="connsiteY407"/>
              <a:gd fmla="*/ 2968152 w 4603109" name="connsiteX408"/>
              <a:gd fmla="*/ 0 h 924402" name="connsiteY408"/>
              <a:gd fmla="*/ 2969644 w 4603109" name="connsiteX409"/>
              <a:gd fmla="*/ 0 h 924402" name="connsiteY409"/>
              <a:gd fmla="*/ 2972667 w 4603109" name="connsiteX410"/>
              <a:gd fmla="*/ 0 h 924402" name="connsiteY410"/>
              <a:gd fmla="*/ 2977114 w 4603109" name="connsiteX411"/>
              <a:gd fmla="*/ 0 h 924402" name="connsiteY411"/>
              <a:gd fmla="*/ 2984829 w 4603109" name="connsiteX412"/>
              <a:gd fmla="*/ 0 h 924402" name="connsiteY412"/>
              <a:gd fmla="*/ 2985727 w 4603109" name="connsiteX413"/>
              <a:gd fmla="*/ 0 h 924402" name="connsiteY413"/>
              <a:gd fmla="*/ 2999370 w 4603109" name="connsiteX414"/>
              <a:gd fmla="*/ 0 h 924402" name="connsiteY414"/>
              <a:gd fmla="*/ 3021815 w 4603109" name="connsiteX415"/>
              <a:gd fmla="*/ 0 h 924402" name="connsiteY415"/>
              <a:gd fmla="*/ 3031265 w 4603109" name="connsiteX416"/>
              <a:gd fmla="*/ 0 h 924402" name="connsiteY416"/>
              <a:gd fmla="*/ 3042230 w 4603109" name="connsiteX417"/>
              <a:gd fmla="*/ 0 h 924402" name="connsiteY417"/>
              <a:gd fmla="*/ 3044946 w 4603109" name="connsiteX418"/>
              <a:gd fmla="*/ 0 h 924402" name="connsiteY418"/>
              <a:gd fmla="*/ 3051880 w 4603109" name="connsiteX419"/>
              <a:gd fmla="*/ 0 h 924402" name="connsiteY419"/>
              <a:gd fmla="*/ 3061330 w 4603109" name="connsiteX420"/>
              <a:gd fmla="*/ 0 h 924402" name="connsiteY420"/>
              <a:gd fmla="*/ 3067349 w 4603109" name="connsiteX421"/>
              <a:gd fmla="*/ 0 h 924402" name="connsiteY421"/>
              <a:gd fmla="*/ 3069312 w 4603109" name="connsiteX422"/>
              <a:gd fmla="*/ 0 h 924402" name="connsiteY422"/>
              <a:gd fmla="*/ 3073355 w 4603109" name="connsiteX423"/>
              <a:gd fmla="*/ 0 h 924402" name="connsiteY423"/>
              <a:gd fmla="*/ 3073518 w 4603109" name="connsiteX424"/>
              <a:gd fmla="*/ 0 h 924402" name="connsiteY424"/>
              <a:gd fmla="*/ 3075011 w 4603109" name="connsiteX425"/>
              <a:gd fmla="*/ 0 h 924402" name="connsiteY425"/>
              <a:gd fmla="*/ 3077801 w 4603109" name="connsiteX426"/>
              <a:gd fmla="*/ 0 h 924402" name="connsiteY426"/>
              <a:gd fmla="*/ 3095921 w 4603109" name="connsiteX427"/>
              <a:gd fmla="*/ 0 h 924402" name="connsiteY427"/>
              <a:gd fmla="*/ 3097413 w 4603109" name="connsiteX428"/>
              <a:gd fmla="*/ 0 h 924402" name="connsiteY428"/>
              <a:gd fmla="*/ 3100436 w 4603109" name="connsiteX429"/>
              <a:gd fmla="*/ 0 h 924402" name="connsiteY429"/>
              <a:gd fmla="*/ 3103552 w 4603109" name="connsiteX430"/>
              <a:gd fmla="*/ 0 h 924402" name="connsiteY430"/>
              <a:gd fmla="*/ 3104883 w 4603109" name="connsiteX431"/>
              <a:gd fmla="*/ 0 h 924402" name="connsiteY431"/>
              <a:gd fmla="*/ 3120023 w 4603109" name="connsiteX432"/>
              <a:gd fmla="*/ 0 h 924402" name="connsiteY432"/>
              <a:gd fmla="*/ 3120445 w 4603109" name="connsiteX433"/>
              <a:gd fmla="*/ 0 h 924402" name="connsiteY433"/>
              <a:gd fmla="*/ 3149018 w 4603109" name="connsiteX434"/>
              <a:gd fmla="*/ 0 h 924402" name="connsiteY434"/>
              <a:gd fmla="*/ 3150088 w 4603109" name="connsiteX435"/>
              <a:gd fmla="*/ 0 h 924402" name="connsiteY435"/>
              <a:gd fmla="*/ 3150509 w 4603109" name="connsiteX436"/>
              <a:gd fmla="*/ 0 h 924402" name="connsiteY436"/>
              <a:gd fmla="*/ 3171054 w 4603109" name="connsiteX437"/>
              <a:gd fmla="*/ 0 h 924402" name="connsiteY437"/>
              <a:gd fmla="*/ 3172715 w 4603109" name="connsiteX438"/>
              <a:gd fmla="*/ 0 h 924402" name="connsiteY438"/>
              <a:gd fmla="*/ 3199627 w 4603109" name="connsiteX439"/>
              <a:gd fmla="*/ 0 h 924402" name="connsiteY439"/>
              <a:gd fmla="*/ 3201119 w 4603109" name="connsiteX440"/>
              <a:gd fmla="*/ 0 h 924402" name="connsiteY440"/>
              <a:gd fmla="*/ 3201287 w 4603109" name="connsiteX441"/>
              <a:gd fmla="*/ 0 h 924402" name="connsiteY441"/>
              <a:gd fmla="*/ 3201751 w 4603109" name="connsiteX442"/>
              <a:gd fmla="*/ 0 h 924402" name="connsiteY442"/>
              <a:gd fmla="*/ 3202780 w 4603109" name="connsiteX443"/>
              <a:gd fmla="*/ 0 h 924402" name="connsiteY443"/>
              <a:gd fmla="*/ 3217515 w 4603109" name="connsiteX444"/>
              <a:gd fmla="*/ 0 h 924402" name="connsiteY444"/>
              <a:gd fmla="*/ 3224152 w 4603109" name="connsiteX445"/>
              <a:gd fmla="*/ 0 h 924402" name="connsiteY445"/>
              <a:gd fmla="*/ 3230324 w 4603109" name="connsiteX446"/>
              <a:gd fmla="*/ 0 h 924402" name="connsiteY446"/>
              <a:gd fmla="*/ 3231321 w 4603109" name="connsiteX447"/>
              <a:gd fmla="*/ 0 h 924402" name="connsiteY447"/>
              <a:gd fmla="*/ 3231816 w 4603109" name="connsiteX448"/>
              <a:gd fmla="*/ 0 h 924402" name="connsiteY448"/>
              <a:gd fmla="*/ 3243763 w 4603109" name="connsiteX449"/>
              <a:gd fmla="*/ 0 h 924402" name="connsiteY449"/>
              <a:gd fmla="*/ 3246088 w 4603109" name="connsiteX450"/>
              <a:gd fmla="*/ 0 h 924402" name="connsiteY450"/>
              <a:gd fmla="*/ 3247580 w 4603109" name="connsiteX451"/>
              <a:gd fmla="*/ 0 h 924402" name="connsiteY451"/>
              <a:gd fmla="*/ 3247792 w 4603109" name="connsiteX452"/>
              <a:gd fmla="*/ 0 h 924402" name="connsiteY452"/>
              <a:gd fmla="*/ 3248214 w 4603109" name="connsiteX453"/>
              <a:gd fmla="*/ 0 h 924402" name="connsiteY453"/>
              <a:gd fmla="*/ 3252725 w 4603109" name="connsiteX454"/>
              <a:gd fmla="*/ 0 h 924402" name="connsiteY454"/>
              <a:gd fmla="*/ 3254217 w 4603109" name="connsiteX455"/>
              <a:gd fmla="*/ 0 h 924402" name="connsiteY455"/>
              <a:gd fmla="*/ 3260235 w 4603109" name="connsiteX456"/>
              <a:gd fmla="*/ 0 h 924402" name="connsiteY456"/>
              <a:gd fmla="*/ 3276787 w 4603109" name="connsiteX457"/>
              <a:gd fmla="*/ 0 h 924402" name="connsiteY457"/>
              <a:gd fmla="*/ 3277857 w 4603109" name="connsiteX458"/>
              <a:gd fmla="*/ 0 h 924402" name="connsiteY458"/>
              <a:gd fmla="*/ 3278278 w 4603109" name="connsiteX459"/>
              <a:gd fmla="*/ 0 h 924402" name="connsiteY459"/>
              <a:gd fmla="*/ 3290300 w 4603109" name="connsiteX460"/>
              <a:gd fmla="*/ 0 h 924402" name="connsiteY460"/>
              <a:gd fmla="*/ 3298823 w 4603109" name="connsiteX461"/>
              <a:gd fmla="*/ 0 h 924402" name="connsiteY461"/>
              <a:gd fmla="*/ 3327396 w 4603109" name="connsiteX462"/>
              <a:gd fmla="*/ 0 h 924402" name="connsiteY462"/>
              <a:gd fmla="*/ 3328888 w 4603109" name="connsiteX463"/>
              <a:gd fmla="*/ 0 h 924402" name="connsiteY463"/>
              <a:gd fmla="*/ 3329520 w 4603109" name="connsiteX464"/>
              <a:gd fmla="*/ 0 h 924402" name="connsiteY464"/>
              <a:gd fmla="*/ 3345284 w 4603109" name="connsiteX465"/>
              <a:gd fmla="*/ 0 h 924402" name="connsiteY465"/>
              <a:gd fmla="*/ 3349129 w 4603109" name="connsiteX466"/>
              <a:gd fmla="*/ 0 h 924402" name="connsiteY466"/>
              <a:gd fmla="*/ 3351921 w 4603109" name="connsiteX467"/>
              <a:gd fmla="*/ 0 h 924402" name="connsiteY467"/>
              <a:gd fmla="*/ 3358093 w 4603109" name="connsiteX468"/>
              <a:gd fmla="*/ 0 h 924402" name="connsiteY468"/>
              <a:gd fmla="*/ 3359585 w 4603109" name="connsiteX469"/>
              <a:gd fmla="*/ 0 h 924402" name="connsiteY469"/>
              <a:gd fmla="*/ 3371532 w 4603109" name="connsiteX470"/>
              <a:gd fmla="*/ 0 h 924402" name="connsiteY470"/>
              <a:gd fmla="*/ 3373857 w 4603109" name="connsiteX471"/>
              <a:gd fmla="*/ 0 h 924402" name="connsiteY471"/>
              <a:gd fmla="*/ 3375349 w 4603109" name="connsiteX472"/>
              <a:gd fmla="*/ 0 h 924402" name="connsiteY472"/>
              <a:gd fmla="*/ 3380494 w 4603109" name="connsiteX473"/>
              <a:gd fmla="*/ 0 h 924402" name="connsiteY473"/>
              <a:gd fmla="*/ 3381986 w 4603109" name="connsiteX474"/>
              <a:gd fmla="*/ 0 h 924402" name="connsiteY474"/>
              <a:gd fmla="*/ 3388004 w 4603109" name="connsiteX475"/>
              <a:gd fmla="*/ 0 h 924402" name="connsiteY475"/>
              <a:gd fmla="*/ 3408282 w 4603109" name="connsiteX476"/>
              <a:gd fmla="*/ 0 h 924402" name="connsiteY476"/>
              <a:gd fmla="*/ 3418069 w 4603109" name="connsiteX477"/>
              <a:gd fmla="*/ 0 h 924402" name="connsiteY477"/>
              <a:gd fmla="*/ 3424207 w 4603109" name="connsiteX478"/>
              <a:gd fmla="*/ 0 h 924402" name="connsiteY478"/>
              <a:gd fmla="*/ 3424753 w 4603109" name="connsiteX479"/>
              <a:gd fmla="*/ 0 h 924402" name="connsiteY479"/>
              <a:gd fmla="*/ 3452733 w 4603109" name="connsiteX480"/>
              <a:gd fmla="*/ 0 h 924402" name="connsiteY480"/>
              <a:gd fmla="*/ 3454818 w 4603109" name="connsiteX481"/>
              <a:gd fmla="*/ 0 h 924402" name="connsiteY481"/>
              <a:gd fmla="*/ 3476898 w 4603109" name="connsiteX482"/>
              <a:gd fmla="*/ 0 h 924402" name="connsiteY482"/>
              <a:gd fmla="*/ 3496441 w 4603109" name="connsiteX483"/>
              <a:gd fmla="*/ 0 h 924402" name="connsiteY483"/>
              <a:gd fmla="*/ 3509236 w 4603109" name="connsiteX484"/>
              <a:gd fmla="*/ 0 h 924402" name="connsiteY484"/>
              <a:gd fmla="*/ 3518886 w 4603109" name="connsiteX485"/>
              <a:gd fmla="*/ 0 h 924402" name="connsiteY485"/>
              <a:gd fmla="*/ 3528336 w 4603109" name="connsiteX486"/>
              <a:gd fmla="*/ 0 h 924402" name="connsiteY486"/>
              <a:gd fmla="*/ 3536051 w 4603109" name="connsiteX487"/>
              <a:gd fmla="*/ 0 h 924402" name="connsiteY487"/>
              <a:gd fmla="*/ 3539301 w 4603109" name="connsiteX488"/>
              <a:gd fmla="*/ 0 h 924402" name="connsiteY488"/>
              <a:gd fmla="*/ 3540361 w 4603109" name="connsiteX489"/>
              <a:gd fmla="*/ 0 h 924402" name="connsiteY489"/>
              <a:gd fmla="*/ 3544807 w 4603109" name="connsiteX490"/>
              <a:gd fmla="*/ 0 h 924402" name="connsiteY490"/>
              <a:gd fmla="*/ 3551976 w 4603109" name="connsiteX491"/>
              <a:gd fmla="*/ 0 h 924402" name="connsiteY491"/>
              <a:gd fmla="*/ 3552522 w 4603109" name="connsiteX492"/>
              <a:gd fmla="*/ 0 h 924402" name="connsiteY492"/>
              <a:gd fmla="*/ 3564420 w 4603109" name="connsiteX493"/>
              <a:gd fmla="*/ 0 h 924402" name="connsiteY493"/>
              <a:gd fmla="*/ 3570426 w 4603109" name="connsiteX494"/>
              <a:gd fmla="*/ 0 h 924402" name="connsiteY494"/>
              <a:gd fmla="*/ 3574872 w 4603109" name="connsiteX495"/>
              <a:gd fmla="*/ 0 h 924402" name="connsiteY495"/>
              <a:gd fmla="*/ 3580502 w 4603109" name="connsiteX496"/>
              <a:gd fmla="*/ 0 h 924402" name="connsiteY496"/>
              <a:gd fmla="*/ 3582587 w 4603109" name="connsiteX497"/>
              <a:gd fmla="*/ 0 h 924402" name="connsiteY497"/>
              <a:gd fmla="*/ 3624210 w 4603109" name="connsiteX498"/>
              <a:gd fmla="*/ 0 h 924402" name="connsiteY498"/>
              <a:gd fmla="*/ 3637005 w 4603109" name="connsiteX499"/>
              <a:gd fmla="*/ 0 h 924402" name="connsiteY499"/>
              <a:gd fmla="*/ 3646655 w 4603109" name="connsiteX500"/>
              <a:gd fmla="*/ 0 h 924402" name="connsiteY500"/>
              <a:gd fmla="*/ 3656105 w 4603109" name="connsiteX501"/>
              <a:gd fmla="*/ 0 h 924402" name="connsiteY501"/>
              <a:gd fmla="*/ 3667070 w 4603109" name="connsiteX502"/>
              <a:gd fmla="*/ 0 h 924402" name="connsiteY502"/>
              <a:gd fmla="*/ 3668130 w 4603109" name="connsiteX503"/>
              <a:gd fmla="*/ 0 h 924402" name="connsiteY503"/>
              <a:gd fmla="*/ 3669786 w 4603109" name="connsiteX504"/>
              <a:gd fmla="*/ 0 h 924402" name="connsiteY504"/>
              <a:gd fmla="*/ 3672576 w 4603109" name="connsiteX505"/>
              <a:gd fmla="*/ 0 h 924402" name="connsiteY505"/>
              <a:gd fmla="*/ 3692189 w 4603109" name="connsiteX506"/>
              <a:gd fmla="*/ 0 h 924402" name="connsiteY506"/>
              <a:gd fmla="*/ 3698195 w 4603109" name="connsiteX507"/>
              <a:gd fmla="*/ 0 h 924402" name="connsiteY507"/>
              <a:gd fmla="*/ 3702641 w 4603109" name="connsiteX508"/>
              <a:gd fmla="*/ 0 h 924402" name="connsiteY508"/>
              <a:gd fmla="*/ 3744863 w 4603109" name="connsiteX509"/>
              <a:gd fmla="*/ 0 h 924402" name="connsiteY509"/>
              <a:gd fmla="*/ 3745285 w 4603109" name="connsiteX510"/>
              <a:gd fmla="*/ 0 h 924402" name="connsiteY510"/>
              <a:gd fmla="*/ 3795894 w 4603109" name="connsiteX511"/>
              <a:gd fmla="*/ 0 h 924402" name="connsiteY511"/>
              <a:gd fmla="*/ 3797555 w 4603109" name="connsiteX512"/>
              <a:gd fmla="*/ 0 h 924402" name="connsiteY512"/>
              <a:gd fmla="*/ 3826591 w 4603109" name="connsiteX513"/>
              <a:gd fmla="*/ 0 h 924402" name="connsiteY513"/>
              <a:gd fmla="*/ 3842355 w 4603109" name="connsiteX514"/>
              <a:gd fmla="*/ 0 h 924402" name="connsiteY514"/>
              <a:gd fmla="*/ 3848992 w 4603109" name="connsiteX515"/>
              <a:gd fmla="*/ 0 h 924402" name="connsiteY515"/>
              <a:gd fmla="*/ 3872632 w 4603109" name="connsiteX516"/>
              <a:gd fmla="*/ 0 h 924402" name="connsiteY516"/>
              <a:gd fmla="*/ 3873054 w 4603109" name="connsiteX517"/>
              <a:gd fmla="*/ 0 h 924402" name="connsiteY517"/>
              <a:gd fmla="*/ 3885075 w 4603109" name="connsiteX518"/>
              <a:gd fmla="*/ 0 h 924402" name="connsiteY518"/>
              <a:gd fmla="*/ 3923663 w 4603109" name="connsiteX519"/>
              <a:gd fmla="*/ 0 h 924402" name="connsiteY519"/>
              <a:gd fmla="*/ 3954360 w 4603109" name="connsiteX520"/>
              <a:gd fmla="*/ 0 h 924402" name="connsiteY520"/>
              <a:gd fmla="*/ 3970124 w 4603109" name="connsiteX521"/>
              <a:gd fmla="*/ 0 h 924402" name="connsiteY521"/>
              <a:gd fmla="*/ 3976761 w 4603109" name="connsiteX522"/>
              <a:gd fmla="*/ 0 h 924402" name="connsiteY522"/>
              <a:gd fmla="*/ 4012844 w 4603109" name="connsiteX523"/>
              <a:gd fmla="*/ 0 h 924402" name="connsiteY523"/>
              <a:gd fmla="*/ 4049593 w 4603109" name="connsiteX524"/>
              <a:gd fmla="*/ 0 h 924402" name="connsiteY524"/>
              <a:gd fmla="*/ 4169647 w 4603109" name="connsiteX525"/>
              <a:gd fmla="*/ 0 h 924402" name="connsiteY525"/>
              <a:gd fmla="*/ 4177362 w 4603109" name="connsiteX526"/>
              <a:gd fmla="*/ 0 h 924402" name="connsiteY526"/>
              <a:gd fmla="*/ 4297416 w 4603109" name="connsiteX527"/>
              <a:gd fmla="*/ 0 h 924402" name="connsiteY527"/>
              <a:gd fmla="*/ 4379339 w 4603109" name="connsiteX528"/>
              <a:gd fmla="*/ 47054 h 924402" name="connsiteY528"/>
              <a:gd fmla="*/ 4591731 w 4603109" name="connsiteX529"/>
              <a:gd fmla="*/ 415146 h 924402" name="connsiteY529"/>
              <a:gd fmla="*/ 4591731 w 4603109" name="connsiteX530"/>
              <a:gd fmla="*/ 509257 h 924402" name="connsiteY530"/>
              <a:gd fmla="*/ 4379339 w 4603109" name="connsiteX531"/>
              <a:gd fmla="*/ 877348 h 924402" name="connsiteY531"/>
              <a:gd fmla="*/ 4297416 w 4603109" name="connsiteX532"/>
              <a:gd fmla="*/ 924402 h 924402" name="connsiteY532"/>
              <a:gd fmla="*/ 4169647 w 4603109" name="connsiteX533"/>
              <a:gd fmla="*/ 924402 h 924402" name="connsiteY533"/>
              <a:gd fmla="*/ 3976761 w 4603109" name="connsiteX534"/>
              <a:gd fmla="*/ 924402 h 924402" name="connsiteY534"/>
              <a:gd fmla="*/ 3872632 w 4603109" name="connsiteX535"/>
              <a:gd fmla="*/ 924402 h 924402" name="connsiteY535"/>
              <a:gd fmla="*/ 3848992 w 4603109" name="connsiteX536"/>
              <a:gd fmla="*/ 924402 h 924402" name="connsiteY536"/>
              <a:gd fmla="*/ 3744863 w 4603109" name="connsiteX537"/>
              <a:gd fmla="*/ 924402 h 924402" name="connsiteY537"/>
              <a:gd fmla="*/ 3702641 w 4603109" name="connsiteX538"/>
              <a:gd fmla="*/ 924402 h 924402" name="connsiteY538"/>
              <a:gd fmla="*/ 3672576 w 4603109" name="connsiteX539"/>
              <a:gd fmla="*/ 924402 h 924402" name="connsiteY539"/>
              <a:gd fmla="*/ 3656105 w 4603109" name="connsiteX540"/>
              <a:gd fmla="*/ 924402 h 924402" name="connsiteY540"/>
              <a:gd fmla="*/ 3574872 w 4603109" name="connsiteX541"/>
              <a:gd fmla="*/ 924402 h 924402" name="connsiteY541"/>
              <a:gd fmla="*/ 3551976 w 4603109" name="connsiteX542"/>
              <a:gd fmla="*/ 924402 h 924402" name="connsiteY542"/>
              <a:gd fmla="*/ 3544807 w 4603109" name="connsiteX543"/>
              <a:gd fmla="*/ 924402 h 924402" name="connsiteY543"/>
              <a:gd fmla="*/ 3528336 w 4603109" name="connsiteX544"/>
              <a:gd fmla="*/ 924402 h 924402" name="connsiteY544"/>
              <a:gd fmla="*/ 3424207 w 4603109" name="connsiteX545"/>
              <a:gd fmla="*/ 924402 h 924402" name="connsiteY545"/>
              <a:gd fmla="*/ 3381986 w 4603109" name="connsiteX546"/>
              <a:gd fmla="*/ 924402 h 924402" name="connsiteY546"/>
              <a:gd fmla="*/ 3380494 w 4603109" name="connsiteX547"/>
              <a:gd fmla="*/ 924402 h 924402" name="connsiteY547"/>
              <a:gd fmla="*/ 3351921 w 4603109" name="connsiteX548"/>
              <a:gd fmla="*/ 924402 h 924402" name="connsiteY548"/>
              <a:gd fmla="*/ 3277857 w 4603109" name="connsiteX549"/>
              <a:gd fmla="*/ 924402 h 924402" name="connsiteY549"/>
              <a:gd fmla="*/ 3254217 w 4603109" name="connsiteX550"/>
              <a:gd fmla="*/ 924402 h 924402" name="connsiteY550"/>
              <a:gd fmla="*/ 3252725 w 4603109" name="connsiteX551"/>
              <a:gd fmla="*/ 924402 h 924402" name="connsiteY551"/>
              <a:gd fmla="*/ 3247792 w 4603109" name="connsiteX552"/>
              <a:gd fmla="*/ 924402 h 924402" name="connsiteY552"/>
              <a:gd fmla="*/ 3231321 w 4603109" name="connsiteX553"/>
              <a:gd fmla="*/ 924402 h 924402" name="connsiteY553"/>
              <a:gd fmla="*/ 3224152 w 4603109" name="connsiteX554"/>
              <a:gd fmla="*/ 924402 h 924402" name="connsiteY554"/>
              <a:gd fmla="*/ 3150088 w 4603109" name="connsiteX555"/>
              <a:gd fmla="*/ 924402 h 924402" name="connsiteY555"/>
              <a:gd fmla="*/ 3120023 w 4603109" name="connsiteX556"/>
              <a:gd fmla="*/ 924402 h 924402" name="connsiteY556"/>
              <a:gd fmla="*/ 3104883 w 4603109" name="connsiteX557"/>
              <a:gd fmla="*/ 924402 h 924402" name="connsiteY557"/>
              <a:gd fmla="*/ 3103552 w 4603109" name="connsiteX558"/>
              <a:gd fmla="*/ 924402 h 924402" name="connsiteY558"/>
              <a:gd fmla="*/ 3077801 w 4603109" name="connsiteX559"/>
              <a:gd fmla="*/ 924402 h 924402" name="connsiteY559"/>
              <a:gd fmla="*/ 3061330 w 4603109" name="connsiteX560"/>
              <a:gd fmla="*/ 924402 h 924402" name="connsiteY560"/>
              <a:gd fmla="*/ 3031265 w 4603109" name="connsiteX561"/>
              <a:gd fmla="*/ 924402 h 924402" name="connsiteY561"/>
              <a:gd fmla="*/ 2977114 w 4603109" name="connsiteX562"/>
              <a:gd fmla="*/ 924402 h 924402" name="connsiteY562"/>
              <a:gd fmla="*/ 2957200 w 4603109" name="connsiteX563"/>
              <a:gd fmla="*/ 924402 h 924402" name="connsiteY563"/>
              <a:gd fmla="*/ 2955709 w 4603109" name="connsiteX564"/>
              <a:gd fmla="*/ 924402 h 924402" name="connsiteY564"/>
              <a:gd fmla="*/ 2950032 w 4603109" name="connsiteX565"/>
              <a:gd fmla="*/ 924402 h 924402" name="connsiteY565"/>
              <a:gd fmla="*/ 2933561 w 4603109" name="connsiteX566"/>
              <a:gd fmla="*/ 924402 h 924402" name="connsiteY566"/>
              <a:gd fmla="*/ 2927136 w 4603109" name="connsiteX567"/>
              <a:gd fmla="*/ 924402 h 924402" name="connsiteY567"/>
              <a:gd fmla="*/ 2903496 w 4603109" name="connsiteX568"/>
              <a:gd fmla="*/ 924402 h 924402" name="connsiteY568"/>
              <a:gd fmla="*/ 2829431 w 4603109" name="connsiteX569"/>
              <a:gd fmla="*/ 924402 h 924402" name="connsiteY569"/>
              <a:gd fmla="*/ 2827940 w 4603109" name="connsiteX570"/>
              <a:gd fmla="*/ 924402 h 924402" name="connsiteY570"/>
              <a:gd fmla="*/ 2799367 w 4603109" name="connsiteX571"/>
              <a:gd fmla="*/ 924402 h 924402" name="connsiteY571"/>
              <a:gd fmla="*/ 2785719 w 4603109" name="connsiteX572"/>
              <a:gd fmla="*/ 924402 h 924402" name="connsiteY572"/>
              <a:gd fmla="*/ 2784228 w 4603109" name="connsiteX573"/>
              <a:gd fmla="*/ 924402 h 924402" name="connsiteY573"/>
              <a:gd fmla="*/ 2757146 w 4603109" name="connsiteX574"/>
              <a:gd fmla="*/ 924402 h 924402" name="connsiteY574"/>
              <a:gd fmla="*/ 2755654 w 4603109" name="connsiteX575"/>
              <a:gd fmla="*/ 924402 h 924402" name="connsiteY575"/>
              <a:gd fmla="*/ 2680098 w 4603109" name="connsiteX576"/>
              <a:gd fmla="*/ 924402 h 924402" name="connsiteY576"/>
              <a:gd fmla="*/ 2657950 w 4603109" name="connsiteX577"/>
              <a:gd fmla="*/ 924402 h 924402" name="connsiteY577"/>
              <a:gd fmla="*/ 2656459 w 4603109" name="connsiteX578"/>
              <a:gd fmla="*/ 924402 h 924402" name="connsiteY578"/>
              <a:gd fmla="*/ 2653017 w 4603109" name="connsiteX579"/>
              <a:gd fmla="*/ 924402 h 924402" name="connsiteY579"/>
              <a:gd fmla="*/ 2636545 w 4603109" name="connsiteX580"/>
              <a:gd fmla="*/ 924402 h 924402" name="connsiteY580"/>
              <a:gd fmla="*/ 2629377 w 4603109" name="connsiteX581"/>
              <a:gd fmla="*/ 924402 h 924402" name="connsiteY581"/>
              <a:gd fmla="*/ 2627885 w 4603109" name="connsiteX582"/>
              <a:gd fmla="*/ 924402 h 924402" name="connsiteY582"/>
              <a:gd fmla="*/ 2606481 w 4603109" name="connsiteX583"/>
              <a:gd fmla="*/ 924402 h 924402" name="connsiteY583"/>
              <a:gd fmla="*/ 2552329 w 4603109" name="connsiteX584"/>
              <a:gd fmla="*/ 924402 h 924402" name="connsiteY584"/>
              <a:gd fmla="*/ 2525248 w 4603109" name="connsiteX585"/>
              <a:gd fmla="*/ 924402 h 924402" name="connsiteY585"/>
              <a:gd fmla="*/ 2510108 w 4603109" name="connsiteX586"/>
              <a:gd fmla="*/ 924402 h 924402" name="connsiteY586"/>
              <a:gd fmla="*/ 2508776 w 4603109" name="connsiteX587"/>
              <a:gd fmla="*/ 924402 h 924402" name="connsiteY587"/>
              <a:gd fmla="*/ 2480043 w 4603109" name="connsiteX588"/>
              <a:gd fmla="*/ 924402 h 924402" name="connsiteY588"/>
              <a:gd fmla="*/ 2478712 w 4603109" name="connsiteX589"/>
              <a:gd fmla="*/ 924402 h 924402" name="connsiteY589"/>
              <a:gd fmla="*/ 2463572 w 4603109" name="connsiteX590"/>
              <a:gd fmla="*/ 924402 h 924402" name="connsiteY590"/>
              <a:gd fmla="*/ 2436490 w 4603109" name="connsiteX591"/>
              <a:gd fmla="*/ 924402 h 924402" name="connsiteY591"/>
              <a:gd fmla="*/ 2382339 w 4603109" name="connsiteX592"/>
              <a:gd fmla="*/ 924402 h 924402" name="connsiteY592"/>
              <a:gd fmla="*/ 2360934 w 4603109" name="connsiteX593"/>
              <a:gd fmla="*/ 924402 h 924402" name="connsiteY593"/>
              <a:gd fmla="*/ 2359443 w 4603109" name="connsiteX594"/>
              <a:gd fmla="*/ 924402 h 924402" name="connsiteY594"/>
              <a:gd fmla="*/ 2352274 w 4603109" name="connsiteX595"/>
              <a:gd fmla="*/ 924402 h 924402" name="connsiteY595"/>
              <a:gd fmla="*/ 2335803 w 4603109" name="connsiteX596"/>
              <a:gd fmla="*/ 924402 h 924402" name="connsiteY596"/>
              <a:gd fmla="*/ 2332360 w 4603109" name="connsiteX597"/>
              <a:gd fmla="*/ 924402 h 924402" name="connsiteY597"/>
              <a:gd fmla="*/ 2332328 w 4603109" name="connsiteX598"/>
              <a:gd fmla="*/ 924402 h 924402" name="connsiteY598"/>
              <a:gd fmla="*/ 2330869 w 4603109" name="connsiteX599"/>
              <a:gd fmla="*/ 924402 h 924402" name="connsiteY599"/>
              <a:gd fmla="*/ 2308721 w 4603109" name="connsiteX600"/>
              <a:gd fmla="*/ 924402 h 924402" name="connsiteY600"/>
              <a:gd fmla="*/ 2233165 w 4603109" name="connsiteX601"/>
              <a:gd fmla="*/ 924402 h 924402" name="connsiteY601"/>
              <a:gd fmla="*/ 2231674 w 4603109" name="connsiteX602"/>
              <a:gd fmla="*/ 924402 h 924402" name="connsiteY602"/>
              <a:gd fmla="*/ 2204591 w 4603109" name="connsiteX603"/>
              <a:gd fmla="*/ 924402 h 924402" name="connsiteY603"/>
              <a:gd fmla="*/ 2204559 w 4603109" name="connsiteX604"/>
              <a:gd fmla="*/ 924402 h 924402" name="connsiteY604"/>
              <a:gd fmla="*/ 2203100 w 4603109" name="connsiteX605"/>
              <a:gd fmla="*/ 924402 h 924402" name="connsiteY605"/>
              <a:gd fmla="*/ 2189452 w 4603109" name="connsiteX606"/>
              <a:gd fmla="*/ 924402 h 924402" name="connsiteY606"/>
              <a:gd fmla="*/ 2160879 w 4603109" name="connsiteX607"/>
              <a:gd fmla="*/ 924402 h 924402" name="connsiteY607"/>
              <a:gd fmla="*/ 2159388 w 4603109" name="connsiteX608"/>
              <a:gd fmla="*/ 924402 h 924402" name="connsiteY608"/>
              <a:gd fmla="*/ 2085323 w 4603109" name="connsiteX609"/>
              <a:gd fmla="*/ 924402 h 924402" name="connsiteY609"/>
              <a:gd fmla="*/ 2077294 w 4603109" name="connsiteX610"/>
              <a:gd fmla="*/ 924402 h 924402" name="connsiteY610"/>
              <a:gd fmla="*/ 2061683 w 4603109" name="connsiteX611"/>
              <a:gd fmla="*/ 924402 h 924402" name="connsiteY611"/>
              <a:gd fmla="*/ 2055258 w 4603109" name="connsiteX612"/>
              <a:gd fmla="*/ 924402 h 924402" name="connsiteY612"/>
              <a:gd fmla="*/ 2038787 w 4603109" name="connsiteX613"/>
              <a:gd fmla="*/ 924402 h 924402" name="connsiteY613"/>
              <a:gd fmla="*/ 2033110 w 4603109" name="connsiteX614"/>
              <a:gd fmla="*/ 924402 h 924402" name="connsiteY614"/>
              <a:gd fmla="*/ 2031619 w 4603109" name="connsiteX615"/>
              <a:gd fmla="*/ 924402 h 924402" name="connsiteY615"/>
              <a:gd fmla="*/ 2011705 w 4603109" name="connsiteX616"/>
              <a:gd fmla="*/ 924402 h 924402" name="connsiteY616"/>
              <a:gd fmla="*/ 1957554 w 4603109" name="connsiteX617"/>
              <a:gd fmla="*/ 924402 h 924402" name="connsiteY617"/>
              <a:gd fmla="*/ 1949525 w 4603109" name="connsiteX618"/>
              <a:gd fmla="*/ 924402 h 924402" name="connsiteY618"/>
              <a:gd fmla="*/ 1927489 w 4603109" name="connsiteX619"/>
              <a:gd fmla="*/ 924402 h 924402" name="connsiteY619"/>
              <a:gd fmla="*/ 1911018 w 4603109" name="connsiteX620"/>
              <a:gd fmla="*/ 924402 h 924402" name="connsiteY620"/>
              <a:gd fmla="*/ 1907543 w 4603109" name="connsiteX621"/>
              <a:gd fmla="*/ 924402 h 924402" name="connsiteY621"/>
              <a:gd fmla="*/ 1885268 w 4603109" name="connsiteX622"/>
              <a:gd fmla="*/ 924402 h 924402" name="connsiteY622"/>
              <a:gd fmla="*/ 1883936 w 4603109" name="connsiteX623"/>
              <a:gd fmla="*/ 924402 h 924402" name="connsiteY623"/>
              <a:gd fmla="*/ 1868796 w 4603109" name="connsiteX624"/>
              <a:gd fmla="*/ 924402 h 924402" name="connsiteY624"/>
              <a:gd fmla="*/ 1838732 w 4603109" name="connsiteX625"/>
              <a:gd fmla="*/ 924402 h 924402" name="connsiteY625"/>
              <a:gd fmla="*/ 1779774 w 4603109" name="connsiteX626"/>
              <a:gd fmla="*/ 924402 h 924402" name="connsiteY626"/>
              <a:gd fmla="*/ 1764668 w 4603109" name="connsiteX627"/>
              <a:gd fmla="*/ 924402 h 924402" name="connsiteY627"/>
              <a:gd fmla="*/ 1757499 w 4603109" name="connsiteX628"/>
              <a:gd fmla="*/ 924402 h 924402" name="connsiteY628"/>
              <a:gd fmla="*/ 1741027 w 4603109" name="connsiteX629"/>
              <a:gd fmla="*/ 924402 h 924402" name="connsiteY629"/>
              <a:gd fmla="*/ 1737552 w 4603109" name="connsiteX630"/>
              <a:gd fmla="*/ 924402 h 924402" name="connsiteY630"/>
              <a:gd fmla="*/ 1736094 w 4603109" name="connsiteX631"/>
              <a:gd fmla="*/ 924402 h 924402" name="connsiteY631"/>
              <a:gd fmla="*/ 1734603 w 4603109" name="connsiteX632"/>
              <a:gd fmla="*/ 924402 h 924402" name="connsiteY632"/>
              <a:gd fmla="*/ 1710963 w 4603109" name="connsiteX633"/>
              <a:gd fmla="*/ 924402 h 924402" name="connsiteY633"/>
              <a:gd fmla="*/ 1707488 w 4603109" name="connsiteX634"/>
              <a:gd fmla="*/ 924402 h 924402" name="connsiteY634"/>
              <a:gd fmla="*/ 1652509 w 4603109" name="connsiteX635"/>
              <a:gd fmla="*/ 924402 h 924402" name="connsiteY635"/>
              <a:gd fmla="*/ 1636899 w 4603109" name="connsiteX636"/>
              <a:gd fmla="*/ 924402 h 924402" name="connsiteY636"/>
              <a:gd fmla="*/ 1609783 w 4603109" name="connsiteX637"/>
              <a:gd fmla="*/ 924402 h 924402" name="connsiteY637"/>
              <a:gd fmla="*/ 1608325 w 4603109" name="connsiteX638"/>
              <a:gd fmla="*/ 924402 h 924402" name="connsiteY638"/>
              <a:gd fmla="*/ 1606834 w 4603109" name="connsiteX639"/>
              <a:gd fmla="*/ 924402 h 924402" name="connsiteY639"/>
              <a:gd fmla="*/ 1579719 w 4603109" name="connsiteX640"/>
              <a:gd fmla="*/ 924402 h 924402" name="connsiteY640"/>
              <a:gd fmla="*/ 1564612 w 4603109" name="connsiteX641"/>
              <a:gd fmla="*/ 924402 h 924402" name="connsiteY641"/>
              <a:gd fmla="*/ 1524740 w 4603109" name="connsiteX642"/>
              <a:gd fmla="*/ 924402 h 924402" name="connsiteY642"/>
              <a:gd fmla="*/ 1482518 w 4603109" name="connsiteX643"/>
              <a:gd fmla="*/ 924402 h 924402" name="connsiteY643"/>
              <a:gd fmla="*/ 1460483 w 4603109" name="connsiteX644"/>
              <a:gd fmla="*/ 924402 h 924402" name="connsiteY644"/>
              <a:gd fmla="*/ 1452454 w 4603109" name="connsiteX645"/>
              <a:gd fmla="*/ 924402 h 924402" name="connsiteY645"/>
              <a:gd fmla="*/ 1444011 w 4603109" name="connsiteX646"/>
              <a:gd fmla="*/ 924402 h 924402" name="connsiteY646"/>
              <a:gd fmla="*/ 1436843 w 4603109" name="connsiteX647"/>
              <a:gd fmla="*/ 924402 h 924402" name="connsiteY647"/>
              <a:gd fmla="*/ 1413947 w 4603109" name="connsiteX648"/>
              <a:gd fmla="*/ 924402 h 924402" name="connsiteY648"/>
              <a:gd fmla="*/ 1354749 w 4603109" name="connsiteX649"/>
              <a:gd fmla="*/ 924402 h 924402" name="connsiteY649"/>
              <a:gd fmla="*/ 1332714 w 4603109" name="connsiteX650"/>
              <a:gd fmla="*/ 924402 h 924402" name="connsiteY650"/>
              <a:gd fmla="*/ 1324685 w 4603109" name="connsiteX651"/>
              <a:gd fmla="*/ 924402 h 924402" name="connsiteY651"/>
              <a:gd fmla="*/ 1316242 w 4603109" name="connsiteX652"/>
              <a:gd fmla="*/ 924402 h 924402" name="connsiteY652"/>
              <a:gd fmla="*/ 1312767 w 4603109" name="connsiteX653"/>
              <a:gd fmla="*/ 924402 h 924402" name="connsiteY653"/>
              <a:gd fmla="*/ 1286178 w 4603109" name="connsiteX654"/>
              <a:gd fmla="*/ 924402 h 924402" name="connsiteY654"/>
              <a:gd fmla="*/ 1282703 w 4603109" name="connsiteX655"/>
              <a:gd fmla="*/ 924402 h 924402" name="connsiteY655"/>
              <a:gd fmla="*/ 1243956 w 4603109" name="connsiteX656"/>
              <a:gd fmla="*/ 924402 h 924402" name="connsiteY656"/>
              <a:gd fmla="*/ 1184998 w 4603109" name="connsiteX657"/>
              <a:gd fmla="*/ 924402 h 924402" name="connsiteY657"/>
              <a:gd fmla="*/ 1154934 w 4603109" name="connsiteX658"/>
              <a:gd fmla="*/ 924402 h 924402" name="connsiteY658"/>
              <a:gd fmla="*/ 1139828 w 4603109" name="connsiteX659"/>
              <a:gd fmla="*/ 924402 h 924402" name="connsiteY659"/>
              <a:gd fmla="*/ 1116187 w 4603109" name="connsiteX660"/>
              <a:gd fmla="*/ 924402 h 924402" name="connsiteY660"/>
              <a:gd fmla="*/ 1112712 w 4603109" name="connsiteX661"/>
              <a:gd fmla="*/ 924402 h 924402" name="connsiteY661"/>
              <a:gd fmla="*/ 1057734 w 4603109" name="connsiteX662"/>
              <a:gd fmla="*/ 924402 h 924402" name="connsiteY662"/>
              <a:gd fmla="*/ 1027669 w 4603109" name="connsiteX663"/>
              <a:gd fmla="*/ 924402 h 924402" name="connsiteY663"/>
              <a:gd fmla="*/ 1012059 w 4603109" name="connsiteX664"/>
              <a:gd fmla="*/ 924402 h 924402" name="connsiteY664"/>
              <a:gd fmla="*/ 984943 w 4603109" name="connsiteX665"/>
              <a:gd fmla="*/ 924402 h 924402" name="connsiteY665"/>
              <a:gd fmla="*/ 929965 w 4603109" name="connsiteX666"/>
              <a:gd fmla="*/ 924402 h 924402" name="connsiteY666"/>
              <a:gd fmla="*/ 899900 w 4603109" name="connsiteX667"/>
              <a:gd fmla="*/ 924402 h 924402" name="connsiteY667"/>
              <a:gd fmla="*/ 857678 w 4603109" name="connsiteX668"/>
              <a:gd fmla="*/ 924402 h 924402" name="connsiteY668"/>
              <a:gd fmla="*/ 819171 w 4603109" name="connsiteX669"/>
              <a:gd fmla="*/ 924402 h 924402" name="connsiteY669"/>
              <a:gd fmla="*/ 729909 w 4603109" name="connsiteX670"/>
              <a:gd fmla="*/ 924402 h 924402" name="connsiteY670"/>
              <a:gd fmla="*/ 691402 w 4603109" name="connsiteX671"/>
              <a:gd fmla="*/ 924402 h 924402" name="connsiteY671"/>
              <a:gd fmla="*/ 687927 w 4603109" name="connsiteX672"/>
              <a:gd fmla="*/ 924402 h 924402" name="connsiteY672"/>
              <a:gd fmla="*/ 560158 w 4603109" name="connsiteX673"/>
              <a:gd fmla="*/ 924402 h 924402" name="connsiteY673"/>
              <a:gd fmla="*/ 432894 w 4603109" name="connsiteX674"/>
              <a:gd fmla="*/ 924402 h 924402" name="connsiteY674"/>
              <a:gd fmla="*/ 305125 w 4603109" name="connsiteX675"/>
              <a:gd fmla="*/ 924402 h 924402" name="connsiteY675"/>
              <a:gd fmla="*/ 223202 w 4603109" name="connsiteX676"/>
              <a:gd fmla="*/ 877348 h 924402" name="connsiteY676"/>
              <a:gd fmla="*/ 10809 w 4603109" name="connsiteX677"/>
              <a:gd fmla="*/ 509257 h 924402" name="connsiteY677"/>
              <a:gd fmla="*/ 10809 w 4603109" name="connsiteX678"/>
              <a:gd fmla="*/ 415146 h 924402" name="connsiteY678"/>
              <a:gd fmla="*/ 223202 w 4603109" name="connsiteX679"/>
              <a:gd fmla="*/ 47054 h 924402" name="connsiteY679"/>
              <a:gd fmla="*/ 305125 w 4603109" name="connsiteX680"/>
              <a:gd fmla="*/ 0 h 924402" name="connsiteY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b="b" l="l" r="r" t="t"/>
            <a:pathLst>
              <a:path h="924402" w="4603109">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2"/>
          </a:solidFill>
          <a:ln w="19050">
            <a:gradFill flip="none" rotWithShape="1">
              <a:gsLst>
                <a:gs pos="0">
                  <a:schemeClr val="bg1">
                    <a:lumMod val="75000"/>
                  </a:schemeClr>
                </a:gs>
                <a:gs pos="100000">
                  <a:schemeClr val="bg1"/>
                </a:gs>
              </a:gsLst>
              <a:lin ang="2700000" scaled="1"/>
            </a:gradFill>
          </a:ln>
          <a:effectLst>
            <a:innerShdw blurRad="63500" dir="13500000" dist="508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grpSp>
        <p:nvGrpSpPr>
          <p:cNvPr id="80" name="组合 79"/>
          <p:cNvGrpSpPr/>
          <p:nvPr/>
        </p:nvGrpSpPr>
        <p:grpSpPr>
          <a:xfrm rot="16200000">
            <a:off x="4862530" y="1417692"/>
            <a:ext cx="721493" cy="814056"/>
            <a:chOff x="8439634" y="3544648"/>
            <a:chExt cx="1611146" cy="1817848"/>
          </a:xfrm>
        </p:grpSpPr>
        <p:sp>
          <p:nvSpPr>
            <p:cNvPr id="81"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2" name="Freeform 5"/>
            <p:cNvSpPr/>
            <p:nvPr/>
          </p:nvSpPr>
          <p:spPr bwMode="auto">
            <a:xfrm rot="5400000">
              <a:off x="8582835" y="3866516"/>
              <a:ext cx="1324744"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2"/>
            </a:solidFill>
            <a:ln w="15875">
              <a:gradFill flip="none" rotWithShape="1">
                <a:gsLst>
                  <a:gs pos="0">
                    <a:schemeClr val="bg1">
                      <a:lumMod val="65000"/>
                    </a:schemeClr>
                  </a:gs>
                  <a:gs pos="100000">
                    <a:schemeClr val="bg1"/>
                  </a:gs>
                </a:gsLst>
                <a:lin ang="2700000" scaled="1"/>
              </a:gradFill>
            </a:ln>
            <a:effectLst>
              <a:innerShdw blurRad="50800" dir="13500000" dist="254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83" name="任意多边形 82"/>
          <p:cNvSpPr/>
          <p:nvPr/>
        </p:nvSpPr>
        <p:spPr bwMode="auto">
          <a:xfrm>
            <a:off x="1301523" y="1504242"/>
            <a:ext cx="2669844" cy="640957"/>
          </a:xfrm>
          <a:custGeom>
            <a:gdLst>
              <a:gd fmla="*/ 352810 w 4452260" name="connsiteX0"/>
              <a:gd fmla="*/ 0 h 1068867" name="connsiteY0"/>
              <a:gd fmla="*/ 636768 w 4452260" name="connsiteX1"/>
              <a:gd fmla="*/ 0 h 1068867" name="connsiteY1"/>
              <a:gd fmla="*/ 647700 w 4452260" name="connsiteX2"/>
              <a:gd fmla="*/ 0 h 1068867" name="connsiteY2"/>
              <a:gd fmla="*/ 724065 w 4452260" name="connsiteX3"/>
              <a:gd fmla="*/ 0 h 1068867" name="connsiteY3"/>
              <a:gd fmla="*/ 782584 w 4452260" name="connsiteX4"/>
              <a:gd fmla="*/ 0 h 1068867" name="connsiteY4"/>
              <a:gd fmla="*/ 799455 w 4452260" name="connsiteX5"/>
              <a:gd fmla="*/ 0 h 1068867" name="connsiteY5"/>
              <a:gd fmla="*/ 809825 w 4452260" name="connsiteX6"/>
              <a:gd fmla="*/ 0 h 1068867" name="connsiteY6"/>
              <a:gd fmla="*/ 818078 w 4452260" name="connsiteX7"/>
              <a:gd fmla="*/ 0 h 1068867" name="connsiteY7"/>
              <a:gd fmla="*/ 843980 w 4452260" name="connsiteX8"/>
              <a:gd fmla="*/ 0 h 1068867" name="connsiteY8"/>
              <a:gd fmla="*/ 931658 w 4452260" name="connsiteX9"/>
              <a:gd fmla="*/ 0 h 1068867" name="connsiteY9"/>
              <a:gd fmla="*/ 961580 w 4452260" name="connsiteX10"/>
              <a:gd fmla="*/ 0 h 1068867" name="connsiteY10"/>
              <a:gd fmla="*/ 1000055 w 4452260" name="connsiteX11"/>
              <a:gd fmla="*/ 0 h 1068867" name="connsiteY11"/>
              <a:gd fmla="*/ 1040537 w 4452260" name="connsiteX12"/>
              <a:gd fmla="*/ 0 h 1068867" name="connsiteY12"/>
              <a:gd fmla="*/ 1051453 w 4452260" name="connsiteX13"/>
              <a:gd fmla="*/ 0 h 1068867" name="connsiteY13"/>
              <a:gd fmla="*/ 1083414 w 4452260" name="connsiteX14"/>
              <a:gd fmla="*/ 0 h 1068867" name="connsiteY14"/>
              <a:gd fmla="*/ 1112969 w 4452260" name="connsiteX15"/>
              <a:gd fmla="*/ 0 h 1068867" name="connsiteY15"/>
              <a:gd fmla="*/ 1138871 w 4452260" name="connsiteX16"/>
              <a:gd fmla="*/ 0 h 1068867" name="connsiteY16"/>
              <a:gd fmla="*/ 1170224 w 4452260" name="connsiteX17"/>
              <a:gd fmla="*/ 0 h 1068867" name="connsiteY17"/>
              <a:gd fmla="*/ 1170711 w 4452260" name="connsiteX18"/>
              <a:gd fmla="*/ 0 h 1068867" name="connsiteY18"/>
              <a:gd fmla="*/ 1202662 w 4452260" name="connsiteX19"/>
              <a:gd fmla="*/ 0 h 1068867" name="connsiteY19"/>
              <a:gd fmla="*/ 1240037 w 4452260" name="connsiteX20"/>
              <a:gd fmla="*/ 0 h 1068867" name="connsiteY20"/>
              <a:gd fmla="*/ 1290626 w 4452260" name="connsiteX21"/>
              <a:gd fmla="*/ 0 h 1068867" name="connsiteY21"/>
              <a:gd fmla="*/ 1324496 w 4452260" name="connsiteX22"/>
              <a:gd fmla="*/ 0 h 1068867" name="connsiteY22"/>
              <a:gd fmla="*/ 1332348 w 4452260" name="connsiteX23"/>
              <a:gd fmla="*/ 0 h 1068867" name="connsiteY23"/>
              <a:gd fmla="*/ 1335428 w 4452260" name="connsiteX24"/>
              <a:gd fmla="*/ 0 h 1068867" name="connsiteY24"/>
              <a:gd fmla="*/ 1411793 w 4452260" name="connsiteX25"/>
              <a:gd fmla="*/ 0 h 1068867" name="connsiteY25"/>
              <a:gd fmla="*/ 1454182 w 4452260" name="connsiteX26"/>
              <a:gd fmla="*/ 0 h 1068867" name="connsiteY26"/>
              <a:gd fmla="*/ 1470312 w 4452260" name="connsiteX27"/>
              <a:gd fmla="*/ 0 h 1068867" name="connsiteY27"/>
              <a:gd fmla="*/ 1487183 w 4452260" name="connsiteX28"/>
              <a:gd fmla="*/ 0 h 1068867" name="connsiteY28"/>
              <a:gd fmla="*/ 1497552 w 4452260" name="connsiteX29"/>
              <a:gd fmla="*/ 0 h 1068867" name="connsiteY29"/>
              <a:gd fmla="*/ 1505806 w 4452260" name="connsiteX30"/>
              <a:gd fmla="*/ 0 h 1068867" name="connsiteY30"/>
              <a:gd fmla="*/ 1528471 w 4452260" name="connsiteX31"/>
              <a:gd fmla="*/ 0 h 1068867" name="connsiteY31"/>
              <a:gd fmla="*/ 1531708 w 4452260" name="connsiteX32"/>
              <a:gd fmla="*/ 0 h 1068867" name="connsiteY32"/>
              <a:gd fmla="*/ 1540992 w 4452260" name="connsiteX33"/>
              <a:gd fmla="*/ 0 h 1068867" name="connsiteY33"/>
              <a:gd fmla="*/ 1541479 w 4452260" name="connsiteX34"/>
              <a:gd fmla="*/ 0 h 1068867" name="connsiteY34"/>
              <a:gd fmla="*/ 1599998 w 4452260" name="connsiteX35"/>
              <a:gd fmla="*/ 0 h 1068867" name="connsiteY35"/>
              <a:gd fmla="*/ 1619386 w 4452260" name="connsiteX36"/>
              <a:gd fmla="*/ 0 h 1068867" name="connsiteY36"/>
              <a:gd fmla="*/ 1635492 w 4452260" name="connsiteX37"/>
              <a:gd fmla="*/ 0 h 1068867" name="connsiteY37"/>
              <a:gd fmla="*/ 1649308 w 4452260" name="connsiteX38"/>
              <a:gd fmla="*/ 0 h 1068867" name="connsiteY38"/>
              <a:gd fmla="*/ 1653720 w 4452260" name="connsiteX39"/>
              <a:gd fmla="*/ 0 h 1068867" name="connsiteY39"/>
              <a:gd fmla="*/ 1661394 w 4452260" name="connsiteX40"/>
              <a:gd fmla="*/ 0 h 1068867" name="connsiteY40"/>
              <a:gd fmla="*/ 1687782 w 4452260" name="connsiteX41"/>
              <a:gd fmla="*/ 0 h 1068867" name="connsiteY41"/>
              <a:gd fmla="*/ 1703116 w 4452260" name="connsiteX42"/>
              <a:gd fmla="*/ 0 h 1068867" name="connsiteY42"/>
              <a:gd fmla="*/ 1739181 w 4452260" name="connsiteX43"/>
              <a:gd fmla="*/ 0 h 1068867" name="connsiteY43"/>
              <a:gd fmla="*/ 1771141 w 4452260" name="connsiteX44"/>
              <a:gd fmla="*/ 0 h 1068867" name="connsiteY44"/>
              <a:gd fmla="*/ 1800697 w 4452260" name="connsiteX45"/>
              <a:gd fmla="*/ 0 h 1068867" name="connsiteY45"/>
              <a:gd fmla="*/ 1811727 w 4452260" name="connsiteX46"/>
              <a:gd fmla="*/ 0 h 1068867" name="connsiteY46"/>
              <a:gd fmla="*/ 1823361 w 4452260" name="connsiteX47"/>
              <a:gd fmla="*/ 0 h 1068867" name="connsiteY47"/>
              <a:gd fmla="*/ 1826599 w 4452260" name="connsiteX48"/>
              <a:gd fmla="*/ 0 h 1068867" name="connsiteY48"/>
              <a:gd fmla="*/ 1857951 w 4452260" name="connsiteX49"/>
              <a:gd fmla="*/ 0 h 1068867" name="connsiteY49"/>
              <a:gd fmla="*/ 1858439 w 4452260" name="connsiteX50"/>
              <a:gd fmla="*/ 0 h 1068867" name="connsiteY50"/>
              <a:gd fmla="*/ 1859676 w 4452260" name="connsiteX51"/>
              <a:gd fmla="*/ 0 h 1068867" name="connsiteY51"/>
              <a:gd fmla="*/ 1893346 w 4452260" name="connsiteX52"/>
              <a:gd fmla="*/ 0 h 1068867" name="connsiteY52"/>
              <a:gd fmla="*/ 1927765 w 4452260" name="connsiteX53"/>
              <a:gd fmla="*/ 0 h 1068867" name="connsiteY53"/>
              <a:gd fmla="*/ 1963365 w 4452260" name="connsiteX54"/>
              <a:gd fmla="*/ 0 h 1068867" name="connsiteY54"/>
              <a:gd fmla="*/ 1978354 w 4452260" name="connsiteX55"/>
              <a:gd fmla="*/ 0 h 1068867" name="connsiteY55"/>
              <a:gd fmla="*/ 1991032 w 4452260" name="connsiteX56"/>
              <a:gd fmla="*/ 0 h 1068867" name="connsiteY56"/>
              <a:gd fmla="*/ 2020076 w 4452260" name="connsiteX57"/>
              <a:gd fmla="*/ 0 h 1068867" name="connsiteY57"/>
              <a:gd fmla="*/ 2021800 w 4452260" name="connsiteX58"/>
              <a:gd fmla="*/ 0 h 1068867" name="connsiteY58"/>
              <a:gd fmla="*/ 2027021 w 4452260" name="connsiteX59"/>
              <a:gd fmla="*/ 0 h 1068867" name="connsiteY59"/>
              <a:gd fmla="*/ 2032162 w 4452260" name="connsiteX60"/>
              <a:gd fmla="*/ 0 h 1068867" name="connsiteY60"/>
              <a:gd fmla="*/ 2141909 w 4452260" name="connsiteX61"/>
              <a:gd fmla="*/ 0 h 1068867" name="connsiteY61"/>
              <a:gd fmla="*/ 2143633 w 4452260" name="connsiteX62"/>
              <a:gd fmla="*/ 0 h 1068867" name="connsiteY62"/>
              <a:gd fmla="*/ 2178359 w 4452260" name="connsiteX63"/>
              <a:gd fmla="*/ 0 h 1068867" name="connsiteY63"/>
              <a:gd fmla="*/ 2228719 w 4452260" name="connsiteX64"/>
              <a:gd fmla="*/ 0 h 1068867" name="connsiteY64"/>
              <a:gd fmla="*/ 2229207 w 4452260" name="connsiteX65"/>
              <a:gd fmla="*/ 0 h 1068867" name="connsiteY65"/>
              <a:gd fmla="*/ 2230931 w 4452260" name="connsiteX66"/>
              <a:gd fmla="*/ 0 h 1068867" name="connsiteY66"/>
              <a:gd fmla="*/ 2287725 w 4452260" name="connsiteX67"/>
              <a:gd fmla="*/ 0 h 1068867" name="connsiteY67"/>
              <a:gd fmla="*/ 2289450 w 4452260" name="connsiteX68"/>
              <a:gd fmla="*/ 0 h 1068867" name="connsiteY68"/>
              <a:gd fmla="*/ 2323220 w 4452260" name="connsiteX69"/>
              <a:gd fmla="*/ 0 h 1068867" name="connsiteY69"/>
              <a:gd fmla="*/ 2324944 w 4452260" name="connsiteX70"/>
              <a:gd fmla="*/ 0 h 1068867" name="connsiteY70"/>
              <a:gd fmla="*/ 2340483 w 4452260" name="connsiteX71"/>
              <a:gd fmla="*/ 0 h 1068867" name="connsiteY71"/>
              <a:gd fmla="*/ 2341447 w 4452260" name="connsiteX72"/>
              <a:gd fmla="*/ 0 h 1068867" name="connsiteY72"/>
              <a:gd fmla="*/ 2343172 w 4452260" name="connsiteX73"/>
              <a:gd fmla="*/ 0 h 1068867" name="connsiteY73"/>
              <a:gd fmla="*/ 2349122 w 4452260" name="connsiteX74"/>
              <a:gd fmla="*/ 0 h 1068867" name="connsiteY74"/>
              <a:gd fmla="*/ 2350846 w 4452260" name="connsiteX75"/>
              <a:gd fmla="*/ 0 h 1068867" name="connsiteY75"/>
              <a:gd fmla="*/ 2390844 w 4452260" name="connsiteX76"/>
              <a:gd fmla="*/ 0 h 1068867" name="connsiteY76"/>
              <a:gd fmla="*/ 2462317 w 4452260" name="connsiteX77"/>
              <a:gd fmla="*/ 0 h 1068867" name="connsiteY77"/>
              <a:gd fmla="*/ 2499455 w 4452260" name="connsiteX78"/>
              <a:gd fmla="*/ 0 h 1068867" name="connsiteY78"/>
              <a:gd fmla="*/ 2530713 w 4452260" name="connsiteX79"/>
              <a:gd fmla="*/ 0 h 1068867" name="connsiteY79"/>
              <a:gd fmla="*/ 2547403 w 4452260" name="connsiteX80"/>
              <a:gd fmla="*/ 0 h 1068867" name="connsiteY80"/>
              <a:gd fmla="*/ 2549127 w 4452260" name="connsiteX81"/>
              <a:gd fmla="*/ 0 h 1068867" name="connsiteY81"/>
              <a:gd fmla="*/ 2581074 w 4452260" name="connsiteX82"/>
              <a:gd fmla="*/ 0 h 1068867" name="connsiteY82"/>
              <a:gd fmla="*/ 2582112 w 4452260" name="connsiteX83"/>
              <a:gd fmla="*/ 0 h 1068867" name="connsiteY83"/>
              <a:gd fmla="*/ 2669530 w 4452260" name="connsiteX84"/>
              <a:gd fmla="*/ 0 h 1068867" name="connsiteY84"/>
              <a:gd fmla="*/ 2678759 w 4452260" name="connsiteX85"/>
              <a:gd fmla="*/ 0 h 1068867" name="connsiteY85"/>
              <a:gd fmla="*/ 2709527 w 4452260" name="connsiteX86"/>
              <a:gd fmla="*/ 0 h 1068867" name="connsiteY86"/>
              <a:gd fmla="*/ 2711252 w 4452260" name="connsiteX87"/>
              <a:gd fmla="*/ 0 h 1068867" name="connsiteY87"/>
              <a:gd fmla="*/ 2714748 w 4452260" name="connsiteX88"/>
              <a:gd fmla="*/ 0 h 1068867" name="connsiteY88"/>
              <a:gd fmla="*/ 2719890 w 4452260" name="connsiteX89"/>
              <a:gd fmla="*/ 0 h 1068867" name="connsiteY89"/>
              <a:gd fmla="*/ 2831360 w 4452260" name="connsiteX90"/>
              <a:gd fmla="*/ 0 h 1068867" name="connsiteY90"/>
              <a:gd fmla="*/ 2833086 w 4452260" name="connsiteX91"/>
              <a:gd fmla="*/ 0 h 1068867" name="connsiteY91"/>
              <a:gd fmla="*/ 2866087 w 4452260" name="connsiteX92"/>
              <a:gd fmla="*/ 0 h 1068867" name="connsiteY92"/>
              <a:gd fmla="*/ 2918659 w 4452260" name="connsiteX93"/>
              <a:gd fmla="*/ 0 h 1068867" name="connsiteY93"/>
              <a:gd fmla="*/ 2919896 w 4452260" name="connsiteX94"/>
              <a:gd fmla="*/ 0 h 1068867" name="connsiteY94"/>
              <a:gd fmla="*/ 2920383 w 4452260" name="connsiteX95"/>
              <a:gd fmla="*/ 0 h 1068867" name="connsiteY95"/>
              <a:gd fmla="*/ 2977177 w 4452260" name="connsiteX96"/>
              <a:gd fmla="*/ 0 h 1068867" name="connsiteY96"/>
              <a:gd fmla="*/ 2978902 w 4452260" name="connsiteX97"/>
              <a:gd fmla="*/ 0 h 1068867" name="connsiteY97"/>
              <a:gd fmla="*/ 3012671 w 4452260" name="connsiteX98"/>
              <a:gd fmla="*/ 0 h 1068867" name="connsiteY98"/>
              <a:gd fmla="*/ 3014397 w 4452260" name="connsiteX99"/>
              <a:gd fmla="*/ 0 h 1068867" name="connsiteY99"/>
              <a:gd fmla="*/ 3028211 w 4452260" name="connsiteX100"/>
              <a:gd fmla="*/ 0 h 1068867" name="connsiteY100"/>
              <a:gd fmla="*/ 3030899 w 4452260" name="connsiteX101"/>
              <a:gd fmla="*/ 0 h 1068867" name="connsiteY101"/>
              <a:gd fmla="*/ 3032624 w 4452260" name="connsiteX102"/>
              <a:gd fmla="*/ 0 h 1068867" name="connsiteY102"/>
              <a:gd fmla="*/ 3038573 w 4452260" name="connsiteX103"/>
              <a:gd fmla="*/ 0 h 1068867" name="connsiteY103"/>
              <a:gd fmla="*/ 3040298 w 4452260" name="connsiteX104"/>
              <a:gd fmla="*/ 0 h 1068867" name="connsiteY104"/>
              <a:gd fmla="*/ 3082021 w 4452260" name="connsiteX105"/>
              <a:gd fmla="*/ 0 h 1068867" name="connsiteY105"/>
              <a:gd fmla="*/ 3150044 w 4452260" name="connsiteX106"/>
              <a:gd fmla="*/ 0 h 1068867" name="connsiteY106"/>
              <a:gd fmla="*/ 3218441 w 4452260" name="connsiteX107"/>
              <a:gd fmla="*/ 0 h 1068867" name="connsiteY107"/>
              <a:gd fmla="*/ 3236855 w 4452260" name="connsiteX108"/>
              <a:gd fmla="*/ 0 h 1068867" name="connsiteY108"/>
              <a:gd fmla="*/ 3269839 w 4452260" name="connsiteX109"/>
              <a:gd fmla="*/ 0 h 1068867" name="connsiteY109"/>
              <a:gd fmla="*/ 3272250 w 4452260" name="connsiteX110"/>
              <a:gd fmla="*/ 0 h 1068867" name="connsiteY110"/>
              <a:gd fmla="*/ 3320378 w 4452260" name="connsiteX111"/>
              <a:gd fmla="*/ 0 h 1068867" name="connsiteY111"/>
              <a:gd fmla="*/ 3346330 w 4452260" name="connsiteX112"/>
              <a:gd fmla="*/ 0 h 1068867" name="connsiteY112"/>
              <a:gd fmla="*/ 3357257 w 4452260" name="connsiteX113"/>
              <a:gd fmla="*/ 0 h 1068867" name="connsiteY113"/>
              <a:gd fmla="*/ 3369936 w 4452260" name="connsiteX114"/>
              <a:gd fmla="*/ 0 h 1068867" name="connsiteY114"/>
              <a:gd fmla="*/ 3398980 w 4452260" name="connsiteX115"/>
              <a:gd fmla="*/ 0 h 1068867" name="connsiteY115"/>
              <a:gd fmla="*/ 3405925 w 4452260" name="connsiteX116"/>
              <a:gd fmla="*/ 0 h 1068867" name="connsiteY116"/>
              <a:gd fmla="*/ 3411066 w 4452260" name="connsiteX117"/>
              <a:gd fmla="*/ 0 h 1068867" name="connsiteY117"/>
              <a:gd fmla="*/ 3520813 w 4452260" name="connsiteX118"/>
              <a:gd fmla="*/ 0 h 1068867" name="connsiteY118"/>
              <a:gd fmla="*/ 3607623 w 4452260" name="connsiteX119"/>
              <a:gd fmla="*/ 0 h 1068867" name="connsiteY119"/>
              <a:gd fmla="*/ 3608111 w 4452260" name="connsiteX120"/>
              <a:gd fmla="*/ 0 h 1068867" name="connsiteY120"/>
              <a:gd fmla="*/ 3666629 w 4452260" name="connsiteX121"/>
              <a:gd fmla="*/ 0 h 1068867" name="connsiteY121"/>
              <a:gd fmla="*/ 3702124 w 4452260" name="connsiteX122"/>
              <a:gd fmla="*/ 0 h 1068867" name="connsiteY122"/>
              <a:gd fmla="*/ 3720351 w 4452260" name="connsiteX123"/>
              <a:gd fmla="*/ 0 h 1068867" name="connsiteY123"/>
              <a:gd fmla="*/ 3728025 w 4452260" name="connsiteX124"/>
              <a:gd fmla="*/ 0 h 1068867" name="connsiteY124"/>
              <a:gd fmla="*/ 3769748 w 4452260" name="connsiteX125"/>
              <a:gd fmla="*/ 0 h 1068867" name="connsiteY125"/>
              <a:gd fmla="*/ 4098793 w 4452260" name="connsiteX126"/>
              <a:gd fmla="*/ 0 h 1068867" name="connsiteY126"/>
              <a:gd fmla="*/ 4193519 w 4452260" name="connsiteX127"/>
              <a:gd fmla="*/ 54408 h 1068867" name="connsiteY127"/>
              <a:gd fmla="*/ 4439104 w 4452260" name="connsiteX128"/>
              <a:gd fmla="*/ 480025 h 1068867" name="connsiteY128"/>
              <a:gd fmla="*/ 4439104 w 4452260" name="connsiteX129"/>
              <a:gd fmla="*/ 588843 h 1068867" name="connsiteY129"/>
              <a:gd fmla="*/ 4193519 w 4452260" name="connsiteX130"/>
              <a:gd fmla="*/ 1014459 h 1068867" name="connsiteY130"/>
              <a:gd fmla="*/ 4098793 w 4452260" name="connsiteX131"/>
              <a:gd fmla="*/ 1068867 h 1068867" name="connsiteY131"/>
              <a:gd fmla="*/ 3728025 w 4452260" name="connsiteX132"/>
              <a:gd fmla="*/ 1068867 h 1068867" name="connsiteY132"/>
              <a:gd fmla="*/ 3607623 w 4452260" name="connsiteX133"/>
              <a:gd fmla="*/ 1068867 h 1068867" name="connsiteY133"/>
              <a:gd fmla="*/ 3411066 w 4452260" name="connsiteX134"/>
              <a:gd fmla="*/ 1068867 h 1068867" name="connsiteY134"/>
              <a:gd fmla="*/ 3357257 w 4452260" name="connsiteX135"/>
              <a:gd fmla="*/ 1068867 h 1068867" name="connsiteY135"/>
              <a:gd fmla="*/ 3236855 w 4452260" name="connsiteX136"/>
              <a:gd fmla="*/ 1068867 h 1068867" name="connsiteY136"/>
              <a:gd fmla="*/ 3040298 w 4452260" name="connsiteX137"/>
              <a:gd fmla="*/ 1068867 h 1068867" name="connsiteY137"/>
              <a:gd fmla="*/ 3038573 w 4452260" name="connsiteX138"/>
              <a:gd fmla="*/ 1068867 h 1068867" name="connsiteY138"/>
              <a:gd fmla="*/ 2919896 w 4452260" name="connsiteX139"/>
              <a:gd fmla="*/ 1068867 h 1068867" name="connsiteY139"/>
              <a:gd fmla="*/ 2866087 w 4452260" name="connsiteX140"/>
              <a:gd fmla="*/ 1068867 h 1068867" name="connsiteY140"/>
              <a:gd fmla="*/ 2719890 w 4452260" name="connsiteX141"/>
              <a:gd fmla="*/ 1068867 h 1068867" name="connsiteY141"/>
              <a:gd fmla="*/ 2669530 w 4452260" name="connsiteX142"/>
              <a:gd fmla="*/ 1068867 h 1068867" name="connsiteY142"/>
              <a:gd fmla="*/ 2549127 w 4452260" name="connsiteX143"/>
              <a:gd fmla="*/ 1068867 h 1068867" name="connsiteY143"/>
              <a:gd fmla="*/ 2547403 w 4452260" name="connsiteX144"/>
              <a:gd fmla="*/ 1068867 h 1068867" name="connsiteY144"/>
              <a:gd fmla="*/ 2350846 w 4452260" name="connsiteX145"/>
              <a:gd fmla="*/ 1068867 h 1068867" name="connsiteY145"/>
              <a:gd fmla="*/ 2349122 w 4452260" name="connsiteX146"/>
              <a:gd fmla="*/ 1068867 h 1068867" name="connsiteY146"/>
              <a:gd fmla="*/ 2228719 w 4452260" name="connsiteX147"/>
              <a:gd fmla="*/ 1068867 h 1068867" name="connsiteY147"/>
              <a:gd fmla="*/ 2178359 w 4452260" name="connsiteX148"/>
              <a:gd fmla="*/ 1068867 h 1068867" name="connsiteY148"/>
              <a:gd fmla="*/ 2032162 w 4452260" name="connsiteX149"/>
              <a:gd fmla="*/ 1068867 h 1068867" name="connsiteY149"/>
              <a:gd fmla="*/ 1978354 w 4452260" name="connsiteX150"/>
              <a:gd fmla="*/ 1068867 h 1068867" name="connsiteY150"/>
              <a:gd fmla="*/ 1859676 w 4452260" name="connsiteX151"/>
              <a:gd fmla="*/ 1068867 h 1068867" name="connsiteY151"/>
              <a:gd fmla="*/ 1857951 w 4452260" name="connsiteX152"/>
              <a:gd fmla="*/ 1068867 h 1068867" name="connsiteY152"/>
              <a:gd fmla="*/ 1826599 w 4452260" name="connsiteX153"/>
              <a:gd fmla="*/ 1068867 h 1068867" name="connsiteY153"/>
              <a:gd fmla="*/ 1661394 w 4452260" name="connsiteX154"/>
              <a:gd fmla="*/ 1068867 h 1068867" name="connsiteY154"/>
              <a:gd fmla="*/ 1540992 w 4452260" name="connsiteX155"/>
              <a:gd fmla="*/ 1068867 h 1068867" name="connsiteY155"/>
              <a:gd fmla="*/ 1531708 w 4452260" name="connsiteX156"/>
              <a:gd fmla="*/ 1068867 h 1068867" name="connsiteY156"/>
              <a:gd fmla="*/ 1487183 w 4452260" name="connsiteX157"/>
              <a:gd fmla="*/ 1068867 h 1068867" name="connsiteY157"/>
              <a:gd fmla="*/ 1335428 w 4452260" name="connsiteX158"/>
              <a:gd fmla="*/ 1068867 h 1068867" name="connsiteY158"/>
              <a:gd fmla="*/ 1290626 w 4452260" name="connsiteX159"/>
              <a:gd fmla="*/ 1068867 h 1068867" name="connsiteY159"/>
              <a:gd fmla="*/ 1170224 w 4452260" name="connsiteX160"/>
              <a:gd fmla="*/ 1068867 h 1068867" name="connsiteY160"/>
              <a:gd fmla="*/ 1138871 w 4452260" name="connsiteX161"/>
              <a:gd fmla="*/ 1068867 h 1068867" name="connsiteY161"/>
              <a:gd fmla="*/ 1040537 w 4452260" name="connsiteX162"/>
              <a:gd fmla="*/ 1068867 h 1068867" name="connsiteY162"/>
              <a:gd fmla="*/ 843980 w 4452260" name="connsiteX163"/>
              <a:gd fmla="*/ 1068867 h 1068867" name="connsiteY163"/>
              <a:gd fmla="*/ 799455 w 4452260" name="connsiteX164"/>
              <a:gd fmla="*/ 1068867 h 1068867" name="connsiteY164"/>
              <a:gd fmla="*/ 647700 w 4452260" name="connsiteX165"/>
              <a:gd fmla="*/ 1068867 h 1068867" name="connsiteY165"/>
              <a:gd fmla="*/ 352810 w 4452260" name="connsiteX166"/>
              <a:gd fmla="*/ 1068867 h 1068867" name="connsiteY166"/>
              <a:gd fmla="*/ 258084 w 4452260" name="connsiteX167"/>
              <a:gd fmla="*/ 1014459 h 1068867" name="connsiteY167"/>
              <a:gd fmla="*/ 12498 w 4452260" name="connsiteX168"/>
              <a:gd fmla="*/ 588843 h 1068867" name="connsiteY168"/>
              <a:gd fmla="*/ 12498 w 4452260" name="connsiteX169"/>
              <a:gd fmla="*/ 480025 h 1068867" name="connsiteY169"/>
              <a:gd fmla="*/ 258084 w 4452260" name="connsiteX170"/>
              <a:gd fmla="*/ 54408 h 1068867" name="connsiteY170"/>
              <a:gd fmla="*/ 352810 w 4452260" name="connsiteX171"/>
              <a:gd fmla="*/ 0 h 106886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068867" w="4452260">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84" name="任意多边形 83"/>
          <p:cNvSpPr/>
          <p:nvPr/>
        </p:nvSpPr>
        <p:spPr bwMode="auto">
          <a:xfrm>
            <a:off x="1391454" y="1575840"/>
            <a:ext cx="2478628" cy="497761"/>
          </a:xfrm>
          <a:custGeom>
            <a:gdLst>
              <a:gd fmla="*/ 305125 w 4603109" name="connsiteX0"/>
              <a:gd fmla="*/ 0 h 924402" name="connsiteY0"/>
              <a:gd fmla="*/ 432894 w 4603109" name="connsiteX1"/>
              <a:gd fmla="*/ 0 h 924402" name="connsiteY1"/>
              <a:gd fmla="*/ 445336 w 4603109" name="connsiteX2"/>
              <a:gd fmla="*/ 0 h 924402" name="connsiteY2"/>
              <a:gd fmla="*/ 550703 w 4603109" name="connsiteX3"/>
              <a:gd fmla="*/ 0 h 924402" name="connsiteY3"/>
              <a:gd fmla="*/ 560158 w 4603109" name="connsiteX4"/>
              <a:gd fmla="*/ 0 h 924402" name="connsiteY4"/>
              <a:gd fmla="*/ 573105 w 4603109" name="connsiteX5"/>
              <a:gd fmla="*/ 0 h 924402" name="connsiteY5"/>
              <a:gd fmla="*/ 626202 w 4603109" name="connsiteX6"/>
              <a:gd fmla="*/ 0 h 924402" name="connsiteY6"/>
              <a:gd fmla="*/ 676811 w 4603109" name="connsiteX7"/>
              <a:gd fmla="*/ 0 h 924402" name="connsiteY7"/>
              <a:gd fmla="*/ 678472 w 4603109" name="connsiteX8"/>
              <a:gd fmla="*/ 0 h 924402" name="connsiteY8"/>
              <a:gd fmla="*/ 687927 w 4603109" name="connsiteX9"/>
              <a:gd fmla="*/ 0 h 924402" name="connsiteY9"/>
              <a:gd fmla="*/ 691402 w 4603109" name="connsiteX10"/>
              <a:gd fmla="*/ 0 h 924402" name="connsiteY10"/>
              <a:gd fmla="*/ 700371 w 4603109" name="connsiteX11"/>
              <a:gd fmla="*/ 0 h 924402" name="connsiteY11"/>
              <a:gd fmla="*/ 707508 w 4603109" name="connsiteX12"/>
              <a:gd fmla="*/ 0 h 924402" name="connsiteY12"/>
              <a:gd fmla="*/ 729909 w 4603109" name="connsiteX13"/>
              <a:gd fmla="*/ 0 h 924402" name="connsiteY13"/>
              <a:gd fmla="*/ 753971 w 4603109" name="connsiteX14"/>
              <a:gd fmla="*/ 0 h 924402" name="connsiteY14"/>
              <a:gd fmla="*/ 804580 w 4603109" name="connsiteX15"/>
              <a:gd fmla="*/ 0 h 924402" name="connsiteY15"/>
              <a:gd fmla="*/ 805737 w 4603109" name="connsiteX16"/>
              <a:gd fmla="*/ 0 h 924402" name="connsiteY16"/>
              <a:gd fmla="*/ 819171 w 4603109" name="connsiteX17"/>
              <a:gd fmla="*/ 0 h 924402" name="connsiteY17"/>
              <a:gd fmla="*/ 828140 w 4603109" name="connsiteX18"/>
              <a:gd fmla="*/ 0 h 924402" name="connsiteY18"/>
              <a:gd fmla="*/ 831615 w 4603109" name="connsiteX19"/>
              <a:gd fmla="*/ 0 h 924402" name="connsiteY19"/>
              <a:gd fmla="*/ 835277 w 4603109" name="connsiteX20"/>
              <a:gd fmla="*/ 0 h 924402" name="connsiteY20"/>
              <a:gd fmla="*/ 857678 w 4603109" name="connsiteX21"/>
              <a:gd fmla="*/ 0 h 924402" name="connsiteY21"/>
              <a:gd fmla="*/ 864889 w 4603109" name="connsiteX22"/>
              <a:gd fmla="*/ 0 h 924402" name="connsiteY22"/>
              <a:gd fmla="*/ 899900 w 4603109" name="connsiteX23"/>
              <a:gd fmla="*/ 0 h 924402" name="connsiteY23"/>
              <a:gd fmla="*/ 909341 w 4603109" name="connsiteX24"/>
              <a:gd fmla="*/ 0 h 924402" name="connsiteY24"/>
              <a:gd fmla="*/ 929965 w 4603109" name="connsiteX25"/>
              <a:gd fmla="*/ 0 h 924402" name="connsiteY25"/>
              <a:gd fmla="*/ 933506 w 4603109" name="connsiteX26"/>
              <a:gd fmla="*/ 0 h 924402" name="connsiteY26"/>
              <a:gd fmla="*/ 936982 w 4603109" name="connsiteX27"/>
              <a:gd fmla="*/ 0 h 924402" name="connsiteY27"/>
              <a:gd fmla="*/ 959384 w 4603109" name="connsiteX28"/>
              <a:gd fmla="*/ 0 h 924402" name="connsiteY28"/>
              <a:gd fmla="*/ 962542 w 4603109" name="connsiteX29"/>
              <a:gd fmla="*/ 0 h 924402" name="connsiteY29"/>
              <a:gd fmla="*/ 984943 w 4603109" name="connsiteX30"/>
              <a:gd fmla="*/ 0 h 924402" name="connsiteY30"/>
              <a:gd fmla="*/ 992658 w 4603109" name="connsiteX31"/>
              <a:gd fmla="*/ 0 h 924402" name="connsiteY31"/>
              <a:gd fmla="*/ 1012059 w 4603109" name="connsiteX32"/>
              <a:gd fmla="*/ 0 h 924402" name="connsiteY32"/>
              <a:gd fmla="*/ 1012480 w 4603109" name="connsiteX33"/>
              <a:gd fmla="*/ 0 h 924402" name="connsiteY33"/>
              <a:gd fmla="*/ 1027669 w 4603109" name="connsiteX34"/>
              <a:gd fmla="*/ 0 h 924402" name="connsiteY34"/>
              <a:gd fmla="*/ 1037110 w 4603109" name="connsiteX35"/>
              <a:gd fmla="*/ 0 h 924402" name="connsiteY35"/>
              <a:gd fmla="*/ 1040112 w 4603109" name="connsiteX36"/>
              <a:gd fmla="*/ 0 h 924402" name="connsiteY36"/>
              <a:gd fmla="*/ 1057734 w 4603109" name="connsiteX37"/>
              <a:gd fmla="*/ 0 h 924402" name="connsiteY37"/>
              <a:gd fmla="*/ 1064751 w 4603109" name="connsiteX38"/>
              <a:gd fmla="*/ 0 h 924402" name="connsiteY38"/>
              <a:gd fmla="*/ 1070177 w 4603109" name="connsiteX39"/>
              <a:gd fmla="*/ 0 h 924402" name="connsiteY39"/>
              <a:gd fmla="*/ 1072436 w 4603109" name="connsiteX40"/>
              <a:gd fmla="*/ 0 h 924402" name="connsiteY40"/>
              <a:gd fmla="*/ 1090311 w 4603109" name="connsiteX41"/>
              <a:gd fmla="*/ 0 h 924402" name="connsiteY41"/>
              <a:gd fmla="*/ 1110718 w 4603109" name="connsiteX42"/>
              <a:gd fmla="*/ 0 h 924402" name="connsiteY42"/>
              <a:gd fmla="*/ 1112712 w 4603109" name="connsiteX43"/>
              <a:gd fmla="*/ 0 h 924402" name="connsiteY43"/>
              <a:gd fmla="*/ 1116187 w 4603109" name="connsiteX44"/>
              <a:gd fmla="*/ 0 h 924402" name="connsiteY44"/>
              <a:gd fmla="*/ 1139828 w 4603109" name="connsiteX45"/>
              <a:gd fmla="*/ 0 h 924402" name="connsiteY45"/>
              <a:gd fmla="*/ 1140249 w 4603109" name="connsiteX46"/>
              <a:gd fmla="*/ 0 h 924402" name="connsiteY46"/>
              <a:gd fmla="*/ 1145480 w 4603109" name="connsiteX47"/>
              <a:gd fmla="*/ 0 h 924402" name="connsiteY47"/>
              <a:gd fmla="*/ 1152270 w 4603109" name="connsiteX48"/>
              <a:gd fmla="*/ 0 h 924402" name="connsiteY48"/>
              <a:gd fmla="*/ 1154934 w 4603109" name="connsiteX49"/>
              <a:gd fmla="*/ 0 h 924402" name="connsiteY49"/>
              <a:gd fmla="*/ 1167881 w 4603109" name="connsiteX50"/>
              <a:gd fmla="*/ 0 h 924402" name="connsiteY50"/>
              <a:gd fmla="*/ 1175544 w 4603109" name="connsiteX51"/>
              <a:gd fmla="*/ 0 h 924402" name="connsiteY51"/>
              <a:gd fmla="*/ 1184998 w 4603109" name="connsiteX52"/>
              <a:gd fmla="*/ 0 h 924402" name="connsiteY52"/>
              <a:gd fmla="*/ 1197946 w 4603109" name="connsiteX53"/>
              <a:gd fmla="*/ 0 h 924402" name="connsiteY53"/>
              <a:gd fmla="*/ 1200205 w 4603109" name="connsiteX54"/>
              <a:gd fmla="*/ 0 h 924402" name="connsiteY54"/>
              <a:gd fmla="*/ 1220978 w 4603109" name="connsiteX55"/>
              <a:gd fmla="*/ 0 h 924402" name="connsiteY55"/>
              <a:gd fmla="*/ 1238487 w 4603109" name="connsiteX56"/>
              <a:gd fmla="*/ 0 h 924402" name="connsiteY56"/>
              <a:gd fmla="*/ 1243956 w 4603109" name="connsiteX57"/>
              <a:gd fmla="*/ 0 h 924402" name="connsiteY57"/>
              <a:gd fmla="*/ 1251042 w 4603109" name="connsiteX58"/>
              <a:gd fmla="*/ 0 h 924402" name="connsiteY58"/>
              <a:gd fmla="*/ 1257637 w 4603109" name="connsiteX59"/>
              <a:gd fmla="*/ 0 h 924402" name="connsiteY59"/>
              <a:gd fmla="*/ 1271587 w 4603109" name="connsiteX60"/>
              <a:gd fmla="*/ 0 h 924402" name="connsiteY60"/>
              <a:gd fmla="*/ 1273249 w 4603109" name="connsiteX61"/>
              <a:gd fmla="*/ 0 h 924402" name="connsiteY61"/>
              <a:gd fmla="*/ 1280039 w 4603109" name="connsiteX62"/>
              <a:gd fmla="*/ 0 h 924402" name="connsiteY62"/>
              <a:gd fmla="*/ 1282703 w 4603109" name="connsiteX63"/>
              <a:gd fmla="*/ 0 h 924402" name="connsiteY63"/>
              <a:gd fmla="*/ 1286178 w 4603109" name="connsiteX64"/>
              <a:gd fmla="*/ 0 h 924402" name="connsiteY64"/>
              <a:gd fmla="*/ 1295146 w 4603109" name="connsiteX65"/>
              <a:gd fmla="*/ 0 h 924402" name="connsiteY65"/>
              <a:gd fmla="*/ 1301651 w 4603109" name="connsiteX66"/>
              <a:gd fmla="*/ 0 h 924402" name="connsiteY66"/>
              <a:gd fmla="*/ 1302284 w 4603109" name="connsiteX67"/>
              <a:gd fmla="*/ 0 h 924402" name="connsiteY67"/>
              <a:gd fmla="*/ 1303313 w 4603109" name="connsiteX68"/>
              <a:gd fmla="*/ 0 h 924402" name="connsiteY68"/>
              <a:gd fmla="*/ 1312767 w 4603109" name="connsiteX69"/>
              <a:gd fmla="*/ 0 h 924402" name="connsiteY69"/>
              <a:gd fmla="*/ 1316242 w 4603109" name="connsiteX70"/>
              <a:gd fmla="*/ 0 h 924402" name="connsiteY70"/>
              <a:gd fmla="*/ 1321886 w 4603109" name="connsiteX71"/>
              <a:gd fmla="*/ 0 h 924402" name="connsiteY71"/>
              <a:gd fmla="*/ 1324685 w 4603109" name="connsiteX72"/>
              <a:gd fmla="*/ 0 h 924402" name="connsiteY72"/>
              <a:gd fmla="*/ 1325211 w 4603109" name="connsiteX73"/>
              <a:gd fmla="*/ 0 h 924402" name="connsiteY73"/>
              <a:gd fmla="*/ 1332348 w 4603109" name="connsiteX74"/>
              <a:gd fmla="*/ 0 h 924402" name="connsiteY74"/>
              <a:gd fmla="*/ 1332714 w 4603109" name="connsiteX75"/>
              <a:gd fmla="*/ 0 h 924402" name="connsiteY75"/>
              <a:gd fmla="*/ 1333135 w 4603109" name="connsiteX76"/>
              <a:gd fmla="*/ 0 h 924402" name="connsiteY76"/>
              <a:gd fmla="*/ 1348747 w 4603109" name="connsiteX77"/>
              <a:gd fmla="*/ 0 h 924402" name="connsiteY77"/>
              <a:gd fmla="*/ 1354749 w 4603109" name="connsiteX78"/>
              <a:gd fmla="*/ 0 h 924402" name="connsiteY78"/>
              <a:gd fmla="*/ 1378811 w 4603109" name="connsiteX79"/>
              <a:gd fmla="*/ 0 h 924402" name="connsiteY79"/>
              <a:gd fmla="*/ 1383745 w 4603109" name="connsiteX80"/>
              <a:gd fmla="*/ 0 h 924402" name="connsiteY80"/>
              <a:gd fmla="*/ 1385406 w 4603109" name="connsiteX81"/>
              <a:gd fmla="*/ 0 h 924402" name="connsiteY81"/>
              <a:gd fmla="*/ 1399356 w 4603109" name="connsiteX82"/>
              <a:gd fmla="*/ 0 h 924402" name="connsiteY82"/>
              <a:gd fmla="*/ 1400513 w 4603109" name="connsiteX83"/>
              <a:gd fmla="*/ 0 h 924402" name="connsiteY83"/>
              <a:gd fmla="*/ 1413947 w 4603109" name="connsiteX84"/>
              <a:gd fmla="*/ 0 h 924402" name="connsiteY84"/>
              <a:gd fmla="*/ 1414442 w 4603109" name="connsiteX85"/>
              <a:gd fmla="*/ 0 h 924402" name="connsiteY85"/>
              <a:gd fmla="*/ 1422915 w 4603109" name="connsiteX86"/>
              <a:gd fmla="*/ 0 h 924402" name="connsiteY86"/>
              <a:gd fmla="*/ 1426390 w 4603109" name="connsiteX87"/>
              <a:gd fmla="*/ 0 h 924402" name="connsiteY87"/>
              <a:gd fmla="*/ 1429420 w 4603109" name="connsiteX88"/>
              <a:gd fmla="*/ 0 h 924402" name="connsiteY88"/>
              <a:gd fmla="*/ 1430053 w 4603109" name="connsiteX89"/>
              <a:gd fmla="*/ 0 h 924402" name="connsiteY89"/>
              <a:gd fmla="*/ 1430206 w 4603109" name="connsiteX90"/>
              <a:gd fmla="*/ 0 h 924402" name="connsiteY90"/>
              <a:gd fmla="*/ 1430577 w 4603109" name="connsiteX91"/>
              <a:gd fmla="*/ 0 h 924402" name="connsiteY91"/>
              <a:gd fmla="*/ 1436843 w 4603109" name="connsiteX92"/>
              <a:gd fmla="*/ 0 h 924402" name="connsiteY92"/>
              <a:gd fmla="*/ 1444011 w 4603109" name="connsiteX93"/>
              <a:gd fmla="*/ 0 h 924402" name="connsiteY93"/>
              <a:gd fmla="*/ 1449655 w 4603109" name="connsiteX94"/>
              <a:gd fmla="*/ 0 h 924402" name="connsiteY94"/>
              <a:gd fmla="*/ 1452454 w 4603109" name="connsiteX95"/>
              <a:gd fmla="*/ 0 h 924402" name="connsiteY95"/>
              <a:gd fmla="*/ 1452980 w 4603109" name="connsiteX96"/>
              <a:gd fmla="*/ 0 h 924402" name="connsiteY96"/>
              <a:gd fmla="*/ 1456455 w 4603109" name="connsiteX97"/>
              <a:gd fmla="*/ 0 h 924402" name="connsiteY97"/>
              <a:gd fmla="*/ 1459664 w 4603109" name="connsiteX98"/>
              <a:gd fmla="*/ 0 h 924402" name="connsiteY98"/>
              <a:gd fmla="*/ 1460117 w 4603109" name="connsiteX99"/>
              <a:gd fmla="*/ 0 h 924402" name="connsiteY99"/>
              <a:gd fmla="*/ 1460483 w 4603109" name="connsiteX100"/>
              <a:gd fmla="*/ 0 h 924402" name="connsiteY100"/>
              <a:gd fmla="*/ 1460904 w 4603109" name="connsiteX101"/>
              <a:gd fmla="*/ 0 h 924402" name="connsiteY101"/>
              <a:gd fmla="*/ 1472926 w 4603109" name="connsiteX102"/>
              <a:gd fmla="*/ 0 h 924402" name="connsiteY102"/>
              <a:gd fmla="*/ 1482518 w 4603109" name="connsiteX103"/>
              <a:gd fmla="*/ 0 h 924402" name="connsiteY103"/>
              <a:gd fmla="*/ 1489729 w 4603109" name="connsiteX104"/>
              <a:gd fmla="*/ 0 h 924402" name="connsiteY104"/>
              <a:gd fmla="*/ 1504116 w 4603109" name="connsiteX105"/>
              <a:gd fmla="*/ 0 h 924402" name="connsiteY105"/>
              <a:gd fmla="*/ 1511514 w 4603109" name="connsiteX106"/>
              <a:gd fmla="*/ 0 h 924402" name="connsiteY106"/>
              <a:gd fmla="*/ 1524740 w 4603109" name="connsiteX107"/>
              <a:gd fmla="*/ 0 h 924402" name="connsiteY107"/>
              <a:gd fmla="*/ 1528282 w 4603109" name="connsiteX108"/>
              <a:gd fmla="*/ 0 h 924402" name="connsiteY108"/>
              <a:gd fmla="*/ 1531757 w 4603109" name="connsiteX109"/>
              <a:gd fmla="*/ 0 h 924402" name="connsiteY109"/>
              <a:gd fmla="*/ 1534181 w 4603109" name="connsiteX110"/>
              <a:gd fmla="*/ 0 h 924402" name="connsiteY110"/>
              <a:gd fmla="*/ 1542211 w 4603109" name="connsiteX111"/>
              <a:gd fmla="*/ 0 h 924402" name="connsiteY111"/>
              <a:gd fmla="*/ 1554159 w 4603109" name="connsiteX112"/>
              <a:gd fmla="*/ 0 h 924402" name="connsiteY112"/>
              <a:gd fmla="*/ 1557318 w 4603109" name="connsiteX113"/>
              <a:gd fmla="*/ 0 h 924402" name="connsiteY113"/>
              <a:gd fmla="*/ 1557975 w 4603109" name="connsiteX114"/>
              <a:gd fmla="*/ 0 h 924402" name="connsiteY114"/>
              <a:gd fmla="*/ 1558346 w 4603109" name="connsiteX115"/>
              <a:gd fmla="*/ 0 h 924402" name="connsiteY115"/>
              <a:gd fmla="*/ 1561822 w 4603109" name="connsiteX116"/>
              <a:gd fmla="*/ 0 h 924402" name="connsiteY116"/>
              <a:gd fmla="*/ 1564612 w 4603109" name="connsiteX117"/>
              <a:gd fmla="*/ 0 h 924402" name="connsiteY117"/>
              <a:gd fmla="*/ 1566857 w 4603109" name="connsiteX118"/>
              <a:gd fmla="*/ 0 h 924402" name="connsiteY118"/>
              <a:gd fmla="*/ 1576919 w 4603109" name="connsiteX119"/>
              <a:gd fmla="*/ 0 h 924402" name="connsiteY119"/>
              <a:gd fmla="*/ 1579719 w 4603109" name="connsiteX120"/>
              <a:gd fmla="*/ 0 h 924402" name="connsiteY120"/>
              <a:gd fmla="*/ 1584224 w 4603109" name="connsiteX121"/>
              <a:gd fmla="*/ 0 h 924402" name="connsiteY121"/>
              <a:gd fmla="*/ 1587382 w 4603109" name="connsiteX122"/>
              <a:gd fmla="*/ 0 h 924402" name="connsiteY122"/>
              <a:gd fmla="*/ 1587433 w 4603109" name="connsiteX123"/>
              <a:gd fmla="*/ 0 h 924402" name="connsiteY123"/>
              <a:gd fmla="*/ 1600695 w 4603109" name="connsiteX124"/>
              <a:gd fmla="*/ 0 h 924402" name="connsiteY124"/>
              <a:gd fmla="*/ 1606834 w 4603109" name="connsiteX125"/>
              <a:gd fmla="*/ 0 h 924402" name="connsiteY125"/>
              <a:gd fmla="*/ 1607256 w 4603109" name="connsiteX126"/>
              <a:gd fmla="*/ 0 h 924402" name="connsiteY126"/>
              <a:gd fmla="*/ 1608325 w 4603109" name="connsiteX127"/>
              <a:gd fmla="*/ 0 h 924402" name="connsiteY127"/>
              <a:gd fmla="*/ 1609783 w 4603109" name="connsiteX128"/>
              <a:gd fmla="*/ 0 h 924402" name="connsiteY128"/>
              <a:gd fmla="*/ 1617498 w 4603109" name="connsiteX129"/>
              <a:gd fmla="*/ 0 h 924402" name="connsiteY129"/>
              <a:gd fmla="*/ 1631885 w 4603109" name="connsiteX130"/>
              <a:gd fmla="*/ 0 h 924402" name="connsiteY130"/>
              <a:gd fmla="*/ 1636899 w 4603109" name="connsiteX131"/>
              <a:gd fmla="*/ 0 h 924402" name="connsiteY131"/>
              <a:gd fmla="*/ 1637320 w 4603109" name="connsiteX132"/>
              <a:gd fmla="*/ 0 h 924402" name="connsiteY132"/>
              <a:gd fmla="*/ 1637445 w 4603109" name="connsiteX133"/>
              <a:gd fmla="*/ 0 h 924402" name="connsiteY133"/>
              <a:gd fmla="*/ 1652509 w 4603109" name="connsiteX134"/>
              <a:gd fmla="*/ 0 h 924402" name="connsiteY134"/>
              <a:gd fmla="*/ 1659526 w 4603109" name="connsiteX135"/>
              <a:gd fmla="*/ 0 h 924402" name="connsiteY135"/>
              <a:gd fmla="*/ 1661950 w 4603109" name="connsiteX136"/>
              <a:gd fmla="*/ 0 h 924402" name="connsiteY136"/>
              <a:gd fmla="*/ 1664952 w 4603109" name="connsiteX137"/>
              <a:gd fmla="*/ 0 h 924402" name="connsiteY137"/>
              <a:gd fmla="*/ 1667212 w 4603109" name="connsiteX138"/>
              <a:gd fmla="*/ 0 h 924402" name="connsiteY138"/>
              <a:gd fmla="*/ 1685087 w 4603109" name="connsiteX139"/>
              <a:gd fmla="*/ 0 h 924402" name="connsiteY139"/>
              <a:gd fmla="*/ 1689591 w 4603109" name="connsiteX140"/>
              <a:gd fmla="*/ 0 h 924402" name="connsiteY140"/>
              <a:gd fmla="*/ 1694626 w 4603109" name="connsiteX141"/>
              <a:gd fmla="*/ 0 h 924402" name="connsiteY141"/>
              <a:gd fmla="*/ 1697276 w 4603109" name="connsiteX142"/>
              <a:gd fmla="*/ 0 h 924402" name="connsiteY142"/>
              <a:gd fmla="*/ 1698000 w 4603109" name="connsiteX143"/>
              <a:gd fmla="*/ 0 h 924402" name="connsiteY143"/>
              <a:gd fmla="*/ 1704688 w 4603109" name="connsiteX144"/>
              <a:gd fmla="*/ 0 h 924402" name="connsiteY144"/>
              <a:gd fmla="*/ 1707488 w 4603109" name="connsiteX145"/>
              <a:gd fmla="*/ 0 h 924402" name="connsiteY145"/>
              <a:gd fmla="*/ 1710963 w 4603109" name="connsiteX146"/>
              <a:gd fmla="*/ 0 h 924402" name="connsiteY146"/>
              <a:gd fmla="*/ 1715151 w 4603109" name="connsiteX147"/>
              <a:gd fmla="*/ 0 h 924402" name="connsiteY147"/>
              <a:gd fmla="*/ 1721928 w 4603109" name="connsiteX148"/>
              <a:gd fmla="*/ 0 h 924402" name="connsiteY148"/>
              <a:gd fmla="*/ 1734603 w 4603109" name="connsiteX149"/>
              <a:gd fmla="*/ 0 h 924402" name="connsiteY149"/>
              <a:gd fmla="*/ 1735025 w 4603109" name="connsiteX150"/>
              <a:gd fmla="*/ 0 h 924402" name="connsiteY150"/>
              <a:gd fmla="*/ 1735558 w 4603109" name="connsiteX151"/>
              <a:gd fmla="*/ 0 h 924402" name="connsiteY151"/>
              <a:gd fmla="*/ 1736094 w 4603109" name="connsiteX152"/>
              <a:gd fmla="*/ 0 h 924402" name="connsiteY152"/>
              <a:gd fmla="*/ 1737552 w 4603109" name="connsiteX153"/>
              <a:gd fmla="*/ 0 h 924402" name="connsiteY153"/>
              <a:gd fmla="*/ 1741027 w 4603109" name="connsiteX154"/>
              <a:gd fmla="*/ 0 h 924402" name="connsiteY154"/>
              <a:gd fmla="*/ 1747046 w 4603109" name="connsiteX155"/>
              <a:gd fmla="*/ 0 h 924402" name="connsiteY155"/>
              <a:gd fmla="*/ 1748537 w 4603109" name="connsiteX156"/>
              <a:gd fmla="*/ 0 h 924402" name="connsiteY156"/>
              <a:gd fmla="*/ 1753052 w 4603109" name="connsiteX157"/>
              <a:gd fmla="*/ 0 h 924402" name="connsiteY157"/>
              <a:gd fmla="*/ 1757499 w 4603109" name="connsiteX158"/>
              <a:gd fmla="*/ 0 h 924402" name="connsiteY158"/>
              <a:gd fmla="*/ 1764668 w 4603109" name="connsiteX159"/>
              <a:gd fmla="*/ 0 h 924402" name="connsiteY159"/>
              <a:gd fmla="*/ 1765089 w 4603109" name="connsiteX160"/>
              <a:gd fmla="*/ 0 h 924402" name="connsiteY160"/>
              <a:gd fmla="*/ 1765214 w 4603109" name="connsiteX161"/>
              <a:gd fmla="*/ 0 h 924402" name="connsiteY161"/>
              <a:gd fmla="*/ 1770320 w 4603109" name="connsiteX162"/>
              <a:gd fmla="*/ 0 h 924402" name="connsiteY162"/>
              <a:gd fmla="*/ 1777110 w 4603109" name="connsiteX163"/>
              <a:gd fmla="*/ 0 h 924402" name="connsiteY163"/>
              <a:gd fmla="*/ 1779774 w 4603109" name="connsiteX164"/>
              <a:gd fmla="*/ 0 h 924402" name="connsiteY164"/>
              <a:gd fmla="*/ 1792721 w 4603109" name="connsiteX165"/>
              <a:gd fmla="*/ 0 h 924402" name="connsiteY165"/>
              <a:gd fmla="*/ 1794981 w 4603109" name="connsiteX166"/>
              <a:gd fmla="*/ 0 h 924402" name="connsiteY166"/>
              <a:gd fmla="*/ 1825045 w 4603109" name="connsiteX167"/>
              <a:gd fmla="*/ 0 h 924402" name="connsiteY167"/>
              <a:gd fmla="*/ 1825769 w 4603109" name="connsiteX168"/>
              <a:gd fmla="*/ 0 h 924402" name="connsiteY168"/>
              <a:gd fmla="*/ 1838732 w 4603109" name="connsiteX169"/>
              <a:gd fmla="*/ 0 h 924402" name="connsiteY169"/>
              <a:gd fmla="*/ 1845818 w 4603109" name="connsiteX170"/>
              <a:gd fmla="*/ 0 h 924402" name="connsiteY170"/>
              <a:gd fmla="*/ 1849697 w 4603109" name="connsiteX171"/>
              <a:gd fmla="*/ 0 h 924402" name="connsiteY171"/>
              <a:gd fmla="*/ 1852412 w 4603109" name="connsiteX172"/>
              <a:gd fmla="*/ 0 h 924402" name="connsiteY172"/>
              <a:gd fmla="*/ 1853903 w 4603109" name="connsiteX173"/>
              <a:gd fmla="*/ 0 h 924402" name="connsiteY173"/>
              <a:gd fmla="*/ 1863327 w 4603109" name="connsiteX174"/>
              <a:gd fmla="*/ 0 h 924402" name="connsiteY174"/>
              <a:gd fmla="*/ 1868796 w 4603109" name="connsiteX175"/>
              <a:gd fmla="*/ 0 h 924402" name="connsiteY175"/>
              <a:gd fmla="*/ 1874815 w 4603109" name="connsiteX176"/>
              <a:gd fmla="*/ 0 h 924402" name="connsiteY176"/>
              <a:gd fmla="*/ 1876306 w 4603109" name="connsiteX177"/>
              <a:gd fmla="*/ 0 h 924402" name="connsiteY177"/>
              <a:gd fmla="*/ 1880821 w 4603109" name="connsiteX178"/>
              <a:gd fmla="*/ 0 h 924402" name="connsiteY178"/>
              <a:gd fmla="*/ 1882477 w 4603109" name="connsiteX179"/>
              <a:gd fmla="*/ 0 h 924402" name="connsiteY179"/>
              <a:gd fmla="*/ 1883936 w 4603109" name="connsiteX180"/>
              <a:gd fmla="*/ 0 h 924402" name="connsiteY180"/>
              <a:gd fmla="*/ 1885268 w 4603109" name="connsiteX181"/>
              <a:gd fmla="*/ 0 h 924402" name="connsiteY181"/>
              <a:gd fmla="*/ 1896427 w 4603109" name="connsiteX182"/>
              <a:gd fmla="*/ 0 h 924402" name="connsiteY182"/>
              <a:gd fmla="*/ 1898089 w 4603109" name="connsiteX183"/>
              <a:gd fmla="*/ 0 h 924402" name="connsiteY183"/>
              <a:gd fmla="*/ 1904879 w 4603109" name="connsiteX184"/>
              <a:gd fmla="*/ 0 h 924402" name="connsiteY184"/>
              <a:gd fmla="*/ 1907543 w 4603109" name="connsiteX185"/>
              <a:gd fmla="*/ 0 h 924402" name="connsiteY185"/>
              <a:gd fmla="*/ 1911018 w 4603109" name="connsiteX186"/>
              <a:gd fmla="*/ 0 h 924402" name="connsiteY186"/>
              <a:gd fmla="*/ 1919986 w 4603109" name="connsiteX187"/>
              <a:gd fmla="*/ 0 h 924402" name="connsiteY187"/>
              <a:gd fmla="*/ 1927124 w 4603109" name="connsiteX188"/>
              <a:gd fmla="*/ 0 h 924402" name="connsiteY188"/>
              <a:gd fmla="*/ 1927489 w 4603109" name="connsiteX189"/>
              <a:gd fmla="*/ 0 h 924402" name="connsiteY189"/>
              <a:gd fmla="*/ 1927911 w 4603109" name="connsiteX190"/>
              <a:gd fmla="*/ 0 h 924402" name="connsiteY190"/>
              <a:gd fmla="*/ 1929402 w 4603109" name="connsiteX191"/>
              <a:gd fmla="*/ 0 h 924402" name="connsiteY191"/>
              <a:gd fmla="*/ 1946726 w 4603109" name="connsiteX192"/>
              <a:gd fmla="*/ 0 h 924402" name="connsiteY192"/>
              <a:gd fmla="*/ 1949525 w 4603109" name="connsiteX193"/>
              <a:gd fmla="*/ 0 h 924402" name="connsiteY193"/>
              <a:gd fmla="*/ 1957554 w 4603109" name="connsiteX194"/>
              <a:gd fmla="*/ 0 h 924402" name="connsiteY194"/>
              <a:gd fmla="*/ 1957975 w 4603109" name="connsiteX195"/>
              <a:gd fmla="*/ 0 h 924402" name="connsiteY195"/>
              <a:gd fmla="*/ 1973587 w 4603109" name="connsiteX196"/>
              <a:gd fmla="*/ 0 h 924402" name="connsiteY196"/>
              <a:gd fmla="*/ 1978520 w 4603109" name="connsiteX197"/>
              <a:gd fmla="*/ 0 h 924402" name="connsiteY197"/>
              <a:gd fmla="*/ 1980012 w 4603109" name="connsiteX198"/>
              <a:gd fmla="*/ 0 h 924402" name="connsiteY198"/>
              <a:gd fmla="*/ 1980181 w 4603109" name="connsiteX199"/>
              <a:gd fmla="*/ 0 h 924402" name="connsiteY199"/>
              <a:gd fmla="*/ 1981672 w 4603109" name="connsiteX200"/>
              <a:gd fmla="*/ 0 h 924402" name="connsiteY200"/>
              <a:gd fmla="*/ 2008585 w 4603109" name="connsiteX201"/>
              <a:gd fmla="*/ 0 h 924402" name="connsiteY201"/>
              <a:gd fmla="*/ 2009218 w 4603109" name="connsiteX202"/>
              <a:gd fmla="*/ 0 h 924402" name="connsiteY202"/>
              <a:gd fmla="*/ 2010246 w 4603109" name="connsiteX203"/>
              <a:gd fmla="*/ 0 h 924402" name="connsiteY203"/>
              <a:gd fmla="*/ 2010709 w 4603109" name="connsiteX204"/>
              <a:gd fmla="*/ 0 h 924402" name="connsiteY204"/>
              <a:gd fmla="*/ 2011705 w 4603109" name="connsiteX205"/>
              <a:gd fmla="*/ 0 h 924402" name="connsiteY205"/>
              <a:gd fmla="*/ 2024147 w 4603109" name="connsiteX206"/>
              <a:gd fmla="*/ 0 h 924402" name="connsiteY206"/>
              <a:gd fmla="*/ 2024196 w 4603109" name="connsiteX207"/>
              <a:gd fmla="*/ 0 h 924402" name="connsiteY207"/>
              <a:gd fmla="*/ 2024981 w 4603109" name="connsiteX208"/>
              <a:gd fmla="*/ 0 h 924402" name="connsiteY208"/>
              <a:gd fmla="*/ 2025353 w 4603109" name="connsiteX209"/>
              <a:gd fmla="*/ 0 h 924402" name="connsiteY209"/>
              <a:gd fmla="*/ 2026473 w 4603109" name="connsiteX210"/>
              <a:gd fmla="*/ 0 h 924402" name="connsiteY210"/>
              <a:gd fmla="*/ 2031619 w 4603109" name="connsiteX211"/>
              <a:gd fmla="*/ 0 h 924402" name="connsiteY211"/>
              <a:gd fmla="*/ 2033110 w 4603109" name="connsiteX212"/>
              <a:gd fmla="*/ 0 h 924402" name="connsiteY212"/>
              <a:gd fmla="*/ 2038787 w 4603109" name="connsiteX213"/>
              <a:gd fmla="*/ 0 h 924402" name="connsiteY213"/>
              <a:gd fmla="*/ 2039282 w 4603109" name="connsiteX214"/>
              <a:gd fmla="*/ 0 h 924402" name="connsiteY214"/>
              <a:gd fmla="*/ 2047755 w 4603109" name="connsiteX215"/>
              <a:gd fmla="*/ 0 h 924402" name="connsiteY215"/>
              <a:gd fmla="*/ 2051230 w 4603109" name="connsiteX216"/>
              <a:gd fmla="*/ 0 h 924402" name="connsiteY216"/>
              <a:gd fmla="*/ 2054893 w 4603109" name="connsiteX217"/>
              <a:gd fmla="*/ 0 h 924402" name="connsiteY217"/>
              <a:gd fmla="*/ 2055046 w 4603109" name="connsiteX218"/>
              <a:gd fmla="*/ 0 h 924402" name="connsiteY218"/>
              <a:gd fmla="*/ 2055258 w 4603109" name="connsiteX219"/>
              <a:gd fmla="*/ 0 h 924402" name="connsiteY219"/>
              <a:gd fmla="*/ 2055680 w 4603109" name="connsiteX220"/>
              <a:gd fmla="*/ 0 h 924402" name="connsiteY220"/>
              <a:gd fmla="*/ 2057171 w 4603109" name="connsiteX221"/>
              <a:gd fmla="*/ 0 h 924402" name="connsiteY221"/>
              <a:gd fmla="*/ 2061683 w 4603109" name="connsiteX222"/>
              <a:gd fmla="*/ 0 h 924402" name="connsiteY222"/>
              <a:gd fmla="*/ 2067702 w 4603109" name="connsiteX223"/>
              <a:gd fmla="*/ 0 h 924402" name="connsiteY223"/>
              <a:gd fmla="*/ 2074495 w 4603109" name="connsiteX224"/>
              <a:gd fmla="*/ 0 h 924402" name="connsiteY224"/>
              <a:gd fmla="*/ 2077294 w 4603109" name="connsiteX225"/>
              <a:gd fmla="*/ 0 h 924402" name="connsiteY225"/>
              <a:gd fmla="*/ 2084504 w 4603109" name="connsiteX226"/>
              <a:gd fmla="*/ 0 h 924402" name="connsiteY226"/>
              <a:gd fmla="*/ 2085323 w 4603109" name="connsiteX227"/>
              <a:gd fmla="*/ 0 h 924402" name="connsiteY227"/>
              <a:gd fmla="*/ 2085744 w 4603109" name="connsiteX228"/>
              <a:gd fmla="*/ 0 h 924402" name="connsiteY228"/>
              <a:gd fmla="*/ 2097766 w 4603109" name="connsiteX229"/>
              <a:gd fmla="*/ 0 h 924402" name="connsiteY229"/>
              <a:gd fmla="*/ 2106289 w 4603109" name="connsiteX230"/>
              <a:gd fmla="*/ 0 h 924402" name="connsiteY230"/>
              <a:gd fmla="*/ 2107781 w 4603109" name="connsiteX231"/>
              <a:gd fmla="*/ 0 h 924402" name="connsiteY231"/>
              <a:gd fmla="*/ 2128956 w 4603109" name="connsiteX232"/>
              <a:gd fmla="*/ 0 h 924402" name="connsiteY232"/>
              <a:gd fmla="*/ 2129514 w 4603109" name="connsiteX233"/>
              <a:gd fmla="*/ 0 h 924402" name="connsiteY233"/>
              <a:gd fmla="*/ 2136354 w 4603109" name="connsiteX234"/>
              <a:gd fmla="*/ 0 h 924402" name="connsiteY234"/>
              <a:gd fmla="*/ 2136987 w 4603109" name="connsiteX235"/>
              <a:gd fmla="*/ 0 h 924402" name="connsiteY235"/>
              <a:gd fmla="*/ 2138478 w 4603109" name="connsiteX236"/>
              <a:gd fmla="*/ 0 h 924402" name="connsiteY236"/>
              <a:gd fmla="*/ 2151916 w 4603109" name="connsiteX237"/>
              <a:gd fmla="*/ 0 h 924402" name="connsiteY237"/>
              <a:gd fmla="*/ 2152750 w 4603109" name="connsiteX238"/>
              <a:gd fmla="*/ 0 h 924402" name="connsiteY238"/>
              <a:gd fmla="*/ 2153122 w 4603109" name="connsiteX239"/>
              <a:gd fmla="*/ 0 h 924402" name="connsiteY239"/>
              <a:gd fmla="*/ 2154242 w 4603109" name="connsiteX240"/>
              <a:gd fmla="*/ 0 h 924402" name="connsiteY240"/>
              <a:gd fmla="*/ 2156597 w 4603109" name="connsiteX241"/>
              <a:gd fmla="*/ 0 h 924402" name="connsiteY241"/>
              <a:gd fmla="*/ 2159388 w 4603109" name="connsiteX242"/>
              <a:gd fmla="*/ 0 h 924402" name="connsiteY242"/>
              <a:gd fmla="*/ 2160879 w 4603109" name="connsiteX243"/>
              <a:gd fmla="*/ 0 h 924402" name="connsiteY243"/>
              <a:gd fmla="*/ 2161633 w 4603109" name="connsiteX244"/>
              <a:gd fmla="*/ 0 h 924402" name="connsiteY244"/>
              <a:gd fmla="*/ 2167051 w 4603109" name="connsiteX245"/>
              <a:gd fmla="*/ 0 h 924402" name="connsiteY245"/>
              <a:gd fmla="*/ 2178999 w 4603109" name="connsiteX246"/>
              <a:gd fmla="*/ 0 h 924402" name="connsiteY246"/>
              <a:gd fmla="*/ 2182158 w 4603109" name="connsiteX247"/>
              <a:gd fmla="*/ 0 h 924402" name="connsiteY247"/>
              <a:gd fmla="*/ 2182815 w 4603109" name="connsiteX248"/>
              <a:gd fmla="*/ 0 h 924402" name="connsiteY248"/>
              <a:gd fmla="*/ 2188666 w 4603109" name="connsiteX249"/>
              <a:gd fmla="*/ 0 h 924402" name="connsiteY249"/>
              <a:gd fmla="*/ 2189452 w 4603109" name="connsiteX250"/>
              <a:gd fmla="*/ 0 h 924402" name="connsiteY250"/>
              <a:gd fmla="*/ 2191697 w 4603109" name="connsiteX251"/>
              <a:gd fmla="*/ 0 h 924402" name="connsiteY251"/>
              <a:gd fmla="*/ 2195471 w 4603109" name="connsiteX252"/>
              <a:gd fmla="*/ 0 h 924402" name="connsiteY252"/>
              <a:gd fmla="*/ 2201759 w 4603109" name="connsiteX253"/>
              <a:gd fmla="*/ 0 h 924402" name="connsiteY253"/>
              <a:gd fmla="*/ 2203100 w 4603109" name="connsiteX254"/>
              <a:gd fmla="*/ 0 h 924402" name="connsiteY254"/>
              <a:gd fmla="*/ 2204559 w 4603109" name="connsiteX255"/>
              <a:gd fmla="*/ 0 h 924402" name="connsiteY255"/>
              <a:gd fmla="*/ 2204591 w 4603109" name="connsiteX256"/>
              <a:gd fmla="*/ 0 h 924402" name="connsiteY256"/>
              <a:gd fmla="*/ 2212273 w 4603109" name="connsiteX257"/>
              <a:gd fmla="*/ 0 h 924402" name="connsiteY257"/>
              <a:gd fmla="*/ 2225535 w 4603109" name="connsiteX258"/>
              <a:gd fmla="*/ 0 h 924402" name="connsiteY258"/>
              <a:gd fmla="*/ 2231674 w 4603109" name="connsiteX259"/>
              <a:gd fmla="*/ 0 h 924402" name="connsiteY259"/>
              <a:gd fmla="*/ 2232096 w 4603109" name="connsiteX260"/>
              <a:gd fmla="*/ 0 h 924402" name="connsiteY260"/>
              <a:gd fmla="*/ 2232220 w 4603109" name="connsiteX261"/>
              <a:gd fmla="*/ 0 h 924402" name="connsiteY261"/>
              <a:gd fmla="*/ 2233118 w 4603109" name="connsiteX262"/>
              <a:gd fmla="*/ 0 h 924402" name="connsiteY262"/>
              <a:gd fmla="*/ 2233165 w 4603109" name="connsiteX263"/>
              <a:gd fmla="*/ 0 h 924402" name="connsiteY263"/>
              <a:gd fmla="*/ 2256725 w 4603109" name="connsiteX264"/>
              <a:gd fmla="*/ 0 h 924402" name="connsiteY264"/>
              <a:gd fmla="*/ 2257283 w 4603109" name="connsiteX265"/>
              <a:gd fmla="*/ 0 h 924402" name="connsiteY265"/>
              <a:gd fmla="*/ 2262285 w 4603109" name="connsiteX266"/>
              <a:gd fmla="*/ 0 h 924402" name="connsiteY266"/>
              <a:gd fmla="*/ 2284366 w 4603109" name="connsiteX267"/>
              <a:gd fmla="*/ 0 h 924402" name="connsiteY267"/>
              <a:gd fmla="*/ 2289402 w 4603109" name="connsiteX268"/>
              <a:gd fmla="*/ 0 h 924402" name="connsiteY268"/>
              <a:gd fmla="*/ 2292052 w 4603109" name="connsiteX269"/>
              <a:gd fmla="*/ 0 h 924402" name="connsiteY269"/>
              <a:gd fmla="*/ 2299271 w 4603109" name="connsiteX270"/>
              <a:gd fmla="*/ 0 h 924402" name="connsiteY270"/>
              <a:gd fmla="*/ 2308721 w 4603109" name="connsiteX271"/>
              <a:gd fmla="*/ 0 h 924402" name="connsiteY271"/>
              <a:gd fmla="*/ 2309927 w 4603109" name="connsiteX272"/>
              <a:gd fmla="*/ 0 h 924402" name="connsiteY272"/>
              <a:gd fmla="*/ 2316435 w 4603109" name="connsiteX273"/>
              <a:gd fmla="*/ 0 h 924402" name="connsiteY273"/>
              <a:gd fmla="*/ 2316703 w 4603109" name="connsiteX274"/>
              <a:gd fmla="*/ 0 h 924402" name="connsiteY274"/>
              <a:gd fmla="*/ 2319466 w 4603109" name="connsiteX275"/>
              <a:gd fmla="*/ 0 h 924402" name="connsiteY275"/>
              <a:gd fmla="*/ 2322840 w 4603109" name="connsiteX276"/>
              <a:gd fmla="*/ 0 h 924402" name="connsiteY276"/>
              <a:gd fmla="*/ 2329528 w 4603109" name="connsiteX277"/>
              <a:gd fmla="*/ 0 h 924402" name="connsiteY277"/>
              <a:gd fmla="*/ 2330869 w 4603109" name="connsiteX278"/>
              <a:gd fmla="*/ 0 h 924402" name="connsiteY278"/>
              <a:gd fmla="*/ 2332328 w 4603109" name="connsiteX279"/>
              <a:gd fmla="*/ 0 h 924402" name="connsiteY279"/>
              <a:gd fmla="*/ 2332360 w 4603109" name="connsiteX280"/>
              <a:gd fmla="*/ 0 h 924402" name="connsiteY280"/>
              <a:gd fmla="*/ 2335803 w 4603109" name="connsiteX281"/>
              <a:gd fmla="*/ 0 h 924402" name="connsiteY281"/>
              <a:gd fmla="*/ 2343312 w 4603109" name="connsiteX282"/>
              <a:gd fmla="*/ 0 h 924402" name="connsiteY282"/>
              <a:gd fmla="*/ 2344804 w 4603109" name="connsiteX283"/>
              <a:gd fmla="*/ 0 h 924402" name="connsiteY283"/>
              <a:gd fmla="*/ 2346768 w 4603109" name="connsiteX284"/>
              <a:gd fmla="*/ 0 h 924402" name="connsiteY284"/>
              <a:gd fmla="*/ 2347827 w 4603109" name="connsiteX285"/>
              <a:gd fmla="*/ 0 h 924402" name="connsiteY285"/>
              <a:gd fmla="*/ 2352274 w 4603109" name="connsiteX286"/>
              <a:gd fmla="*/ 0 h 924402" name="connsiteY286"/>
              <a:gd fmla="*/ 2359443 w 4603109" name="connsiteX287"/>
              <a:gd fmla="*/ 0 h 924402" name="connsiteY287"/>
              <a:gd fmla="*/ 2359865 w 4603109" name="connsiteX288"/>
              <a:gd fmla="*/ 0 h 924402" name="connsiteY288"/>
              <a:gd fmla="*/ 2359989 w 4603109" name="connsiteX289"/>
              <a:gd fmla="*/ 0 h 924402" name="connsiteY289"/>
              <a:gd fmla="*/ 2360887 w 4603109" name="connsiteX290"/>
              <a:gd fmla="*/ 0 h 924402" name="connsiteY290"/>
              <a:gd fmla="*/ 2360934 w 4603109" name="connsiteX291"/>
              <a:gd fmla="*/ 0 h 924402" name="connsiteY291"/>
              <a:gd fmla="*/ 2371886 w 4603109" name="connsiteX292"/>
              <a:gd fmla="*/ 0 h 924402" name="connsiteY292"/>
              <a:gd fmla="*/ 2373377 w 4603109" name="connsiteX293"/>
              <a:gd fmla="*/ 0 h 924402" name="connsiteY293"/>
              <a:gd fmla="*/ 2377892 w 4603109" name="connsiteX294"/>
              <a:gd fmla="*/ 0 h 924402" name="connsiteY294"/>
              <a:gd fmla="*/ 2382339 w 4603109" name="connsiteX295"/>
              <a:gd fmla="*/ 0 h 924402" name="connsiteY295"/>
              <a:gd fmla="*/ 2390054 w 4603109" name="connsiteX296"/>
              <a:gd fmla="*/ 0 h 924402" name="connsiteY296"/>
              <a:gd fmla="*/ 2419821 w 4603109" name="connsiteX297"/>
              <a:gd fmla="*/ 0 h 924402" name="connsiteY297"/>
              <a:gd fmla="*/ 2427040 w 4603109" name="connsiteX298"/>
              <a:gd fmla="*/ 0 h 924402" name="connsiteY298"/>
              <a:gd fmla="*/ 2436490 w 4603109" name="connsiteX299"/>
              <a:gd fmla="*/ 0 h 924402" name="connsiteY299"/>
              <a:gd fmla="*/ 2444472 w 4603109" name="connsiteX300"/>
              <a:gd fmla="*/ 0 h 924402" name="connsiteY300"/>
              <a:gd fmla="*/ 2448678 w 4603109" name="connsiteX301"/>
              <a:gd fmla="*/ 0 h 924402" name="connsiteY301"/>
              <a:gd fmla="*/ 2450171 w 4603109" name="connsiteX302"/>
              <a:gd fmla="*/ 0 h 924402" name="connsiteY302"/>
              <a:gd fmla="*/ 2450609 w 4603109" name="connsiteX303"/>
              <a:gd fmla="*/ 0 h 924402" name="connsiteY303"/>
              <a:gd fmla="*/ 2463572 w 4603109" name="connsiteX304"/>
              <a:gd fmla="*/ 0 h 924402" name="connsiteY304"/>
              <a:gd fmla="*/ 2471081 w 4603109" name="connsiteX305"/>
              <a:gd fmla="*/ 0 h 924402" name="connsiteY305"/>
              <a:gd fmla="*/ 2472573 w 4603109" name="connsiteX306"/>
              <a:gd fmla="*/ 0 h 924402" name="connsiteY306"/>
              <a:gd fmla="*/ 2474537 w 4603109" name="connsiteX307"/>
              <a:gd fmla="*/ 0 h 924402" name="connsiteY307"/>
              <a:gd fmla="*/ 2475596 w 4603109" name="connsiteX308"/>
              <a:gd fmla="*/ 0 h 924402" name="connsiteY308"/>
              <a:gd fmla="*/ 2477252 w 4603109" name="connsiteX309"/>
              <a:gd fmla="*/ 0 h 924402" name="connsiteY309"/>
              <a:gd fmla="*/ 2478712 w 4603109" name="connsiteX310"/>
              <a:gd fmla="*/ 0 h 924402" name="connsiteY310"/>
              <a:gd fmla="*/ 2478743 w 4603109" name="connsiteX311"/>
              <a:gd fmla="*/ 0 h 924402" name="connsiteY311"/>
              <a:gd fmla="*/ 2480043 w 4603109" name="connsiteX312"/>
              <a:gd fmla="*/ 0 h 924402" name="connsiteY312"/>
              <a:gd fmla="*/ 2499655 w 4603109" name="connsiteX313"/>
              <a:gd fmla="*/ 0 h 924402" name="connsiteY313"/>
              <a:gd fmla="*/ 2501146 w 4603109" name="connsiteX314"/>
              <a:gd fmla="*/ 0 h 924402" name="connsiteY314"/>
              <a:gd fmla="*/ 2505661 w 4603109" name="connsiteX315"/>
              <a:gd fmla="*/ 0 h 924402" name="connsiteY315"/>
              <a:gd fmla="*/ 2508776 w 4603109" name="connsiteX316"/>
              <a:gd fmla="*/ 0 h 924402" name="connsiteY316"/>
              <a:gd fmla="*/ 2510108 w 4603109" name="connsiteX317"/>
              <a:gd fmla="*/ 0 h 924402" name="connsiteY317"/>
              <a:gd fmla="*/ 2524178 w 4603109" name="connsiteX318"/>
              <a:gd fmla="*/ 0 h 924402" name="connsiteY318"/>
              <a:gd fmla="*/ 2525248 w 4603109" name="connsiteX319"/>
              <a:gd fmla="*/ 0 h 924402" name="connsiteY319"/>
              <a:gd fmla="*/ 2525669 w 4603109" name="connsiteX320"/>
              <a:gd fmla="*/ 0 h 924402" name="connsiteY320"/>
              <a:gd fmla="*/ 2552329 w 4603109" name="connsiteX321"/>
              <a:gd fmla="*/ 0 h 924402" name="connsiteY321"/>
              <a:gd fmla="*/ 2552751 w 4603109" name="connsiteX322"/>
              <a:gd fmla="*/ 0 h 924402" name="connsiteY322"/>
              <a:gd fmla="*/ 2554242 w 4603109" name="connsiteX323"/>
              <a:gd fmla="*/ 0 h 924402" name="connsiteY323"/>
              <a:gd fmla="*/ 2574787 w 4603109" name="connsiteX324"/>
              <a:gd fmla="*/ 0 h 924402" name="connsiteY324"/>
              <a:gd fmla="*/ 2576279 w 4603109" name="connsiteX325"/>
              <a:gd fmla="*/ 0 h 924402" name="connsiteY325"/>
              <a:gd fmla="*/ 2576447 w 4603109" name="connsiteX326"/>
              <a:gd fmla="*/ 0 h 924402" name="connsiteY326"/>
              <a:gd fmla="*/ 2577940 w 4603109" name="connsiteX327"/>
              <a:gd fmla="*/ 0 h 924402" name="connsiteY327"/>
              <a:gd fmla="*/ 2603360 w 4603109" name="connsiteX328"/>
              <a:gd fmla="*/ 0 h 924402" name="connsiteY328"/>
              <a:gd fmla="*/ 2604852 w 4603109" name="connsiteX329"/>
              <a:gd fmla="*/ 0 h 924402" name="connsiteY329"/>
              <a:gd fmla="*/ 2605021 w 4603109" name="connsiteX330"/>
              <a:gd fmla="*/ 0 h 924402" name="connsiteY330"/>
              <a:gd fmla="*/ 2605484 w 4603109" name="connsiteX331"/>
              <a:gd fmla="*/ 0 h 924402" name="connsiteY331"/>
              <a:gd fmla="*/ 2606481 w 4603109" name="connsiteX332"/>
              <a:gd fmla="*/ 0 h 924402" name="connsiteY332"/>
              <a:gd fmla="*/ 2606512 w 4603109" name="connsiteX333"/>
              <a:gd fmla="*/ 0 h 924402" name="connsiteY333"/>
              <a:gd fmla="*/ 2606976 w 4603109" name="connsiteX334"/>
              <a:gd fmla="*/ 0 h 924402" name="connsiteY334"/>
              <a:gd fmla="*/ 2618923 w 4603109" name="connsiteX335"/>
              <a:gd fmla="*/ 0 h 924402" name="connsiteY335"/>
              <a:gd fmla="*/ 2621248 w 4603109" name="connsiteX336"/>
              <a:gd fmla="*/ 0 h 924402" name="connsiteY336"/>
              <a:gd fmla="*/ 2622740 w 4603109" name="connsiteX337"/>
              <a:gd fmla="*/ 0 h 924402" name="connsiteY337"/>
              <a:gd fmla="*/ 2627885 w 4603109" name="connsiteX338"/>
              <a:gd fmla="*/ 0 h 924402" name="connsiteY338"/>
              <a:gd fmla="*/ 2629377 w 4603109" name="connsiteX339"/>
              <a:gd fmla="*/ 0 h 924402" name="connsiteY339"/>
              <a:gd fmla="*/ 2634058 w 4603109" name="connsiteX340"/>
              <a:gd fmla="*/ 0 h 924402" name="connsiteY340"/>
              <a:gd fmla="*/ 2635549 w 4603109" name="connsiteX341"/>
              <a:gd fmla="*/ 0 h 924402" name="connsiteY341"/>
              <a:gd fmla="*/ 2636545 w 4603109" name="connsiteX342"/>
              <a:gd fmla="*/ 0 h 924402" name="connsiteY342"/>
              <a:gd fmla="*/ 2648987 w 4603109" name="connsiteX343"/>
              <a:gd fmla="*/ 0 h 924402" name="connsiteY343"/>
              <a:gd fmla="*/ 2649821 w 4603109" name="connsiteX344"/>
              <a:gd fmla="*/ 0 h 924402" name="connsiteY344"/>
              <a:gd fmla="*/ 2651313 w 4603109" name="connsiteX345"/>
              <a:gd fmla="*/ 0 h 924402" name="connsiteY345"/>
              <a:gd fmla="*/ 2651947 w 4603109" name="connsiteX346"/>
              <a:gd fmla="*/ 0 h 924402" name="connsiteY346"/>
              <a:gd fmla="*/ 2653017 w 4603109" name="connsiteX347"/>
              <a:gd fmla="*/ 0 h 924402" name="connsiteY347"/>
              <a:gd fmla="*/ 2653438 w 4603109" name="connsiteX348"/>
              <a:gd fmla="*/ 0 h 924402" name="connsiteY348"/>
              <a:gd fmla="*/ 2656459 w 4603109" name="connsiteX349"/>
              <a:gd fmla="*/ 0 h 924402" name="connsiteY349"/>
              <a:gd fmla="*/ 2657950 w 4603109" name="connsiteX350"/>
              <a:gd fmla="*/ 0 h 924402" name="connsiteY350"/>
              <a:gd fmla="*/ 2665460 w 4603109" name="connsiteX351"/>
              <a:gd fmla="*/ 0 h 924402" name="connsiteY351"/>
              <a:gd fmla="*/ 2680098 w 4603109" name="connsiteX352"/>
              <a:gd fmla="*/ 0 h 924402" name="connsiteY352"/>
              <a:gd fmla="*/ 2680520 w 4603109" name="connsiteX353"/>
              <a:gd fmla="*/ 0 h 924402" name="connsiteY353"/>
              <a:gd fmla="*/ 2682011 w 4603109" name="connsiteX354"/>
              <a:gd fmla="*/ 0 h 924402" name="connsiteY354"/>
              <a:gd fmla="*/ 2692542 w 4603109" name="connsiteX355"/>
              <a:gd fmla="*/ 0 h 924402" name="connsiteY355"/>
              <a:gd fmla="*/ 2702556 w 4603109" name="connsiteX356"/>
              <a:gd fmla="*/ 0 h 924402" name="connsiteY356"/>
              <a:gd fmla="*/ 2704048 w 4603109" name="connsiteX357"/>
              <a:gd fmla="*/ 0 h 924402" name="connsiteY357"/>
              <a:gd fmla="*/ 2724289 w 4603109" name="connsiteX358"/>
              <a:gd fmla="*/ 0 h 924402" name="connsiteY358"/>
              <a:gd fmla="*/ 2731129 w 4603109" name="connsiteX359"/>
              <a:gd fmla="*/ 0 h 924402" name="connsiteY359"/>
              <a:gd fmla="*/ 2732621 w 4603109" name="connsiteX360"/>
              <a:gd fmla="*/ 0 h 924402" name="connsiteY360"/>
              <a:gd fmla="*/ 2733253 w 4603109" name="connsiteX361"/>
              <a:gd fmla="*/ 0 h 924402" name="connsiteY361"/>
              <a:gd fmla="*/ 2734745 w 4603109" name="connsiteX362"/>
              <a:gd fmla="*/ 0 h 924402" name="connsiteY362"/>
              <a:gd fmla="*/ 2746692 w 4603109" name="connsiteX363"/>
              <a:gd fmla="*/ 0 h 924402" name="connsiteY363"/>
              <a:gd fmla="*/ 2749017 w 4603109" name="connsiteX364"/>
              <a:gd fmla="*/ 0 h 924402" name="connsiteY364"/>
              <a:gd fmla="*/ 2750509 w 4603109" name="connsiteX365"/>
              <a:gd fmla="*/ 0 h 924402" name="connsiteY365"/>
              <a:gd fmla="*/ 2754354 w 4603109" name="connsiteX366"/>
              <a:gd fmla="*/ 0 h 924402" name="connsiteY366"/>
              <a:gd fmla="*/ 2755654 w 4603109" name="connsiteX367"/>
              <a:gd fmla="*/ 0 h 924402" name="connsiteY367"/>
              <a:gd fmla="*/ 2757146 w 4603109" name="connsiteX368"/>
              <a:gd fmla="*/ 0 h 924402" name="connsiteY368"/>
              <a:gd fmla="*/ 2761827 w 4603109" name="connsiteX369"/>
              <a:gd fmla="*/ 0 h 924402" name="connsiteY369"/>
              <a:gd fmla="*/ 2763318 w 4603109" name="connsiteX370"/>
              <a:gd fmla="*/ 0 h 924402" name="connsiteY370"/>
              <a:gd fmla="*/ 2776756 w 4603109" name="connsiteX371"/>
              <a:gd fmla="*/ 0 h 924402" name="connsiteY371"/>
              <a:gd fmla="*/ 2777590 w 4603109" name="connsiteX372"/>
              <a:gd fmla="*/ 0 h 924402" name="connsiteY372"/>
              <a:gd fmla="*/ 2779082 w 4603109" name="connsiteX373"/>
              <a:gd fmla="*/ 0 h 924402" name="connsiteY373"/>
              <a:gd fmla="*/ 2783442 w 4603109" name="connsiteX374"/>
              <a:gd fmla="*/ 0 h 924402" name="connsiteY374"/>
              <a:gd fmla="*/ 2784228 w 4603109" name="connsiteX375"/>
              <a:gd fmla="*/ 0 h 924402" name="connsiteY375"/>
              <a:gd fmla="*/ 2785719 w 4603109" name="connsiteX376"/>
              <a:gd fmla="*/ 0 h 924402" name="connsiteY376"/>
              <a:gd fmla="*/ 2786473 w 4603109" name="connsiteX377"/>
              <a:gd fmla="*/ 0 h 924402" name="connsiteY377"/>
              <a:gd fmla="*/ 2793229 w 4603109" name="connsiteX378"/>
              <a:gd fmla="*/ 0 h 924402" name="connsiteY378"/>
              <a:gd fmla="*/ 2799367 w 4603109" name="connsiteX379"/>
              <a:gd fmla="*/ 0 h 924402" name="connsiteY379"/>
              <a:gd fmla="*/ 2813506 w 4603109" name="connsiteX380"/>
              <a:gd fmla="*/ 0 h 924402" name="connsiteY380"/>
              <a:gd fmla="*/ 2820311 w 4603109" name="connsiteX381"/>
              <a:gd fmla="*/ 0 h 924402" name="connsiteY381"/>
              <a:gd fmla="*/ 2827893 w 4603109" name="connsiteX382"/>
              <a:gd fmla="*/ 0 h 924402" name="connsiteY382"/>
              <a:gd fmla="*/ 2827940 w 4603109" name="connsiteX383"/>
              <a:gd fmla="*/ 0 h 924402" name="connsiteY383"/>
              <a:gd fmla="*/ 2829431 w 4603109" name="connsiteX384"/>
              <a:gd fmla="*/ 0 h 924402" name="connsiteY384"/>
              <a:gd fmla="*/ 2829978 w 4603109" name="connsiteX385"/>
              <a:gd fmla="*/ 0 h 924402" name="connsiteY385"/>
              <a:gd fmla="*/ 2852058 w 4603109" name="connsiteX386"/>
              <a:gd fmla="*/ 0 h 924402" name="connsiteY386"/>
              <a:gd fmla="*/ 2857060 w 4603109" name="connsiteX387"/>
              <a:gd fmla="*/ 0 h 924402" name="connsiteY387"/>
              <a:gd fmla="*/ 2857958 w 4603109" name="connsiteX388"/>
              <a:gd fmla="*/ 0 h 924402" name="connsiteY388"/>
              <a:gd fmla="*/ 2871601 w 4603109" name="connsiteX389"/>
              <a:gd fmla="*/ 0 h 924402" name="connsiteY389"/>
              <a:gd fmla="*/ 2882123 w 4603109" name="connsiteX390"/>
              <a:gd fmla="*/ 0 h 924402" name="connsiteY390"/>
              <a:gd fmla="*/ 2894046 w 4603109" name="connsiteX391"/>
              <a:gd fmla="*/ 0 h 924402" name="connsiteY391"/>
              <a:gd fmla="*/ 2903496 w 4603109" name="connsiteX392"/>
              <a:gd fmla="*/ 0 h 924402" name="connsiteY392"/>
              <a:gd fmla="*/ 2911211 w 4603109" name="connsiteX393"/>
              <a:gd fmla="*/ 0 h 924402" name="connsiteY393"/>
              <a:gd fmla="*/ 2914242 w 4603109" name="connsiteX394"/>
              <a:gd fmla="*/ 0 h 924402" name="connsiteY394"/>
              <a:gd fmla="*/ 2914461 w 4603109" name="connsiteX395"/>
              <a:gd fmla="*/ 0 h 924402" name="connsiteY395"/>
              <a:gd fmla="*/ 2924111 w 4603109" name="connsiteX396"/>
              <a:gd fmla="*/ 0 h 924402" name="connsiteY396"/>
              <a:gd fmla="*/ 2927136 w 4603109" name="connsiteX397"/>
              <a:gd fmla="*/ 0 h 924402" name="connsiteY397"/>
              <a:gd fmla="*/ 2933561 w 4603109" name="connsiteX398"/>
              <a:gd fmla="*/ 0 h 924402" name="connsiteY398"/>
              <a:gd fmla="*/ 2939580 w 4603109" name="connsiteX399"/>
              <a:gd fmla="*/ 0 h 924402" name="connsiteY399"/>
              <a:gd fmla="*/ 2941275 w 4603109" name="connsiteX400"/>
              <a:gd fmla="*/ 0 h 924402" name="connsiteY400"/>
              <a:gd fmla="*/ 2941543 w 4603109" name="connsiteX401"/>
              <a:gd fmla="*/ 0 h 924402" name="connsiteY401"/>
              <a:gd fmla="*/ 2945586 w 4603109" name="connsiteX402"/>
              <a:gd fmla="*/ 0 h 924402" name="connsiteY402"/>
              <a:gd fmla="*/ 2950032 w 4603109" name="connsiteX403"/>
              <a:gd fmla="*/ 0 h 924402" name="connsiteY403"/>
              <a:gd fmla="*/ 2955662 w 4603109" name="connsiteX404"/>
              <a:gd fmla="*/ 0 h 924402" name="connsiteY404"/>
              <a:gd fmla="*/ 2955709 w 4603109" name="connsiteX405"/>
              <a:gd fmla="*/ 0 h 924402" name="connsiteY405"/>
              <a:gd fmla="*/ 2957200 w 4603109" name="connsiteX406"/>
              <a:gd fmla="*/ 0 h 924402" name="connsiteY406"/>
              <a:gd fmla="*/ 2957747 w 4603109" name="connsiteX407"/>
              <a:gd fmla="*/ 0 h 924402" name="connsiteY407"/>
              <a:gd fmla="*/ 2968152 w 4603109" name="connsiteX408"/>
              <a:gd fmla="*/ 0 h 924402" name="connsiteY408"/>
              <a:gd fmla="*/ 2969644 w 4603109" name="connsiteX409"/>
              <a:gd fmla="*/ 0 h 924402" name="connsiteY409"/>
              <a:gd fmla="*/ 2972667 w 4603109" name="connsiteX410"/>
              <a:gd fmla="*/ 0 h 924402" name="connsiteY410"/>
              <a:gd fmla="*/ 2977114 w 4603109" name="connsiteX411"/>
              <a:gd fmla="*/ 0 h 924402" name="connsiteY411"/>
              <a:gd fmla="*/ 2984829 w 4603109" name="connsiteX412"/>
              <a:gd fmla="*/ 0 h 924402" name="connsiteY412"/>
              <a:gd fmla="*/ 2985727 w 4603109" name="connsiteX413"/>
              <a:gd fmla="*/ 0 h 924402" name="connsiteY413"/>
              <a:gd fmla="*/ 2999370 w 4603109" name="connsiteX414"/>
              <a:gd fmla="*/ 0 h 924402" name="connsiteY414"/>
              <a:gd fmla="*/ 3021815 w 4603109" name="connsiteX415"/>
              <a:gd fmla="*/ 0 h 924402" name="connsiteY415"/>
              <a:gd fmla="*/ 3031265 w 4603109" name="connsiteX416"/>
              <a:gd fmla="*/ 0 h 924402" name="connsiteY416"/>
              <a:gd fmla="*/ 3042230 w 4603109" name="connsiteX417"/>
              <a:gd fmla="*/ 0 h 924402" name="connsiteY417"/>
              <a:gd fmla="*/ 3044946 w 4603109" name="connsiteX418"/>
              <a:gd fmla="*/ 0 h 924402" name="connsiteY418"/>
              <a:gd fmla="*/ 3051880 w 4603109" name="connsiteX419"/>
              <a:gd fmla="*/ 0 h 924402" name="connsiteY419"/>
              <a:gd fmla="*/ 3061330 w 4603109" name="connsiteX420"/>
              <a:gd fmla="*/ 0 h 924402" name="connsiteY420"/>
              <a:gd fmla="*/ 3067349 w 4603109" name="connsiteX421"/>
              <a:gd fmla="*/ 0 h 924402" name="connsiteY421"/>
              <a:gd fmla="*/ 3069312 w 4603109" name="connsiteX422"/>
              <a:gd fmla="*/ 0 h 924402" name="connsiteY422"/>
              <a:gd fmla="*/ 3073355 w 4603109" name="connsiteX423"/>
              <a:gd fmla="*/ 0 h 924402" name="connsiteY423"/>
              <a:gd fmla="*/ 3073518 w 4603109" name="connsiteX424"/>
              <a:gd fmla="*/ 0 h 924402" name="connsiteY424"/>
              <a:gd fmla="*/ 3075011 w 4603109" name="connsiteX425"/>
              <a:gd fmla="*/ 0 h 924402" name="connsiteY425"/>
              <a:gd fmla="*/ 3077801 w 4603109" name="connsiteX426"/>
              <a:gd fmla="*/ 0 h 924402" name="connsiteY426"/>
              <a:gd fmla="*/ 3095921 w 4603109" name="connsiteX427"/>
              <a:gd fmla="*/ 0 h 924402" name="connsiteY427"/>
              <a:gd fmla="*/ 3097413 w 4603109" name="connsiteX428"/>
              <a:gd fmla="*/ 0 h 924402" name="connsiteY428"/>
              <a:gd fmla="*/ 3100436 w 4603109" name="connsiteX429"/>
              <a:gd fmla="*/ 0 h 924402" name="connsiteY429"/>
              <a:gd fmla="*/ 3103552 w 4603109" name="connsiteX430"/>
              <a:gd fmla="*/ 0 h 924402" name="connsiteY430"/>
              <a:gd fmla="*/ 3104883 w 4603109" name="connsiteX431"/>
              <a:gd fmla="*/ 0 h 924402" name="connsiteY431"/>
              <a:gd fmla="*/ 3120023 w 4603109" name="connsiteX432"/>
              <a:gd fmla="*/ 0 h 924402" name="connsiteY432"/>
              <a:gd fmla="*/ 3120445 w 4603109" name="connsiteX433"/>
              <a:gd fmla="*/ 0 h 924402" name="connsiteY433"/>
              <a:gd fmla="*/ 3149018 w 4603109" name="connsiteX434"/>
              <a:gd fmla="*/ 0 h 924402" name="connsiteY434"/>
              <a:gd fmla="*/ 3150088 w 4603109" name="connsiteX435"/>
              <a:gd fmla="*/ 0 h 924402" name="connsiteY435"/>
              <a:gd fmla="*/ 3150509 w 4603109" name="connsiteX436"/>
              <a:gd fmla="*/ 0 h 924402" name="connsiteY436"/>
              <a:gd fmla="*/ 3171054 w 4603109" name="connsiteX437"/>
              <a:gd fmla="*/ 0 h 924402" name="connsiteY437"/>
              <a:gd fmla="*/ 3172715 w 4603109" name="connsiteX438"/>
              <a:gd fmla="*/ 0 h 924402" name="connsiteY438"/>
              <a:gd fmla="*/ 3199627 w 4603109" name="connsiteX439"/>
              <a:gd fmla="*/ 0 h 924402" name="connsiteY439"/>
              <a:gd fmla="*/ 3201119 w 4603109" name="connsiteX440"/>
              <a:gd fmla="*/ 0 h 924402" name="connsiteY440"/>
              <a:gd fmla="*/ 3201287 w 4603109" name="connsiteX441"/>
              <a:gd fmla="*/ 0 h 924402" name="connsiteY441"/>
              <a:gd fmla="*/ 3201751 w 4603109" name="connsiteX442"/>
              <a:gd fmla="*/ 0 h 924402" name="connsiteY442"/>
              <a:gd fmla="*/ 3202780 w 4603109" name="connsiteX443"/>
              <a:gd fmla="*/ 0 h 924402" name="connsiteY443"/>
              <a:gd fmla="*/ 3217515 w 4603109" name="connsiteX444"/>
              <a:gd fmla="*/ 0 h 924402" name="connsiteY444"/>
              <a:gd fmla="*/ 3224152 w 4603109" name="connsiteX445"/>
              <a:gd fmla="*/ 0 h 924402" name="connsiteY445"/>
              <a:gd fmla="*/ 3230324 w 4603109" name="connsiteX446"/>
              <a:gd fmla="*/ 0 h 924402" name="connsiteY446"/>
              <a:gd fmla="*/ 3231321 w 4603109" name="connsiteX447"/>
              <a:gd fmla="*/ 0 h 924402" name="connsiteY447"/>
              <a:gd fmla="*/ 3231816 w 4603109" name="connsiteX448"/>
              <a:gd fmla="*/ 0 h 924402" name="connsiteY448"/>
              <a:gd fmla="*/ 3243763 w 4603109" name="connsiteX449"/>
              <a:gd fmla="*/ 0 h 924402" name="connsiteY449"/>
              <a:gd fmla="*/ 3246088 w 4603109" name="connsiteX450"/>
              <a:gd fmla="*/ 0 h 924402" name="connsiteY450"/>
              <a:gd fmla="*/ 3247580 w 4603109" name="connsiteX451"/>
              <a:gd fmla="*/ 0 h 924402" name="connsiteY451"/>
              <a:gd fmla="*/ 3247792 w 4603109" name="connsiteX452"/>
              <a:gd fmla="*/ 0 h 924402" name="connsiteY452"/>
              <a:gd fmla="*/ 3248214 w 4603109" name="connsiteX453"/>
              <a:gd fmla="*/ 0 h 924402" name="connsiteY453"/>
              <a:gd fmla="*/ 3252725 w 4603109" name="connsiteX454"/>
              <a:gd fmla="*/ 0 h 924402" name="connsiteY454"/>
              <a:gd fmla="*/ 3254217 w 4603109" name="connsiteX455"/>
              <a:gd fmla="*/ 0 h 924402" name="connsiteY455"/>
              <a:gd fmla="*/ 3260235 w 4603109" name="connsiteX456"/>
              <a:gd fmla="*/ 0 h 924402" name="connsiteY456"/>
              <a:gd fmla="*/ 3276787 w 4603109" name="connsiteX457"/>
              <a:gd fmla="*/ 0 h 924402" name="connsiteY457"/>
              <a:gd fmla="*/ 3277857 w 4603109" name="connsiteX458"/>
              <a:gd fmla="*/ 0 h 924402" name="connsiteY458"/>
              <a:gd fmla="*/ 3278278 w 4603109" name="connsiteX459"/>
              <a:gd fmla="*/ 0 h 924402" name="connsiteY459"/>
              <a:gd fmla="*/ 3290300 w 4603109" name="connsiteX460"/>
              <a:gd fmla="*/ 0 h 924402" name="connsiteY460"/>
              <a:gd fmla="*/ 3298823 w 4603109" name="connsiteX461"/>
              <a:gd fmla="*/ 0 h 924402" name="connsiteY461"/>
              <a:gd fmla="*/ 3327396 w 4603109" name="connsiteX462"/>
              <a:gd fmla="*/ 0 h 924402" name="connsiteY462"/>
              <a:gd fmla="*/ 3328888 w 4603109" name="connsiteX463"/>
              <a:gd fmla="*/ 0 h 924402" name="connsiteY463"/>
              <a:gd fmla="*/ 3329520 w 4603109" name="connsiteX464"/>
              <a:gd fmla="*/ 0 h 924402" name="connsiteY464"/>
              <a:gd fmla="*/ 3345284 w 4603109" name="connsiteX465"/>
              <a:gd fmla="*/ 0 h 924402" name="connsiteY465"/>
              <a:gd fmla="*/ 3349129 w 4603109" name="connsiteX466"/>
              <a:gd fmla="*/ 0 h 924402" name="connsiteY466"/>
              <a:gd fmla="*/ 3351921 w 4603109" name="connsiteX467"/>
              <a:gd fmla="*/ 0 h 924402" name="connsiteY467"/>
              <a:gd fmla="*/ 3358093 w 4603109" name="connsiteX468"/>
              <a:gd fmla="*/ 0 h 924402" name="connsiteY468"/>
              <a:gd fmla="*/ 3359585 w 4603109" name="connsiteX469"/>
              <a:gd fmla="*/ 0 h 924402" name="connsiteY469"/>
              <a:gd fmla="*/ 3371532 w 4603109" name="connsiteX470"/>
              <a:gd fmla="*/ 0 h 924402" name="connsiteY470"/>
              <a:gd fmla="*/ 3373857 w 4603109" name="connsiteX471"/>
              <a:gd fmla="*/ 0 h 924402" name="connsiteY471"/>
              <a:gd fmla="*/ 3375349 w 4603109" name="connsiteX472"/>
              <a:gd fmla="*/ 0 h 924402" name="connsiteY472"/>
              <a:gd fmla="*/ 3380494 w 4603109" name="connsiteX473"/>
              <a:gd fmla="*/ 0 h 924402" name="connsiteY473"/>
              <a:gd fmla="*/ 3381986 w 4603109" name="connsiteX474"/>
              <a:gd fmla="*/ 0 h 924402" name="connsiteY474"/>
              <a:gd fmla="*/ 3388004 w 4603109" name="connsiteX475"/>
              <a:gd fmla="*/ 0 h 924402" name="connsiteY475"/>
              <a:gd fmla="*/ 3408282 w 4603109" name="connsiteX476"/>
              <a:gd fmla="*/ 0 h 924402" name="connsiteY476"/>
              <a:gd fmla="*/ 3418069 w 4603109" name="connsiteX477"/>
              <a:gd fmla="*/ 0 h 924402" name="connsiteY477"/>
              <a:gd fmla="*/ 3424207 w 4603109" name="connsiteX478"/>
              <a:gd fmla="*/ 0 h 924402" name="connsiteY478"/>
              <a:gd fmla="*/ 3424753 w 4603109" name="connsiteX479"/>
              <a:gd fmla="*/ 0 h 924402" name="connsiteY479"/>
              <a:gd fmla="*/ 3452733 w 4603109" name="connsiteX480"/>
              <a:gd fmla="*/ 0 h 924402" name="connsiteY480"/>
              <a:gd fmla="*/ 3454818 w 4603109" name="connsiteX481"/>
              <a:gd fmla="*/ 0 h 924402" name="connsiteY481"/>
              <a:gd fmla="*/ 3476898 w 4603109" name="connsiteX482"/>
              <a:gd fmla="*/ 0 h 924402" name="connsiteY482"/>
              <a:gd fmla="*/ 3496441 w 4603109" name="connsiteX483"/>
              <a:gd fmla="*/ 0 h 924402" name="connsiteY483"/>
              <a:gd fmla="*/ 3509236 w 4603109" name="connsiteX484"/>
              <a:gd fmla="*/ 0 h 924402" name="connsiteY484"/>
              <a:gd fmla="*/ 3518886 w 4603109" name="connsiteX485"/>
              <a:gd fmla="*/ 0 h 924402" name="connsiteY485"/>
              <a:gd fmla="*/ 3528336 w 4603109" name="connsiteX486"/>
              <a:gd fmla="*/ 0 h 924402" name="connsiteY486"/>
              <a:gd fmla="*/ 3536051 w 4603109" name="connsiteX487"/>
              <a:gd fmla="*/ 0 h 924402" name="connsiteY487"/>
              <a:gd fmla="*/ 3539301 w 4603109" name="connsiteX488"/>
              <a:gd fmla="*/ 0 h 924402" name="connsiteY488"/>
              <a:gd fmla="*/ 3540361 w 4603109" name="connsiteX489"/>
              <a:gd fmla="*/ 0 h 924402" name="connsiteY489"/>
              <a:gd fmla="*/ 3544807 w 4603109" name="connsiteX490"/>
              <a:gd fmla="*/ 0 h 924402" name="connsiteY490"/>
              <a:gd fmla="*/ 3551976 w 4603109" name="connsiteX491"/>
              <a:gd fmla="*/ 0 h 924402" name="connsiteY491"/>
              <a:gd fmla="*/ 3552522 w 4603109" name="connsiteX492"/>
              <a:gd fmla="*/ 0 h 924402" name="connsiteY492"/>
              <a:gd fmla="*/ 3564420 w 4603109" name="connsiteX493"/>
              <a:gd fmla="*/ 0 h 924402" name="connsiteY493"/>
              <a:gd fmla="*/ 3570426 w 4603109" name="connsiteX494"/>
              <a:gd fmla="*/ 0 h 924402" name="connsiteY494"/>
              <a:gd fmla="*/ 3574872 w 4603109" name="connsiteX495"/>
              <a:gd fmla="*/ 0 h 924402" name="connsiteY495"/>
              <a:gd fmla="*/ 3580502 w 4603109" name="connsiteX496"/>
              <a:gd fmla="*/ 0 h 924402" name="connsiteY496"/>
              <a:gd fmla="*/ 3582587 w 4603109" name="connsiteX497"/>
              <a:gd fmla="*/ 0 h 924402" name="connsiteY497"/>
              <a:gd fmla="*/ 3624210 w 4603109" name="connsiteX498"/>
              <a:gd fmla="*/ 0 h 924402" name="connsiteY498"/>
              <a:gd fmla="*/ 3637005 w 4603109" name="connsiteX499"/>
              <a:gd fmla="*/ 0 h 924402" name="connsiteY499"/>
              <a:gd fmla="*/ 3646655 w 4603109" name="connsiteX500"/>
              <a:gd fmla="*/ 0 h 924402" name="connsiteY500"/>
              <a:gd fmla="*/ 3656105 w 4603109" name="connsiteX501"/>
              <a:gd fmla="*/ 0 h 924402" name="connsiteY501"/>
              <a:gd fmla="*/ 3667070 w 4603109" name="connsiteX502"/>
              <a:gd fmla="*/ 0 h 924402" name="connsiteY502"/>
              <a:gd fmla="*/ 3668130 w 4603109" name="connsiteX503"/>
              <a:gd fmla="*/ 0 h 924402" name="connsiteY503"/>
              <a:gd fmla="*/ 3669786 w 4603109" name="connsiteX504"/>
              <a:gd fmla="*/ 0 h 924402" name="connsiteY504"/>
              <a:gd fmla="*/ 3672576 w 4603109" name="connsiteX505"/>
              <a:gd fmla="*/ 0 h 924402" name="connsiteY505"/>
              <a:gd fmla="*/ 3692189 w 4603109" name="connsiteX506"/>
              <a:gd fmla="*/ 0 h 924402" name="connsiteY506"/>
              <a:gd fmla="*/ 3698195 w 4603109" name="connsiteX507"/>
              <a:gd fmla="*/ 0 h 924402" name="connsiteY507"/>
              <a:gd fmla="*/ 3702641 w 4603109" name="connsiteX508"/>
              <a:gd fmla="*/ 0 h 924402" name="connsiteY508"/>
              <a:gd fmla="*/ 3744863 w 4603109" name="connsiteX509"/>
              <a:gd fmla="*/ 0 h 924402" name="connsiteY509"/>
              <a:gd fmla="*/ 3745285 w 4603109" name="connsiteX510"/>
              <a:gd fmla="*/ 0 h 924402" name="connsiteY510"/>
              <a:gd fmla="*/ 3795894 w 4603109" name="connsiteX511"/>
              <a:gd fmla="*/ 0 h 924402" name="connsiteY511"/>
              <a:gd fmla="*/ 3797555 w 4603109" name="connsiteX512"/>
              <a:gd fmla="*/ 0 h 924402" name="connsiteY512"/>
              <a:gd fmla="*/ 3826591 w 4603109" name="connsiteX513"/>
              <a:gd fmla="*/ 0 h 924402" name="connsiteY513"/>
              <a:gd fmla="*/ 3842355 w 4603109" name="connsiteX514"/>
              <a:gd fmla="*/ 0 h 924402" name="connsiteY514"/>
              <a:gd fmla="*/ 3848992 w 4603109" name="connsiteX515"/>
              <a:gd fmla="*/ 0 h 924402" name="connsiteY515"/>
              <a:gd fmla="*/ 3872632 w 4603109" name="connsiteX516"/>
              <a:gd fmla="*/ 0 h 924402" name="connsiteY516"/>
              <a:gd fmla="*/ 3873054 w 4603109" name="connsiteX517"/>
              <a:gd fmla="*/ 0 h 924402" name="connsiteY517"/>
              <a:gd fmla="*/ 3885075 w 4603109" name="connsiteX518"/>
              <a:gd fmla="*/ 0 h 924402" name="connsiteY518"/>
              <a:gd fmla="*/ 3923663 w 4603109" name="connsiteX519"/>
              <a:gd fmla="*/ 0 h 924402" name="connsiteY519"/>
              <a:gd fmla="*/ 3954360 w 4603109" name="connsiteX520"/>
              <a:gd fmla="*/ 0 h 924402" name="connsiteY520"/>
              <a:gd fmla="*/ 3970124 w 4603109" name="connsiteX521"/>
              <a:gd fmla="*/ 0 h 924402" name="connsiteY521"/>
              <a:gd fmla="*/ 3976761 w 4603109" name="connsiteX522"/>
              <a:gd fmla="*/ 0 h 924402" name="connsiteY522"/>
              <a:gd fmla="*/ 4012844 w 4603109" name="connsiteX523"/>
              <a:gd fmla="*/ 0 h 924402" name="connsiteY523"/>
              <a:gd fmla="*/ 4049593 w 4603109" name="connsiteX524"/>
              <a:gd fmla="*/ 0 h 924402" name="connsiteY524"/>
              <a:gd fmla="*/ 4169647 w 4603109" name="connsiteX525"/>
              <a:gd fmla="*/ 0 h 924402" name="connsiteY525"/>
              <a:gd fmla="*/ 4177362 w 4603109" name="connsiteX526"/>
              <a:gd fmla="*/ 0 h 924402" name="connsiteY526"/>
              <a:gd fmla="*/ 4297416 w 4603109" name="connsiteX527"/>
              <a:gd fmla="*/ 0 h 924402" name="connsiteY527"/>
              <a:gd fmla="*/ 4379339 w 4603109" name="connsiteX528"/>
              <a:gd fmla="*/ 47054 h 924402" name="connsiteY528"/>
              <a:gd fmla="*/ 4591731 w 4603109" name="connsiteX529"/>
              <a:gd fmla="*/ 415146 h 924402" name="connsiteY529"/>
              <a:gd fmla="*/ 4591731 w 4603109" name="connsiteX530"/>
              <a:gd fmla="*/ 509257 h 924402" name="connsiteY530"/>
              <a:gd fmla="*/ 4379339 w 4603109" name="connsiteX531"/>
              <a:gd fmla="*/ 877348 h 924402" name="connsiteY531"/>
              <a:gd fmla="*/ 4297416 w 4603109" name="connsiteX532"/>
              <a:gd fmla="*/ 924402 h 924402" name="connsiteY532"/>
              <a:gd fmla="*/ 4169647 w 4603109" name="connsiteX533"/>
              <a:gd fmla="*/ 924402 h 924402" name="connsiteY533"/>
              <a:gd fmla="*/ 3976761 w 4603109" name="connsiteX534"/>
              <a:gd fmla="*/ 924402 h 924402" name="connsiteY534"/>
              <a:gd fmla="*/ 3872632 w 4603109" name="connsiteX535"/>
              <a:gd fmla="*/ 924402 h 924402" name="connsiteY535"/>
              <a:gd fmla="*/ 3848992 w 4603109" name="connsiteX536"/>
              <a:gd fmla="*/ 924402 h 924402" name="connsiteY536"/>
              <a:gd fmla="*/ 3744863 w 4603109" name="connsiteX537"/>
              <a:gd fmla="*/ 924402 h 924402" name="connsiteY537"/>
              <a:gd fmla="*/ 3702641 w 4603109" name="connsiteX538"/>
              <a:gd fmla="*/ 924402 h 924402" name="connsiteY538"/>
              <a:gd fmla="*/ 3672576 w 4603109" name="connsiteX539"/>
              <a:gd fmla="*/ 924402 h 924402" name="connsiteY539"/>
              <a:gd fmla="*/ 3656105 w 4603109" name="connsiteX540"/>
              <a:gd fmla="*/ 924402 h 924402" name="connsiteY540"/>
              <a:gd fmla="*/ 3574872 w 4603109" name="connsiteX541"/>
              <a:gd fmla="*/ 924402 h 924402" name="connsiteY541"/>
              <a:gd fmla="*/ 3551976 w 4603109" name="connsiteX542"/>
              <a:gd fmla="*/ 924402 h 924402" name="connsiteY542"/>
              <a:gd fmla="*/ 3544807 w 4603109" name="connsiteX543"/>
              <a:gd fmla="*/ 924402 h 924402" name="connsiteY543"/>
              <a:gd fmla="*/ 3528336 w 4603109" name="connsiteX544"/>
              <a:gd fmla="*/ 924402 h 924402" name="connsiteY544"/>
              <a:gd fmla="*/ 3424207 w 4603109" name="connsiteX545"/>
              <a:gd fmla="*/ 924402 h 924402" name="connsiteY545"/>
              <a:gd fmla="*/ 3381986 w 4603109" name="connsiteX546"/>
              <a:gd fmla="*/ 924402 h 924402" name="connsiteY546"/>
              <a:gd fmla="*/ 3380494 w 4603109" name="connsiteX547"/>
              <a:gd fmla="*/ 924402 h 924402" name="connsiteY547"/>
              <a:gd fmla="*/ 3351921 w 4603109" name="connsiteX548"/>
              <a:gd fmla="*/ 924402 h 924402" name="connsiteY548"/>
              <a:gd fmla="*/ 3277857 w 4603109" name="connsiteX549"/>
              <a:gd fmla="*/ 924402 h 924402" name="connsiteY549"/>
              <a:gd fmla="*/ 3254217 w 4603109" name="connsiteX550"/>
              <a:gd fmla="*/ 924402 h 924402" name="connsiteY550"/>
              <a:gd fmla="*/ 3252725 w 4603109" name="connsiteX551"/>
              <a:gd fmla="*/ 924402 h 924402" name="connsiteY551"/>
              <a:gd fmla="*/ 3247792 w 4603109" name="connsiteX552"/>
              <a:gd fmla="*/ 924402 h 924402" name="connsiteY552"/>
              <a:gd fmla="*/ 3231321 w 4603109" name="connsiteX553"/>
              <a:gd fmla="*/ 924402 h 924402" name="connsiteY553"/>
              <a:gd fmla="*/ 3224152 w 4603109" name="connsiteX554"/>
              <a:gd fmla="*/ 924402 h 924402" name="connsiteY554"/>
              <a:gd fmla="*/ 3150088 w 4603109" name="connsiteX555"/>
              <a:gd fmla="*/ 924402 h 924402" name="connsiteY555"/>
              <a:gd fmla="*/ 3120023 w 4603109" name="connsiteX556"/>
              <a:gd fmla="*/ 924402 h 924402" name="connsiteY556"/>
              <a:gd fmla="*/ 3104883 w 4603109" name="connsiteX557"/>
              <a:gd fmla="*/ 924402 h 924402" name="connsiteY557"/>
              <a:gd fmla="*/ 3103552 w 4603109" name="connsiteX558"/>
              <a:gd fmla="*/ 924402 h 924402" name="connsiteY558"/>
              <a:gd fmla="*/ 3077801 w 4603109" name="connsiteX559"/>
              <a:gd fmla="*/ 924402 h 924402" name="connsiteY559"/>
              <a:gd fmla="*/ 3061330 w 4603109" name="connsiteX560"/>
              <a:gd fmla="*/ 924402 h 924402" name="connsiteY560"/>
              <a:gd fmla="*/ 3031265 w 4603109" name="connsiteX561"/>
              <a:gd fmla="*/ 924402 h 924402" name="connsiteY561"/>
              <a:gd fmla="*/ 2977114 w 4603109" name="connsiteX562"/>
              <a:gd fmla="*/ 924402 h 924402" name="connsiteY562"/>
              <a:gd fmla="*/ 2957200 w 4603109" name="connsiteX563"/>
              <a:gd fmla="*/ 924402 h 924402" name="connsiteY563"/>
              <a:gd fmla="*/ 2955709 w 4603109" name="connsiteX564"/>
              <a:gd fmla="*/ 924402 h 924402" name="connsiteY564"/>
              <a:gd fmla="*/ 2950032 w 4603109" name="connsiteX565"/>
              <a:gd fmla="*/ 924402 h 924402" name="connsiteY565"/>
              <a:gd fmla="*/ 2933561 w 4603109" name="connsiteX566"/>
              <a:gd fmla="*/ 924402 h 924402" name="connsiteY566"/>
              <a:gd fmla="*/ 2927136 w 4603109" name="connsiteX567"/>
              <a:gd fmla="*/ 924402 h 924402" name="connsiteY567"/>
              <a:gd fmla="*/ 2903496 w 4603109" name="connsiteX568"/>
              <a:gd fmla="*/ 924402 h 924402" name="connsiteY568"/>
              <a:gd fmla="*/ 2829431 w 4603109" name="connsiteX569"/>
              <a:gd fmla="*/ 924402 h 924402" name="connsiteY569"/>
              <a:gd fmla="*/ 2827940 w 4603109" name="connsiteX570"/>
              <a:gd fmla="*/ 924402 h 924402" name="connsiteY570"/>
              <a:gd fmla="*/ 2799367 w 4603109" name="connsiteX571"/>
              <a:gd fmla="*/ 924402 h 924402" name="connsiteY571"/>
              <a:gd fmla="*/ 2785719 w 4603109" name="connsiteX572"/>
              <a:gd fmla="*/ 924402 h 924402" name="connsiteY572"/>
              <a:gd fmla="*/ 2784228 w 4603109" name="connsiteX573"/>
              <a:gd fmla="*/ 924402 h 924402" name="connsiteY573"/>
              <a:gd fmla="*/ 2757146 w 4603109" name="connsiteX574"/>
              <a:gd fmla="*/ 924402 h 924402" name="connsiteY574"/>
              <a:gd fmla="*/ 2755654 w 4603109" name="connsiteX575"/>
              <a:gd fmla="*/ 924402 h 924402" name="connsiteY575"/>
              <a:gd fmla="*/ 2680098 w 4603109" name="connsiteX576"/>
              <a:gd fmla="*/ 924402 h 924402" name="connsiteY576"/>
              <a:gd fmla="*/ 2657950 w 4603109" name="connsiteX577"/>
              <a:gd fmla="*/ 924402 h 924402" name="connsiteY577"/>
              <a:gd fmla="*/ 2656459 w 4603109" name="connsiteX578"/>
              <a:gd fmla="*/ 924402 h 924402" name="connsiteY578"/>
              <a:gd fmla="*/ 2653017 w 4603109" name="connsiteX579"/>
              <a:gd fmla="*/ 924402 h 924402" name="connsiteY579"/>
              <a:gd fmla="*/ 2636545 w 4603109" name="connsiteX580"/>
              <a:gd fmla="*/ 924402 h 924402" name="connsiteY580"/>
              <a:gd fmla="*/ 2629377 w 4603109" name="connsiteX581"/>
              <a:gd fmla="*/ 924402 h 924402" name="connsiteY581"/>
              <a:gd fmla="*/ 2627885 w 4603109" name="connsiteX582"/>
              <a:gd fmla="*/ 924402 h 924402" name="connsiteY582"/>
              <a:gd fmla="*/ 2606481 w 4603109" name="connsiteX583"/>
              <a:gd fmla="*/ 924402 h 924402" name="connsiteY583"/>
              <a:gd fmla="*/ 2552329 w 4603109" name="connsiteX584"/>
              <a:gd fmla="*/ 924402 h 924402" name="connsiteY584"/>
              <a:gd fmla="*/ 2525248 w 4603109" name="connsiteX585"/>
              <a:gd fmla="*/ 924402 h 924402" name="connsiteY585"/>
              <a:gd fmla="*/ 2510108 w 4603109" name="connsiteX586"/>
              <a:gd fmla="*/ 924402 h 924402" name="connsiteY586"/>
              <a:gd fmla="*/ 2508776 w 4603109" name="connsiteX587"/>
              <a:gd fmla="*/ 924402 h 924402" name="connsiteY587"/>
              <a:gd fmla="*/ 2480043 w 4603109" name="connsiteX588"/>
              <a:gd fmla="*/ 924402 h 924402" name="connsiteY588"/>
              <a:gd fmla="*/ 2478712 w 4603109" name="connsiteX589"/>
              <a:gd fmla="*/ 924402 h 924402" name="connsiteY589"/>
              <a:gd fmla="*/ 2463572 w 4603109" name="connsiteX590"/>
              <a:gd fmla="*/ 924402 h 924402" name="connsiteY590"/>
              <a:gd fmla="*/ 2436490 w 4603109" name="connsiteX591"/>
              <a:gd fmla="*/ 924402 h 924402" name="connsiteY591"/>
              <a:gd fmla="*/ 2382339 w 4603109" name="connsiteX592"/>
              <a:gd fmla="*/ 924402 h 924402" name="connsiteY592"/>
              <a:gd fmla="*/ 2360934 w 4603109" name="connsiteX593"/>
              <a:gd fmla="*/ 924402 h 924402" name="connsiteY593"/>
              <a:gd fmla="*/ 2359443 w 4603109" name="connsiteX594"/>
              <a:gd fmla="*/ 924402 h 924402" name="connsiteY594"/>
              <a:gd fmla="*/ 2352274 w 4603109" name="connsiteX595"/>
              <a:gd fmla="*/ 924402 h 924402" name="connsiteY595"/>
              <a:gd fmla="*/ 2335803 w 4603109" name="connsiteX596"/>
              <a:gd fmla="*/ 924402 h 924402" name="connsiteY596"/>
              <a:gd fmla="*/ 2332360 w 4603109" name="connsiteX597"/>
              <a:gd fmla="*/ 924402 h 924402" name="connsiteY597"/>
              <a:gd fmla="*/ 2332328 w 4603109" name="connsiteX598"/>
              <a:gd fmla="*/ 924402 h 924402" name="connsiteY598"/>
              <a:gd fmla="*/ 2330869 w 4603109" name="connsiteX599"/>
              <a:gd fmla="*/ 924402 h 924402" name="connsiteY599"/>
              <a:gd fmla="*/ 2308721 w 4603109" name="connsiteX600"/>
              <a:gd fmla="*/ 924402 h 924402" name="connsiteY600"/>
              <a:gd fmla="*/ 2233165 w 4603109" name="connsiteX601"/>
              <a:gd fmla="*/ 924402 h 924402" name="connsiteY601"/>
              <a:gd fmla="*/ 2231674 w 4603109" name="connsiteX602"/>
              <a:gd fmla="*/ 924402 h 924402" name="connsiteY602"/>
              <a:gd fmla="*/ 2204591 w 4603109" name="connsiteX603"/>
              <a:gd fmla="*/ 924402 h 924402" name="connsiteY603"/>
              <a:gd fmla="*/ 2204559 w 4603109" name="connsiteX604"/>
              <a:gd fmla="*/ 924402 h 924402" name="connsiteY604"/>
              <a:gd fmla="*/ 2203100 w 4603109" name="connsiteX605"/>
              <a:gd fmla="*/ 924402 h 924402" name="connsiteY605"/>
              <a:gd fmla="*/ 2189452 w 4603109" name="connsiteX606"/>
              <a:gd fmla="*/ 924402 h 924402" name="connsiteY606"/>
              <a:gd fmla="*/ 2160879 w 4603109" name="connsiteX607"/>
              <a:gd fmla="*/ 924402 h 924402" name="connsiteY607"/>
              <a:gd fmla="*/ 2159388 w 4603109" name="connsiteX608"/>
              <a:gd fmla="*/ 924402 h 924402" name="connsiteY608"/>
              <a:gd fmla="*/ 2085323 w 4603109" name="connsiteX609"/>
              <a:gd fmla="*/ 924402 h 924402" name="connsiteY609"/>
              <a:gd fmla="*/ 2077294 w 4603109" name="connsiteX610"/>
              <a:gd fmla="*/ 924402 h 924402" name="connsiteY610"/>
              <a:gd fmla="*/ 2061683 w 4603109" name="connsiteX611"/>
              <a:gd fmla="*/ 924402 h 924402" name="connsiteY611"/>
              <a:gd fmla="*/ 2055258 w 4603109" name="connsiteX612"/>
              <a:gd fmla="*/ 924402 h 924402" name="connsiteY612"/>
              <a:gd fmla="*/ 2038787 w 4603109" name="connsiteX613"/>
              <a:gd fmla="*/ 924402 h 924402" name="connsiteY613"/>
              <a:gd fmla="*/ 2033110 w 4603109" name="connsiteX614"/>
              <a:gd fmla="*/ 924402 h 924402" name="connsiteY614"/>
              <a:gd fmla="*/ 2031619 w 4603109" name="connsiteX615"/>
              <a:gd fmla="*/ 924402 h 924402" name="connsiteY615"/>
              <a:gd fmla="*/ 2011705 w 4603109" name="connsiteX616"/>
              <a:gd fmla="*/ 924402 h 924402" name="connsiteY616"/>
              <a:gd fmla="*/ 1957554 w 4603109" name="connsiteX617"/>
              <a:gd fmla="*/ 924402 h 924402" name="connsiteY617"/>
              <a:gd fmla="*/ 1949525 w 4603109" name="connsiteX618"/>
              <a:gd fmla="*/ 924402 h 924402" name="connsiteY618"/>
              <a:gd fmla="*/ 1927489 w 4603109" name="connsiteX619"/>
              <a:gd fmla="*/ 924402 h 924402" name="connsiteY619"/>
              <a:gd fmla="*/ 1911018 w 4603109" name="connsiteX620"/>
              <a:gd fmla="*/ 924402 h 924402" name="connsiteY620"/>
              <a:gd fmla="*/ 1907543 w 4603109" name="connsiteX621"/>
              <a:gd fmla="*/ 924402 h 924402" name="connsiteY621"/>
              <a:gd fmla="*/ 1885268 w 4603109" name="connsiteX622"/>
              <a:gd fmla="*/ 924402 h 924402" name="connsiteY622"/>
              <a:gd fmla="*/ 1883936 w 4603109" name="connsiteX623"/>
              <a:gd fmla="*/ 924402 h 924402" name="connsiteY623"/>
              <a:gd fmla="*/ 1868796 w 4603109" name="connsiteX624"/>
              <a:gd fmla="*/ 924402 h 924402" name="connsiteY624"/>
              <a:gd fmla="*/ 1838732 w 4603109" name="connsiteX625"/>
              <a:gd fmla="*/ 924402 h 924402" name="connsiteY625"/>
              <a:gd fmla="*/ 1779774 w 4603109" name="connsiteX626"/>
              <a:gd fmla="*/ 924402 h 924402" name="connsiteY626"/>
              <a:gd fmla="*/ 1764668 w 4603109" name="connsiteX627"/>
              <a:gd fmla="*/ 924402 h 924402" name="connsiteY627"/>
              <a:gd fmla="*/ 1757499 w 4603109" name="connsiteX628"/>
              <a:gd fmla="*/ 924402 h 924402" name="connsiteY628"/>
              <a:gd fmla="*/ 1741027 w 4603109" name="connsiteX629"/>
              <a:gd fmla="*/ 924402 h 924402" name="connsiteY629"/>
              <a:gd fmla="*/ 1737552 w 4603109" name="connsiteX630"/>
              <a:gd fmla="*/ 924402 h 924402" name="connsiteY630"/>
              <a:gd fmla="*/ 1736094 w 4603109" name="connsiteX631"/>
              <a:gd fmla="*/ 924402 h 924402" name="connsiteY631"/>
              <a:gd fmla="*/ 1734603 w 4603109" name="connsiteX632"/>
              <a:gd fmla="*/ 924402 h 924402" name="connsiteY632"/>
              <a:gd fmla="*/ 1710963 w 4603109" name="connsiteX633"/>
              <a:gd fmla="*/ 924402 h 924402" name="connsiteY633"/>
              <a:gd fmla="*/ 1707488 w 4603109" name="connsiteX634"/>
              <a:gd fmla="*/ 924402 h 924402" name="connsiteY634"/>
              <a:gd fmla="*/ 1652509 w 4603109" name="connsiteX635"/>
              <a:gd fmla="*/ 924402 h 924402" name="connsiteY635"/>
              <a:gd fmla="*/ 1636899 w 4603109" name="connsiteX636"/>
              <a:gd fmla="*/ 924402 h 924402" name="connsiteY636"/>
              <a:gd fmla="*/ 1609783 w 4603109" name="connsiteX637"/>
              <a:gd fmla="*/ 924402 h 924402" name="connsiteY637"/>
              <a:gd fmla="*/ 1608325 w 4603109" name="connsiteX638"/>
              <a:gd fmla="*/ 924402 h 924402" name="connsiteY638"/>
              <a:gd fmla="*/ 1606834 w 4603109" name="connsiteX639"/>
              <a:gd fmla="*/ 924402 h 924402" name="connsiteY639"/>
              <a:gd fmla="*/ 1579719 w 4603109" name="connsiteX640"/>
              <a:gd fmla="*/ 924402 h 924402" name="connsiteY640"/>
              <a:gd fmla="*/ 1564612 w 4603109" name="connsiteX641"/>
              <a:gd fmla="*/ 924402 h 924402" name="connsiteY641"/>
              <a:gd fmla="*/ 1524740 w 4603109" name="connsiteX642"/>
              <a:gd fmla="*/ 924402 h 924402" name="connsiteY642"/>
              <a:gd fmla="*/ 1482518 w 4603109" name="connsiteX643"/>
              <a:gd fmla="*/ 924402 h 924402" name="connsiteY643"/>
              <a:gd fmla="*/ 1460483 w 4603109" name="connsiteX644"/>
              <a:gd fmla="*/ 924402 h 924402" name="connsiteY644"/>
              <a:gd fmla="*/ 1452454 w 4603109" name="connsiteX645"/>
              <a:gd fmla="*/ 924402 h 924402" name="connsiteY645"/>
              <a:gd fmla="*/ 1444011 w 4603109" name="connsiteX646"/>
              <a:gd fmla="*/ 924402 h 924402" name="connsiteY646"/>
              <a:gd fmla="*/ 1436843 w 4603109" name="connsiteX647"/>
              <a:gd fmla="*/ 924402 h 924402" name="connsiteY647"/>
              <a:gd fmla="*/ 1413947 w 4603109" name="connsiteX648"/>
              <a:gd fmla="*/ 924402 h 924402" name="connsiteY648"/>
              <a:gd fmla="*/ 1354749 w 4603109" name="connsiteX649"/>
              <a:gd fmla="*/ 924402 h 924402" name="connsiteY649"/>
              <a:gd fmla="*/ 1332714 w 4603109" name="connsiteX650"/>
              <a:gd fmla="*/ 924402 h 924402" name="connsiteY650"/>
              <a:gd fmla="*/ 1324685 w 4603109" name="connsiteX651"/>
              <a:gd fmla="*/ 924402 h 924402" name="connsiteY651"/>
              <a:gd fmla="*/ 1316242 w 4603109" name="connsiteX652"/>
              <a:gd fmla="*/ 924402 h 924402" name="connsiteY652"/>
              <a:gd fmla="*/ 1312767 w 4603109" name="connsiteX653"/>
              <a:gd fmla="*/ 924402 h 924402" name="connsiteY653"/>
              <a:gd fmla="*/ 1286178 w 4603109" name="connsiteX654"/>
              <a:gd fmla="*/ 924402 h 924402" name="connsiteY654"/>
              <a:gd fmla="*/ 1282703 w 4603109" name="connsiteX655"/>
              <a:gd fmla="*/ 924402 h 924402" name="connsiteY655"/>
              <a:gd fmla="*/ 1243956 w 4603109" name="connsiteX656"/>
              <a:gd fmla="*/ 924402 h 924402" name="connsiteY656"/>
              <a:gd fmla="*/ 1184998 w 4603109" name="connsiteX657"/>
              <a:gd fmla="*/ 924402 h 924402" name="connsiteY657"/>
              <a:gd fmla="*/ 1154934 w 4603109" name="connsiteX658"/>
              <a:gd fmla="*/ 924402 h 924402" name="connsiteY658"/>
              <a:gd fmla="*/ 1139828 w 4603109" name="connsiteX659"/>
              <a:gd fmla="*/ 924402 h 924402" name="connsiteY659"/>
              <a:gd fmla="*/ 1116187 w 4603109" name="connsiteX660"/>
              <a:gd fmla="*/ 924402 h 924402" name="connsiteY660"/>
              <a:gd fmla="*/ 1112712 w 4603109" name="connsiteX661"/>
              <a:gd fmla="*/ 924402 h 924402" name="connsiteY661"/>
              <a:gd fmla="*/ 1057734 w 4603109" name="connsiteX662"/>
              <a:gd fmla="*/ 924402 h 924402" name="connsiteY662"/>
              <a:gd fmla="*/ 1027669 w 4603109" name="connsiteX663"/>
              <a:gd fmla="*/ 924402 h 924402" name="connsiteY663"/>
              <a:gd fmla="*/ 1012059 w 4603109" name="connsiteX664"/>
              <a:gd fmla="*/ 924402 h 924402" name="connsiteY664"/>
              <a:gd fmla="*/ 984943 w 4603109" name="connsiteX665"/>
              <a:gd fmla="*/ 924402 h 924402" name="connsiteY665"/>
              <a:gd fmla="*/ 929965 w 4603109" name="connsiteX666"/>
              <a:gd fmla="*/ 924402 h 924402" name="connsiteY666"/>
              <a:gd fmla="*/ 899900 w 4603109" name="connsiteX667"/>
              <a:gd fmla="*/ 924402 h 924402" name="connsiteY667"/>
              <a:gd fmla="*/ 857678 w 4603109" name="connsiteX668"/>
              <a:gd fmla="*/ 924402 h 924402" name="connsiteY668"/>
              <a:gd fmla="*/ 819171 w 4603109" name="connsiteX669"/>
              <a:gd fmla="*/ 924402 h 924402" name="connsiteY669"/>
              <a:gd fmla="*/ 729909 w 4603109" name="connsiteX670"/>
              <a:gd fmla="*/ 924402 h 924402" name="connsiteY670"/>
              <a:gd fmla="*/ 691402 w 4603109" name="connsiteX671"/>
              <a:gd fmla="*/ 924402 h 924402" name="connsiteY671"/>
              <a:gd fmla="*/ 687927 w 4603109" name="connsiteX672"/>
              <a:gd fmla="*/ 924402 h 924402" name="connsiteY672"/>
              <a:gd fmla="*/ 560158 w 4603109" name="connsiteX673"/>
              <a:gd fmla="*/ 924402 h 924402" name="connsiteY673"/>
              <a:gd fmla="*/ 432894 w 4603109" name="connsiteX674"/>
              <a:gd fmla="*/ 924402 h 924402" name="connsiteY674"/>
              <a:gd fmla="*/ 305125 w 4603109" name="connsiteX675"/>
              <a:gd fmla="*/ 924402 h 924402" name="connsiteY675"/>
              <a:gd fmla="*/ 223202 w 4603109" name="connsiteX676"/>
              <a:gd fmla="*/ 877348 h 924402" name="connsiteY676"/>
              <a:gd fmla="*/ 10809 w 4603109" name="connsiteX677"/>
              <a:gd fmla="*/ 509257 h 924402" name="connsiteY677"/>
              <a:gd fmla="*/ 10809 w 4603109" name="connsiteX678"/>
              <a:gd fmla="*/ 415146 h 924402" name="connsiteY678"/>
              <a:gd fmla="*/ 223202 w 4603109" name="connsiteX679"/>
              <a:gd fmla="*/ 47054 h 924402" name="connsiteY679"/>
              <a:gd fmla="*/ 305125 w 4603109" name="connsiteX680"/>
              <a:gd fmla="*/ 0 h 924402" name="connsiteY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b="b" l="l" r="r" t="t"/>
            <a:pathLst>
              <a:path h="924402" w="4603109">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tx2"/>
          </a:solidFill>
          <a:ln w="19050">
            <a:gradFill flip="none" rotWithShape="1">
              <a:gsLst>
                <a:gs pos="0">
                  <a:schemeClr val="bg1">
                    <a:lumMod val="75000"/>
                  </a:schemeClr>
                </a:gs>
                <a:gs pos="100000">
                  <a:schemeClr val="bg1"/>
                </a:gs>
              </a:gsLst>
              <a:lin ang="2700000" scaled="1"/>
            </a:gradFill>
          </a:ln>
          <a:effectLst>
            <a:innerShdw blurRad="63500" dir="13500000" dist="508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grpSp>
        <p:nvGrpSpPr>
          <p:cNvPr id="85" name="组合 84"/>
          <p:cNvGrpSpPr/>
          <p:nvPr/>
        </p:nvGrpSpPr>
        <p:grpSpPr>
          <a:xfrm flipH="1" rot="5400000">
            <a:off x="3559978" y="1417692"/>
            <a:ext cx="721493" cy="814056"/>
            <a:chOff x="8439634" y="3544648"/>
            <a:chExt cx="1611146" cy="1817848"/>
          </a:xfrm>
        </p:grpSpPr>
        <p:sp>
          <p:nvSpPr>
            <p:cNvPr id="86" name="Freeform 5"/>
            <p:cNvSpPr/>
            <p:nvPr/>
          </p:nvSpPr>
          <p:spPr bwMode="auto">
            <a:xfrm flipH="1"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7" name="Freeform 5"/>
            <p:cNvSpPr/>
            <p:nvPr/>
          </p:nvSpPr>
          <p:spPr bwMode="auto">
            <a:xfrm flipH="1" rot="5400000">
              <a:off x="8582835" y="3866517"/>
              <a:ext cx="1324743"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gradFill flip="none" rotWithShape="1">
                <a:gsLst>
                  <a:gs pos="0">
                    <a:schemeClr val="bg1">
                      <a:lumMod val="65000"/>
                    </a:schemeClr>
                  </a:gs>
                  <a:gs pos="100000">
                    <a:schemeClr val="bg1"/>
                  </a:gs>
                </a:gsLst>
                <a:lin ang="2700000" scaled="1"/>
              </a:gradFill>
            </a:ln>
            <a:effectLst>
              <a:innerShdw blurRad="50800" dir="13500000" dist="254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88" name="任意多边形 87"/>
          <p:cNvSpPr/>
          <p:nvPr/>
        </p:nvSpPr>
        <p:spPr bwMode="auto">
          <a:xfrm>
            <a:off x="5172633" y="2509130"/>
            <a:ext cx="2669844" cy="640957"/>
          </a:xfrm>
          <a:custGeom>
            <a:gdLst>
              <a:gd fmla="*/ 352810 w 4452260" name="connsiteX0"/>
              <a:gd fmla="*/ 0 h 1068867" name="connsiteY0"/>
              <a:gd fmla="*/ 636768 w 4452260" name="connsiteX1"/>
              <a:gd fmla="*/ 0 h 1068867" name="connsiteY1"/>
              <a:gd fmla="*/ 647700 w 4452260" name="connsiteX2"/>
              <a:gd fmla="*/ 0 h 1068867" name="connsiteY2"/>
              <a:gd fmla="*/ 724065 w 4452260" name="connsiteX3"/>
              <a:gd fmla="*/ 0 h 1068867" name="connsiteY3"/>
              <a:gd fmla="*/ 782584 w 4452260" name="connsiteX4"/>
              <a:gd fmla="*/ 0 h 1068867" name="connsiteY4"/>
              <a:gd fmla="*/ 799455 w 4452260" name="connsiteX5"/>
              <a:gd fmla="*/ 0 h 1068867" name="connsiteY5"/>
              <a:gd fmla="*/ 809825 w 4452260" name="connsiteX6"/>
              <a:gd fmla="*/ 0 h 1068867" name="connsiteY6"/>
              <a:gd fmla="*/ 818078 w 4452260" name="connsiteX7"/>
              <a:gd fmla="*/ 0 h 1068867" name="connsiteY7"/>
              <a:gd fmla="*/ 843980 w 4452260" name="connsiteX8"/>
              <a:gd fmla="*/ 0 h 1068867" name="connsiteY8"/>
              <a:gd fmla="*/ 931658 w 4452260" name="connsiteX9"/>
              <a:gd fmla="*/ 0 h 1068867" name="connsiteY9"/>
              <a:gd fmla="*/ 961580 w 4452260" name="connsiteX10"/>
              <a:gd fmla="*/ 0 h 1068867" name="connsiteY10"/>
              <a:gd fmla="*/ 1000055 w 4452260" name="connsiteX11"/>
              <a:gd fmla="*/ 0 h 1068867" name="connsiteY11"/>
              <a:gd fmla="*/ 1040537 w 4452260" name="connsiteX12"/>
              <a:gd fmla="*/ 0 h 1068867" name="connsiteY12"/>
              <a:gd fmla="*/ 1051453 w 4452260" name="connsiteX13"/>
              <a:gd fmla="*/ 0 h 1068867" name="connsiteY13"/>
              <a:gd fmla="*/ 1083414 w 4452260" name="connsiteX14"/>
              <a:gd fmla="*/ 0 h 1068867" name="connsiteY14"/>
              <a:gd fmla="*/ 1112969 w 4452260" name="connsiteX15"/>
              <a:gd fmla="*/ 0 h 1068867" name="connsiteY15"/>
              <a:gd fmla="*/ 1138871 w 4452260" name="connsiteX16"/>
              <a:gd fmla="*/ 0 h 1068867" name="connsiteY16"/>
              <a:gd fmla="*/ 1170224 w 4452260" name="connsiteX17"/>
              <a:gd fmla="*/ 0 h 1068867" name="connsiteY17"/>
              <a:gd fmla="*/ 1170711 w 4452260" name="connsiteX18"/>
              <a:gd fmla="*/ 0 h 1068867" name="connsiteY18"/>
              <a:gd fmla="*/ 1202662 w 4452260" name="connsiteX19"/>
              <a:gd fmla="*/ 0 h 1068867" name="connsiteY19"/>
              <a:gd fmla="*/ 1240037 w 4452260" name="connsiteX20"/>
              <a:gd fmla="*/ 0 h 1068867" name="connsiteY20"/>
              <a:gd fmla="*/ 1290626 w 4452260" name="connsiteX21"/>
              <a:gd fmla="*/ 0 h 1068867" name="connsiteY21"/>
              <a:gd fmla="*/ 1324496 w 4452260" name="connsiteX22"/>
              <a:gd fmla="*/ 0 h 1068867" name="connsiteY22"/>
              <a:gd fmla="*/ 1332348 w 4452260" name="connsiteX23"/>
              <a:gd fmla="*/ 0 h 1068867" name="connsiteY23"/>
              <a:gd fmla="*/ 1335428 w 4452260" name="connsiteX24"/>
              <a:gd fmla="*/ 0 h 1068867" name="connsiteY24"/>
              <a:gd fmla="*/ 1411793 w 4452260" name="connsiteX25"/>
              <a:gd fmla="*/ 0 h 1068867" name="connsiteY25"/>
              <a:gd fmla="*/ 1454182 w 4452260" name="connsiteX26"/>
              <a:gd fmla="*/ 0 h 1068867" name="connsiteY26"/>
              <a:gd fmla="*/ 1470312 w 4452260" name="connsiteX27"/>
              <a:gd fmla="*/ 0 h 1068867" name="connsiteY27"/>
              <a:gd fmla="*/ 1487183 w 4452260" name="connsiteX28"/>
              <a:gd fmla="*/ 0 h 1068867" name="connsiteY28"/>
              <a:gd fmla="*/ 1497552 w 4452260" name="connsiteX29"/>
              <a:gd fmla="*/ 0 h 1068867" name="connsiteY29"/>
              <a:gd fmla="*/ 1505806 w 4452260" name="connsiteX30"/>
              <a:gd fmla="*/ 0 h 1068867" name="connsiteY30"/>
              <a:gd fmla="*/ 1528471 w 4452260" name="connsiteX31"/>
              <a:gd fmla="*/ 0 h 1068867" name="connsiteY31"/>
              <a:gd fmla="*/ 1531708 w 4452260" name="connsiteX32"/>
              <a:gd fmla="*/ 0 h 1068867" name="connsiteY32"/>
              <a:gd fmla="*/ 1540992 w 4452260" name="connsiteX33"/>
              <a:gd fmla="*/ 0 h 1068867" name="connsiteY33"/>
              <a:gd fmla="*/ 1541479 w 4452260" name="connsiteX34"/>
              <a:gd fmla="*/ 0 h 1068867" name="connsiteY34"/>
              <a:gd fmla="*/ 1599998 w 4452260" name="connsiteX35"/>
              <a:gd fmla="*/ 0 h 1068867" name="connsiteY35"/>
              <a:gd fmla="*/ 1619386 w 4452260" name="connsiteX36"/>
              <a:gd fmla="*/ 0 h 1068867" name="connsiteY36"/>
              <a:gd fmla="*/ 1635492 w 4452260" name="connsiteX37"/>
              <a:gd fmla="*/ 0 h 1068867" name="connsiteY37"/>
              <a:gd fmla="*/ 1649308 w 4452260" name="connsiteX38"/>
              <a:gd fmla="*/ 0 h 1068867" name="connsiteY38"/>
              <a:gd fmla="*/ 1653720 w 4452260" name="connsiteX39"/>
              <a:gd fmla="*/ 0 h 1068867" name="connsiteY39"/>
              <a:gd fmla="*/ 1661394 w 4452260" name="connsiteX40"/>
              <a:gd fmla="*/ 0 h 1068867" name="connsiteY40"/>
              <a:gd fmla="*/ 1687782 w 4452260" name="connsiteX41"/>
              <a:gd fmla="*/ 0 h 1068867" name="connsiteY41"/>
              <a:gd fmla="*/ 1703116 w 4452260" name="connsiteX42"/>
              <a:gd fmla="*/ 0 h 1068867" name="connsiteY42"/>
              <a:gd fmla="*/ 1739181 w 4452260" name="connsiteX43"/>
              <a:gd fmla="*/ 0 h 1068867" name="connsiteY43"/>
              <a:gd fmla="*/ 1771141 w 4452260" name="connsiteX44"/>
              <a:gd fmla="*/ 0 h 1068867" name="connsiteY44"/>
              <a:gd fmla="*/ 1800697 w 4452260" name="connsiteX45"/>
              <a:gd fmla="*/ 0 h 1068867" name="connsiteY45"/>
              <a:gd fmla="*/ 1811727 w 4452260" name="connsiteX46"/>
              <a:gd fmla="*/ 0 h 1068867" name="connsiteY46"/>
              <a:gd fmla="*/ 1823361 w 4452260" name="connsiteX47"/>
              <a:gd fmla="*/ 0 h 1068867" name="connsiteY47"/>
              <a:gd fmla="*/ 1826599 w 4452260" name="connsiteX48"/>
              <a:gd fmla="*/ 0 h 1068867" name="connsiteY48"/>
              <a:gd fmla="*/ 1857951 w 4452260" name="connsiteX49"/>
              <a:gd fmla="*/ 0 h 1068867" name="connsiteY49"/>
              <a:gd fmla="*/ 1858439 w 4452260" name="connsiteX50"/>
              <a:gd fmla="*/ 0 h 1068867" name="connsiteY50"/>
              <a:gd fmla="*/ 1859676 w 4452260" name="connsiteX51"/>
              <a:gd fmla="*/ 0 h 1068867" name="connsiteY51"/>
              <a:gd fmla="*/ 1893346 w 4452260" name="connsiteX52"/>
              <a:gd fmla="*/ 0 h 1068867" name="connsiteY52"/>
              <a:gd fmla="*/ 1927765 w 4452260" name="connsiteX53"/>
              <a:gd fmla="*/ 0 h 1068867" name="connsiteY53"/>
              <a:gd fmla="*/ 1963365 w 4452260" name="connsiteX54"/>
              <a:gd fmla="*/ 0 h 1068867" name="connsiteY54"/>
              <a:gd fmla="*/ 1978354 w 4452260" name="connsiteX55"/>
              <a:gd fmla="*/ 0 h 1068867" name="connsiteY55"/>
              <a:gd fmla="*/ 1991032 w 4452260" name="connsiteX56"/>
              <a:gd fmla="*/ 0 h 1068867" name="connsiteY56"/>
              <a:gd fmla="*/ 2020076 w 4452260" name="connsiteX57"/>
              <a:gd fmla="*/ 0 h 1068867" name="connsiteY57"/>
              <a:gd fmla="*/ 2021800 w 4452260" name="connsiteX58"/>
              <a:gd fmla="*/ 0 h 1068867" name="connsiteY58"/>
              <a:gd fmla="*/ 2027021 w 4452260" name="connsiteX59"/>
              <a:gd fmla="*/ 0 h 1068867" name="connsiteY59"/>
              <a:gd fmla="*/ 2032162 w 4452260" name="connsiteX60"/>
              <a:gd fmla="*/ 0 h 1068867" name="connsiteY60"/>
              <a:gd fmla="*/ 2141909 w 4452260" name="connsiteX61"/>
              <a:gd fmla="*/ 0 h 1068867" name="connsiteY61"/>
              <a:gd fmla="*/ 2143633 w 4452260" name="connsiteX62"/>
              <a:gd fmla="*/ 0 h 1068867" name="connsiteY62"/>
              <a:gd fmla="*/ 2178359 w 4452260" name="connsiteX63"/>
              <a:gd fmla="*/ 0 h 1068867" name="connsiteY63"/>
              <a:gd fmla="*/ 2228719 w 4452260" name="connsiteX64"/>
              <a:gd fmla="*/ 0 h 1068867" name="connsiteY64"/>
              <a:gd fmla="*/ 2229207 w 4452260" name="connsiteX65"/>
              <a:gd fmla="*/ 0 h 1068867" name="connsiteY65"/>
              <a:gd fmla="*/ 2230931 w 4452260" name="connsiteX66"/>
              <a:gd fmla="*/ 0 h 1068867" name="connsiteY66"/>
              <a:gd fmla="*/ 2287725 w 4452260" name="connsiteX67"/>
              <a:gd fmla="*/ 0 h 1068867" name="connsiteY67"/>
              <a:gd fmla="*/ 2289450 w 4452260" name="connsiteX68"/>
              <a:gd fmla="*/ 0 h 1068867" name="connsiteY68"/>
              <a:gd fmla="*/ 2323220 w 4452260" name="connsiteX69"/>
              <a:gd fmla="*/ 0 h 1068867" name="connsiteY69"/>
              <a:gd fmla="*/ 2324944 w 4452260" name="connsiteX70"/>
              <a:gd fmla="*/ 0 h 1068867" name="connsiteY70"/>
              <a:gd fmla="*/ 2340483 w 4452260" name="connsiteX71"/>
              <a:gd fmla="*/ 0 h 1068867" name="connsiteY71"/>
              <a:gd fmla="*/ 2341447 w 4452260" name="connsiteX72"/>
              <a:gd fmla="*/ 0 h 1068867" name="connsiteY72"/>
              <a:gd fmla="*/ 2343172 w 4452260" name="connsiteX73"/>
              <a:gd fmla="*/ 0 h 1068867" name="connsiteY73"/>
              <a:gd fmla="*/ 2349122 w 4452260" name="connsiteX74"/>
              <a:gd fmla="*/ 0 h 1068867" name="connsiteY74"/>
              <a:gd fmla="*/ 2350846 w 4452260" name="connsiteX75"/>
              <a:gd fmla="*/ 0 h 1068867" name="connsiteY75"/>
              <a:gd fmla="*/ 2390844 w 4452260" name="connsiteX76"/>
              <a:gd fmla="*/ 0 h 1068867" name="connsiteY76"/>
              <a:gd fmla="*/ 2462317 w 4452260" name="connsiteX77"/>
              <a:gd fmla="*/ 0 h 1068867" name="connsiteY77"/>
              <a:gd fmla="*/ 2499455 w 4452260" name="connsiteX78"/>
              <a:gd fmla="*/ 0 h 1068867" name="connsiteY78"/>
              <a:gd fmla="*/ 2530713 w 4452260" name="connsiteX79"/>
              <a:gd fmla="*/ 0 h 1068867" name="connsiteY79"/>
              <a:gd fmla="*/ 2547403 w 4452260" name="connsiteX80"/>
              <a:gd fmla="*/ 0 h 1068867" name="connsiteY80"/>
              <a:gd fmla="*/ 2549127 w 4452260" name="connsiteX81"/>
              <a:gd fmla="*/ 0 h 1068867" name="connsiteY81"/>
              <a:gd fmla="*/ 2581074 w 4452260" name="connsiteX82"/>
              <a:gd fmla="*/ 0 h 1068867" name="connsiteY82"/>
              <a:gd fmla="*/ 2582112 w 4452260" name="connsiteX83"/>
              <a:gd fmla="*/ 0 h 1068867" name="connsiteY83"/>
              <a:gd fmla="*/ 2669530 w 4452260" name="connsiteX84"/>
              <a:gd fmla="*/ 0 h 1068867" name="connsiteY84"/>
              <a:gd fmla="*/ 2678759 w 4452260" name="connsiteX85"/>
              <a:gd fmla="*/ 0 h 1068867" name="connsiteY85"/>
              <a:gd fmla="*/ 2709527 w 4452260" name="connsiteX86"/>
              <a:gd fmla="*/ 0 h 1068867" name="connsiteY86"/>
              <a:gd fmla="*/ 2711252 w 4452260" name="connsiteX87"/>
              <a:gd fmla="*/ 0 h 1068867" name="connsiteY87"/>
              <a:gd fmla="*/ 2714748 w 4452260" name="connsiteX88"/>
              <a:gd fmla="*/ 0 h 1068867" name="connsiteY88"/>
              <a:gd fmla="*/ 2719890 w 4452260" name="connsiteX89"/>
              <a:gd fmla="*/ 0 h 1068867" name="connsiteY89"/>
              <a:gd fmla="*/ 2831360 w 4452260" name="connsiteX90"/>
              <a:gd fmla="*/ 0 h 1068867" name="connsiteY90"/>
              <a:gd fmla="*/ 2833086 w 4452260" name="connsiteX91"/>
              <a:gd fmla="*/ 0 h 1068867" name="connsiteY91"/>
              <a:gd fmla="*/ 2866087 w 4452260" name="connsiteX92"/>
              <a:gd fmla="*/ 0 h 1068867" name="connsiteY92"/>
              <a:gd fmla="*/ 2918659 w 4452260" name="connsiteX93"/>
              <a:gd fmla="*/ 0 h 1068867" name="connsiteY93"/>
              <a:gd fmla="*/ 2919896 w 4452260" name="connsiteX94"/>
              <a:gd fmla="*/ 0 h 1068867" name="connsiteY94"/>
              <a:gd fmla="*/ 2920383 w 4452260" name="connsiteX95"/>
              <a:gd fmla="*/ 0 h 1068867" name="connsiteY95"/>
              <a:gd fmla="*/ 2977177 w 4452260" name="connsiteX96"/>
              <a:gd fmla="*/ 0 h 1068867" name="connsiteY96"/>
              <a:gd fmla="*/ 2978902 w 4452260" name="connsiteX97"/>
              <a:gd fmla="*/ 0 h 1068867" name="connsiteY97"/>
              <a:gd fmla="*/ 3012671 w 4452260" name="connsiteX98"/>
              <a:gd fmla="*/ 0 h 1068867" name="connsiteY98"/>
              <a:gd fmla="*/ 3014397 w 4452260" name="connsiteX99"/>
              <a:gd fmla="*/ 0 h 1068867" name="connsiteY99"/>
              <a:gd fmla="*/ 3028211 w 4452260" name="connsiteX100"/>
              <a:gd fmla="*/ 0 h 1068867" name="connsiteY100"/>
              <a:gd fmla="*/ 3030899 w 4452260" name="connsiteX101"/>
              <a:gd fmla="*/ 0 h 1068867" name="connsiteY101"/>
              <a:gd fmla="*/ 3032624 w 4452260" name="connsiteX102"/>
              <a:gd fmla="*/ 0 h 1068867" name="connsiteY102"/>
              <a:gd fmla="*/ 3038573 w 4452260" name="connsiteX103"/>
              <a:gd fmla="*/ 0 h 1068867" name="connsiteY103"/>
              <a:gd fmla="*/ 3040298 w 4452260" name="connsiteX104"/>
              <a:gd fmla="*/ 0 h 1068867" name="connsiteY104"/>
              <a:gd fmla="*/ 3082021 w 4452260" name="connsiteX105"/>
              <a:gd fmla="*/ 0 h 1068867" name="connsiteY105"/>
              <a:gd fmla="*/ 3150044 w 4452260" name="connsiteX106"/>
              <a:gd fmla="*/ 0 h 1068867" name="connsiteY106"/>
              <a:gd fmla="*/ 3218441 w 4452260" name="connsiteX107"/>
              <a:gd fmla="*/ 0 h 1068867" name="connsiteY107"/>
              <a:gd fmla="*/ 3236855 w 4452260" name="connsiteX108"/>
              <a:gd fmla="*/ 0 h 1068867" name="connsiteY108"/>
              <a:gd fmla="*/ 3269839 w 4452260" name="connsiteX109"/>
              <a:gd fmla="*/ 0 h 1068867" name="connsiteY109"/>
              <a:gd fmla="*/ 3272250 w 4452260" name="connsiteX110"/>
              <a:gd fmla="*/ 0 h 1068867" name="connsiteY110"/>
              <a:gd fmla="*/ 3320378 w 4452260" name="connsiteX111"/>
              <a:gd fmla="*/ 0 h 1068867" name="connsiteY111"/>
              <a:gd fmla="*/ 3346330 w 4452260" name="connsiteX112"/>
              <a:gd fmla="*/ 0 h 1068867" name="connsiteY112"/>
              <a:gd fmla="*/ 3357257 w 4452260" name="connsiteX113"/>
              <a:gd fmla="*/ 0 h 1068867" name="connsiteY113"/>
              <a:gd fmla="*/ 3369936 w 4452260" name="connsiteX114"/>
              <a:gd fmla="*/ 0 h 1068867" name="connsiteY114"/>
              <a:gd fmla="*/ 3398980 w 4452260" name="connsiteX115"/>
              <a:gd fmla="*/ 0 h 1068867" name="connsiteY115"/>
              <a:gd fmla="*/ 3405925 w 4452260" name="connsiteX116"/>
              <a:gd fmla="*/ 0 h 1068867" name="connsiteY116"/>
              <a:gd fmla="*/ 3411066 w 4452260" name="connsiteX117"/>
              <a:gd fmla="*/ 0 h 1068867" name="connsiteY117"/>
              <a:gd fmla="*/ 3520813 w 4452260" name="connsiteX118"/>
              <a:gd fmla="*/ 0 h 1068867" name="connsiteY118"/>
              <a:gd fmla="*/ 3607623 w 4452260" name="connsiteX119"/>
              <a:gd fmla="*/ 0 h 1068867" name="connsiteY119"/>
              <a:gd fmla="*/ 3608111 w 4452260" name="connsiteX120"/>
              <a:gd fmla="*/ 0 h 1068867" name="connsiteY120"/>
              <a:gd fmla="*/ 3666629 w 4452260" name="connsiteX121"/>
              <a:gd fmla="*/ 0 h 1068867" name="connsiteY121"/>
              <a:gd fmla="*/ 3702124 w 4452260" name="connsiteX122"/>
              <a:gd fmla="*/ 0 h 1068867" name="connsiteY122"/>
              <a:gd fmla="*/ 3720351 w 4452260" name="connsiteX123"/>
              <a:gd fmla="*/ 0 h 1068867" name="connsiteY123"/>
              <a:gd fmla="*/ 3728025 w 4452260" name="connsiteX124"/>
              <a:gd fmla="*/ 0 h 1068867" name="connsiteY124"/>
              <a:gd fmla="*/ 3769748 w 4452260" name="connsiteX125"/>
              <a:gd fmla="*/ 0 h 1068867" name="connsiteY125"/>
              <a:gd fmla="*/ 4098793 w 4452260" name="connsiteX126"/>
              <a:gd fmla="*/ 0 h 1068867" name="connsiteY126"/>
              <a:gd fmla="*/ 4193519 w 4452260" name="connsiteX127"/>
              <a:gd fmla="*/ 54408 h 1068867" name="connsiteY127"/>
              <a:gd fmla="*/ 4439104 w 4452260" name="connsiteX128"/>
              <a:gd fmla="*/ 480025 h 1068867" name="connsiteY128"/>
              <a:gd fmla="*/ 4439104 w 4452260" name="connsiteX129"/>
              <a:gd fmla="*/ 588843 h 1068867" name="connsiteY129"/>
              <a:gd fmla="*/ 4193519 w 4452260" name="connsiteX130"/>
              <a:gd fmla="*/ 1014459 h 1068867" name="connsiteY130"/>
              <a:gd fmla="*/ 4098793 w 4452260" name="connsiteX131"/>
              <a:gd fmla="*/ 1068867 h 1068867" name="connsiteY131"/>
              <a:gd fmla="*/ 3728025 w 4452260" name="connsiteX132"/>
              <a:gd fmla="*/ 1068867 h 1068867" name="connsiteY132"/>
              <a:gd fmla="*/ 3607623 w 4452260" name="connsiteX133"/>
              <a:gd fmla="*/ 1068867 h 1068867" name="connsiteY133"/>
              <a:gd fmla="*/ 3411066 w 4452260" name="connsiteX134"/>
              <a:gd fmla="*/ 1068867 h 1068867" name="connsiteY134"/>
              <a:gd fmla="*/ 3357257 w 4452260" name="connsiteX135"/>
              <a:gd fmla="*/ 1068867 h 1068867" name="connsiteY135"/>
              <a:gd fmla="*/ 3236855 w 4452260" name="connsiteX136"/>
              <a:gd fmla="*/ 1068867 h 1068867" name="connsiteY136"/>
              <a:gd fmla="*/ 3040298 w 4452260" name="connsiteX137"/>
              <a:gd fmla="*/ 1068867 h 1068867" name="connsiteY137"/>
              <a:gd fmla="*/ 3038573 w 4452260" name="connsiteX138"/>
              <a:gd fmla="*/ 1068867 h 1068867" name="connsiteY138"/>
              <a:gd fmla="*/ 2919896 w 4452260" name="connsiteX139"/>
              <a:gd fmla="*/ 1068867 h 1068867" name="connsiteY139"/>
              <a:gd fmla="*/ 2866087 w 4452260" name="connsiteX140"/>
              <a:gd fmla="*/ 1068867 h 1068867" name="connsiteY140"/>
              <a:gd fmla="*/ 2719890 w 4452260" name="connsiteX141"/>
              <a:gd fmla="*/ 1068867 h 1068867" name="connsiteY141"/>
              <a:gd fmla="*/ 2669530 w 4452260" name="connsiteX142"/>
              <a:gd fmla="*/ 1068867 h 1068867" name="connsiteY142"/>
              <a:gd fmla="*/ 2549127 w 4452260" name="connsiteX143"/>
              <a:gd fmla="*/ 1068867 h 1068867" name="connsiteY143"/>
              <a:gd fmla="*/ 2547403 w 4452260" name="connsiteX144"/>
              <a:gd fmla="*/ 1068867 h 1068867" name="connsiteY144"/>
              <a:gd fmla="*/ 2350846 w 4452260" name="connsiteX145"/>
              <a:gd fmla="*/ 1068867 h 1068867" name="connsiteY145"/>
              <a:gd fmla="*/ 2349122 w 4452260" name="connsiteX146"/>
              <a:gd fmla="*/ 1068867 h 1068867" name="connsiteY146"/>
              <a:gd fmla="*/ 2228719 w 4452260" name="connsiteX147"/>
              <a:gd fmla="*/ 1068867 h 1068867" name="connsiteY147"/>
              <a:gd fmla="*/ 2178359 w 4452260" name="connsiteX148"/>
              <a:gd fmla="*/ 1068867 h 1068867" name="connsiteY148"/>
              <a:gd fmla="*/ 2032162 w 4452260" name="connsiteX149"/>
              <a:gd fmla="*/ 1068867 h 1068867" name="connsiteY149"/>
              <a:gd fmla="*/ 1978354 w 4452260" name="connsiteX150"/>
              <a:gd fmla="*/ 1068867 h 1068867" name="connsiteY150"/>
              <a:gd fmla="*/ 1859676 w 4452260" name="connsiteX151"/>
              <a:gd fmla="*/ 1068867 h 1068867" name="connsiteY151"/>
              <a:gd fmla="*/ 1857951 w 4452260" name="connsiteX152"/>
              <a:gd fmla="*/ 1068867 h 1068867" name="connsiteY152"/>
              <a:gd fmla="*/ 1826599 w 4452260" name="connsiteX153"/>
              <a:gd fmla="*/ 1068867 h 1068867" name="connsiteY153"/>
              <a:gd fmla="*/ 1661394 w 4452260" name="connsiteX154"/>
              <a:gd fmla="*/ 1068867 h 1068867" name="connsiteY154"/>
              <a:gd fmla="*/ 1540992 w 4452260" name="connsiteX155"/>
              <a:gd fmla="*/ 1068867 h 1068867" name="connsiteY155"/>
              <a:gd fmla="*/ 1531708 w 4452260" name="connsiteX156"/>
              <a:gd fmla="*/ 1068867 h 1068867" name="connsiteY156"/>
              <a:gd fmla="*/ 1487183 w 4452260" name="connsiteX157"/>
              <a:gd fmla="*/ 1068867 h 1068867" name="connsiteY157"/>
              <a:gd fmla="*/ 1335428 w 4452260" name="connsiteX158"/>
              <a:gd fmla="*/ 1068867 h 1068867" name="connsiteY158"/>
              <a:gd fmla="*/ 1290626 w 4452260" name="connsiteX159"/>
              <a:gd fmla="*/ 1068867 h 1068867" name="connsiteY159"/>
              <a:gd fmla="*/ 1170224 w 4452260" name="connsiteX160"/>
              <a:gd fmla="*/ 1068867 h 1068867" name="connsiteY160"/>
              <a:gd fmla="*/ 1138871 w 4452260" name="connsiteX161"/>
              <a:gd fmla="*/ 1068867 h 1068867" name="connsiteY161"/>
              <a:gd fmla="*/ 1040537 w 4452260" name="connsiteX162"/>
              <a:gd fmla="*/ 1068867 h 1068867" name="connsiteY162"/>
              <a:gd fmla="*/ 843980 w 4452260" name="connsiteX163"/>
              <a:gd fmla="*/ 1068867 h 1068867" name="connsiteY163"/>
              <a:gd fmla="*/ 799455 w 4452260" name="connsiteX164"/>
              <a:gd fmla="*/ 1068867 h 1068867" name="connsiteY164"/>
              <a:gd fmla="*/ 647700 w 4452260" name="connsiteX165"/>
              <a:gd fmla="*/ 1068867 h 1068867" name="connsiteY165"/>
              <a:gd fmla="*/ 352810 w 4452260" name="connsiteX166"/>
              <a:gd fmla="*/ 1068867 h 1068867" name="connsiteY166"/>
              <a:gd fmla="*/ 258084 w 4452260" name="connsiteX167"/>
              <a:gd fmla="*/ 1014459 h 1068867" name="connsiteY167"/>
              <a:gd fmla="*/ 12498 w 4452260" name="connsiteX168"/>
              <a:gd fmla="*/ 588843 h 1068867" name="connsiteY168"/>
              <a:gd fmla="*/ 12498 w 4452260" name="connsiteX169"/>
              <a:gd fmla="*/ 480025 h 1068867" name="connsiteY169"/>
              <a:gd fmla="*/ 258084 w 4452260" name="connsiteX170"/>
              <a:gd fmla="*/ 54408 h 1068867" name="connsiteY170"/>
              <a:gd fmla="*/ 352810 w 4452260" name="connsiteX171"/>
              <a:gd fmla="*/ 0 h 106886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068867" w="4452260">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89" name="任意多边形 88"/>
          <p:cNvSpPr/>
          <p:nvPr/>
        </p:nvSpPr>
        <p:spPr bwMode="auto">
          <a:xfrm>
            <a:off x="5273919" y="2580727"/>
            <a:ext cx="2478628" cy="497761"/>
          </a:xfrm>
          <a:custGeom>
            <a:gdLst>
              <a:gd fmla="*/ 305125 w 4603109" name="connsiteX0"/>
              <a:gd fmla="*/ 0 h 924402" name="connsiteY0"/>
              <a:gd fmla="*/ 432894 w 4603109" name="connsiteX1"/>
              <a:gd fmla="*/ 0 h 924402" name="connsiteY1"/>
              <a:gd fmla="*/ 445336 w 4603109" name="connsiteX2"/>
              <a:gd fmla="*/ 0 h 924402" name="connsiteY2"/>
              <a:gd fmla="*/ 550703 w 4603109" name="connsiteX3"/>
              <a:gd fmla="*/ 0 h 924402" name="connsiteY3"/>
              <a:gd fmla="*/ 560158 w 4603109" name="connsiteX4"/>
              <a:gd fmla="*/ 0 h 924402" name="connsiteY4"/>
              <a:gd fmla="*/ 573105 w 4603109" name="connsiteX5"/>
              <a:gd fmla="*/ 0 h 924402" name="connsiteY5"/>
              <a:gd fmla="*/ 626202 w 4603109" name="connsiteX6"/>
              <a:gd fmla="*/ 0 h 924402" name="connsiteY6"/>
              <a:gd fmla="*/ 676811 w 4603109" name="connsiteX7"/>
              <a:gd fmla="*/ 0 h 924402" name="connsiteY7"/>
              <a:gd fmla="*/ 678472 w 4603109" name="connsiteX8"/>
              <a:gd fmla="*/ 0 h 924402" name="connsiteY8"/>
              <a:gd fmla="*/ 687927 w 4603109" name="connsiteX9"/>
              <a:gd fmla="*/ 0 h 924402" name="connsiteY9"/>
              <a:gd fmla="*/ 691402 w 4603109" name="connsiteX10"/>
              <a:gd fmla="*/ 0 h 924402" name="connsiteY10"/>
              <a:gd fmla="*/ 700371 w 4603109" name="connsiteX11"/>
              <a:gd fmla="*/ 0 h 924402" name="connsiteY11"/>
              <a:gd fmla="*/ 707508 w 4603109" name="connsiteX12"/>
              <a:gd fmla="*/ 0 h 924402" name="connsiteY12"/>
              <a:gd fmla="*/ 729909 w 4603109" name="connsiteX13"/>
              <a:gd fmla="*/ 0 h 924402" name="connsiteY13"/>
              <a:gd fmla="*/ 753971 w 4603109" name="connsiteX14"/>
              <a:gd fmla="*/ 0 h 924402" name="connsiteY14"/>
              <a:gd fmla="*/ 804580 w 4603109" name="connsiteX15"/>
              <a:gd fmla="*/ 0 h 924402" name="connsiteY15"/>
              <a:gd fmla="*/ 805737 w 4603109" name="connsiteX16"/>
              <a:gd fmla="*/ 0 h 924402" name="connsiteY16"/>
              <a:gd fmla="*/ 819171 w 4603109" name="connsiteX17"/>
              <a:gd fmla="*/ 0 h 924402" name="connsiteY17"/>
              <a:gd fmla="*/ 828140 w 4603109" name="connsiteX18"/>
              <a:gd fmla="*/ 0 h 924402" name="connsiteY18"/>
              <a:gd fmla="*/ 831615 w 4603109" name="connsiteX19"/>
              <a:gd fmla="*/ 0 h 924402" name="connsiteY19"/>
              <a:gd fmla="*/ 835277 w 4603109" name="connsiteX20"/>
              <a:gd fmla="*/ 0 h 924402" name="connsiteY20"/>
              <a:gd fmla="*/ 857678 w 4603109" name="connsiteX21"/>
              <a:gd fmla="*/ 0 h 924402" name="connsiteY21"/>
              <a:gd fmla="*/ 864889 w 4603109" name="connsiteX22"/>
              <a:gd fmla="*/ 0 h 924402" name="connsiteY22"/>
              <a:gd fmla="*/ 899900 w 4603109" name="connsiteX23"/>
              <a:gd fmla="*/ 0 h 924402" name="connsiteY23"/>
              <a:gd fmla="*/ 909341 w 4603109" name="connsiteX24"/>
              <a:gd fmla="*/ 0 h 924402" name="connsiteY24"/>
              <a:gd fmla="*/ 929965 w 4603109" name="connsiteX25"/>
              <a:gd fmla="*/ 0 h 924402" name="connsiteY25"/>
              <a:gd fmla="*/ 933506 w 4603109" name="connsiteX26"/>
              <a:gd fmla="*/ 0 h 924402" name="connsiteY26"/>
              <a:gd fmla="*/ 936982 w 4603109" name="connsiteX27"/>
              <a:gd fmla="*/ 0 h 924402" name="connsiteY27"/>
              <a:gd fmla="*/ 959384 w 4603109" name="connsiteX28"/>
              <a:gd fmla="*/ 0 h 924402" name="connsiteY28"/>
              <a:gd fmla="*/ 962542 w 4603109" name="connsiteX29"/>
              <a:gd fmla="*/ 0 h 924402" name="connsiteY29"/>
              <a:gd fmla="*/ 984943 w 4603109" name="connsiteX30"/>
              <a:gd fmla="*/ 0 h 924402" name="connsiteY30"/>
              <a:gd fmla="*/ 992658 w 4603109" name="connsiteX31"/>
              <a:gd fmla="*/ 0 h 924402" name="connsiteY31"/>
              <a:gd fmla="*/ 1012059 w 4603109" name="connsiteX32"/>
              <a:gd fmla="*/ 0 h 924402" name="connsiteY32"/>
              <a:gd fmla="*/ 1012480 w 4603109" name="connsiteX33"/>
              <a:gd fmla="*/ 0 h 924402" name="connsiteY33"/>
              <a:gd fmla="*/ 1027669 w 4603109" name="connsiteX34"/>
              <a:gd fmla="*/ 0 h 924402" name="connsiteY34"/>
              <a:gd fmla="*/ 1037110 w 4603109" name="connsiteX35"/>
              <a:gd fmla="*/ 0 h 924402" name="connsiteY35"/>
              <a:gd fmla="*/ 1040112 w 4603109" name="connsiteX36"/>
              <a:gd fmla="*/ 0 h 924402" name="connsiteY36"/>
              <a:gd fmla="*/ 1057734 w 4603109" name="connsiteX37"/>
              <a:gd fmla="*/ 0 h 924402" name="connsiteY37"/>
              <a:gd fmla="*/ 1064751 w 4603109" name="connsiteX38"/>
              <a:gd fmla="*/ 0 h 924402" name="connsiteY38"/>
              <a:gd fmla="*/ 1070177 w 4603109" name="connsiteX39"/>
              <a:gd fmla="*/ 0 h 924402" name="connsiteY39"/>
              <a:gd fmla="*/ 1072436 w 4603109" name="connsiteX40"/>
              <a:gd fmla="*/ 0 h 924402" name="connsiteY40"/>
              <a:gd fmla="*/ 1090311 w 4603109" name="connsiteX41"/>
              <a:gd fmla="*/ 0 h 924402" name="connsiteY41"/>
              <a:gd fmla="*/ 1110718 w 4603109" name="connsiteX42"/>
              <a:gd fmla="*/ 0 h 924402" name="connsiteY42"/>
              <a:gd fmla="*/ 1112712 w 4603109" name="connsiteX43"/>
              <a:gd fmla="*/ 0 h 924402" name="connsiteY43"/>
              <a:gd fmla="*/ 1116187 w 4603109" name="connsiteX44"/>
              <a:gd fmla="*/ 0 h 924402" name="connsiteY44"/>
              <a:gd fmla="*/ 1139828 w 4603109" name="connsiteX45"/>
              <a:gd fmla="*/ 0 h 924402" name="connsiteY45"/>
              <a:gd fmla="*/ 1140249 w 4603109" name="connsiteX46"/>
              <a:gd fmla="*/ 0 h 924402" name="connsiteY46"/>
              <a:gd fmla="*/ 1145480 w 4603109" name="connsiteX47"/>
              <a:gd fmla="*/ 0 h 924402" name="connsiteY47"/>
              <a:gd fmla="*/ 1152270 w 4603109" name="connsiteX48"/>
              <a:gd fmla="*/ 0 h 924402" name="connsiteY48"/>
              <a:gd fmla="*/ 1154934 w 4603109" name="connsiteX49"/>
              <a:gd fmla="*/ 0 h 924402" name="connsiteY49"/>
              <a:gd fmla="*/ 1167881 w 4603109" name="connsiteX50"/>
              <a:gd fmla="*/ 0 h 924402" name="connsiteY50"/>
              <a:gd fmla="*/ 1175544 w 4603109" name="connsiteX51"/>
              <a:gd fmla="*/ 0 h 924402" name="connsiteY51"/>
              <a:gd fmla="*/ 1184998 w 4603109" name="connsiteX52"/>
              <a:gd fmla="*/ 0 h 924402" name="connsiteY52"/>
              <a:gd fmla="*/ 1197946 w 4603109" name="connsiteX53"/>
              <a:gd fmla="*/ 0 h 924402" name="connsiteY53"/>
              <a:gd fmla="*/ 1200205 w 4603109" name="connsiteX54"/>
              <a:gd fmla="*/ 0 h 924402" name="connsiteY54"/>
              <a:gd fmla="*/ 1220978 w 4603109" name="connsiteX55"/>
              <a:gd fmla="*/ 0 h 924402" name="connsiteY55"/>
              <a:gd fmla="*/ 1238487 w 4603109" name="connsiteX56"/>
              <a:gd fmla="*/ 0 h 924402" name="connsiteY56"/>
              <a:gd fmla="*/ 1243956 w 4603109" name="connsiteX57"/>
              <a:gd fmla="*/ 0 h 924402" name="connsiteY57"/>
              <a:gd fmla="*/ 1251042 w 4603109" name="connsiteX58"/>
              <a:gd fmla="*/ 0 h 924402" name="connsiteY58"/>
              <a:gd fmla="*/ 1257637 w 4603109" name="connsiteX59"/>
              <a:gd fmla="*/ 0 h 924402" name="connsiteY59"/>
              <a:gd fmla="*/ 1271587 w 4603109" name="connsiteX60"/>
              <a:gd fmla="*/ 0 h 924402" name="connsiteY60"/>
              <a:gd fmla="*/ 1273249 w 4603109" name="connsiteX61"/>
              <a:gd fmla="*/ 0 h 924402" name="connsiteY61"/>
              <a:gd fmla="*/ 1280039 w 4603109" name="connsiteX62"/>
              <a:gd fmla="*/ 0 h 924402" name="connsiteY62"/>
              <a:gd fmla="*/ 1282703 w 4603109" name="connsiteX63"/>
              <a:gd fmla="*/ 0 h 924402" name="connsiteY63"/>
              <a:gd fmla="*/ 1286178 w 4603109" name="connsiteX64"/>
              <a:gd fmla="*/ 0 h 924402" name="connsiteY64"/>
              <a:gd fmla="*/ 1295146 w 4603109" name="connsiteX65"/>
              <a:gd fmla="*/ 0 h 924402" name="connsiteY65"/>
              <a:gd fmla="*/ 1301651 w 4603109" name="connsiteX66"/>
              <a:gd fmla="*/ 0 h 924402" name="connsiteY66"/>
              <a:gd fmla="*/ 1302284 w 4603109" name="connsiteX67"/>
              <a:gd fmla="*/ 0 h 924402" name="connsiteY67"/>
              <a:gd fmla="*/ 1303313 w 4603109" name="connsiteX68"/>
              <a:gd fmla="*/ 0 h 924402" name="connsiteY68"/>
              <a:gd fmla="*/ 1312767 w 4603109" name="connsiteX69"/>
              <a:gd fmla="*/ 0 h 924402" name="connsiteY69"/>
              <a:gd fmla="*/ 1316242 w 4603109" name="connsiteX70"/>
              <a:gd fmla="*/ 0 h 924402" name="connsiteY70"/>
              <a:gd fmla="*/ 1321886 w 4603109" name="connsiteX71"/>
              <a:gd fmla="*/ 0 h 924402" name="connsiteY71"/>
              <a:gd fmla="*/ 1324685 w 4603109" name="connsiteX72"/>
              <a:gd fmla="*/ 0 h 924402" name="connsiteY72"/>
              <a:gd fmla="*/ 1325211 w 4603109" name="connsiteX73"/>
              <a:gd fmla="*/ 0 h 924402" name="connsiteY73"/>
              <a:gd fmla="*/ 1332348 w 4603109" name="connsiteX74"/>
              <a:gd fmla="*/ 0 h 924402" name="connsiteY74"/>
              <a:gd fmla="*/ 1332714 w 4603109" name="connsiteX75"/>
              <a:gd fmla="*/ 0 h 924402" name="connsiteY75"/>
              <a:gd fmla="*/ 1333135 w 4603109" name="connsiteX76"/>
              <a:gd fmla="*/ 0 h 924402" name="connsiteY76"/>
              <a:gd fmla="*/ 1348747 w 4603109" name="connsiteX77"/>
              <a:gd fmla="*/ 0 h 924402" name="connsiteY77"/>
              <a:gd fmla="*/ 1354749 w 4603109" name="connsiteX78"/>
              <a:gd fmla="*/ 0 h 924402" name="connsiteY78"/>
              <a:gd fmla="*/ 1378811 w 4603109" name="connsiteX79"/>
              <a:gd fmla="*/ 0 h 924402" name="connsiteY79"/>
              <a:gd fmla="*/ 1383745 w 4603109" name="connsiteX80"/>
              <a:gd fmla="*/ 0 h 924402" name="connsiteY80"/>
              <a:gd fmla="*/ 1385406 w 4603109" name="connsiteX81"/>
              <a:gd fmla="*/ 0 h 924402" name="connsiteY81"/>
              <a:gd fmla="*/ 1399356 w 4603109" name="connsiteX82"/>
              <a:gd fmla="*/ 0 h 924402" name="connsiteY82"/>
              <a:gd fmla="*/ 1400513 w 4603109" name="connsiteX83"/>
              <a:gd fmla="*/ 0 h 924402" name="connsiteY83"/>
              <a:gd fmla="*/ 1413947 w 4603109" name="connsiteX84"/>
              <a:gd fmla="*/ 0 h 924402" name="connsiteY84"/>
              <a:gd fmla="*/ 1414442 w 4603109" name="connsiteX85"/>
              <a:gd fmla="*/ 0 h 924402" name="connsiteY85"/>
              <a:gd fmla="*/ 1422915 w 4603109" name="connsiteX86"/>
              <a:gd fmla="*/ 0 h 924402" name="connsiteY86"/>
              <a:gd fmla="*/ 1426390 w 4603109" name="connsiteX87"/>
              <a:gd fmla="*/ 0 h 924402" name="connsiteY87"/>
              <a:gd fmla="*/ 1429420 w 4603109" name="connsiteX88"/>
              <a:gd fmla="*/ 0 h 924402" name="connsiteY88"/>
              <a:gd fmla="*/ 1430053 w 4603109" name="connsiteX89"/>
              <a:gd fmla="*/ 0 h 924402" name="connsiteY89"/>
              <a:gd fmla="*/ 1430206 w 4603109" name="connsiteX90"/>
              <a:gd fmla="*/ 0 h 924402" name="connsiteY90"/>
              <a:gd fmla="*/ 1430577 w 4603109" name="connsiteX91"/>
              <a:gd fmla="*/ 0 h 924402" name="connsiteY91"/>
              <a:gd fmla="*/ 1436843 w 4603109" name="connsiteX92"/>
              <a:gd fmla="*/ 0 h 924402" name="connsiteY92"/>
              <a:gd fmla="*/ 1444011 w 4603109" name="connsiteX93"/>
              <a:gd fmla="*/ 0 h 924402" name="connsiteY93"/>
              <a:gd fmla="*/ 1449655 w 4603109" name="connsiteX94"/>
              <a:gd fmla="*/ 0 h 924402" name="connsiteY94"/>
              <a:gd fmla="*/ 1452454 w 4603109" name="connsiteX95"/>
              <a:gd fmla="*/ 0 h 924402" name="connsiteY95"/>
              <a:gd fmla="*/ 1452980 w 4603109" name="connsiteX96"/>
              <a:gd fmla="*/ 0 h 924402" name="connsiteY96"/>
              <a:gd fmla="*/ 1456455 w 4603109" name="connsiteX97"/>
              <a:gd fmla="*/ 0 h 924402" name="connsiteY97"/>
              <a:gd fmla="*/ 1459664 w 4603109" name="connsiteX98"/>
              <a:gd fmla="*/ 0 h 924402" name="connsiteY98"/>
              <a:gd fmla="*/ 1460117 w 4603109" name="connsiteX99"/>
              <a:gd fmla="*/ 0 h 924402" name="connsiteY99"/>
              <a:gd fmla="*/ 1460483 w 4603109" name="connsiteX100"/>
              <a:gd fmla="*/ 0 h 924402" name="connsiteY100"/>
              <a:gd fmla="*/ 1460904 w 4603109" name="connsiteX101"/>
              <a:gd fmla="*/ 0 h 924402" name="connsiteY101"/>
              <a:gd fmla="*/ 1472926 w 4603109" name="connsiteX102"/>
              <a:gd fmla="*/ 0 h 924402" name="connsiteY102"/>
              <a:gd fmla="*/ 1482518 w 4603109" name="connsiteX103"/>
              <a:gd fmla="*/ 0 h 924402" name="connsiteY103"/>
              <a:gd fmla="*/ 1489729 w 4603109" name="connsiteX104"/>
              <a:gd fmla="*/ 0 h 924402" name="connsiteY104"/>
              <a:gd fmla="*/ 1504116 w 4603109" name="connsiteX105"/>
              <a:gd fmla="*/ 0 h 924402" name="connsiteY105"/>
              <a:gd fmla="*/ 1511514 w 4603109" name="connsiteX106"/>
              <a:gd fmla="*/ 0 h 924402" name="connsiteY106"/>
              <a:gd fmla="*/ 1524740 w 4603109" name="connsiteX107"/>
              <a:gd fmla="*/ 0 h 924402" name="connsiteY107"/>
              <a:gd fmla="*/ 1528282 w 4603109" name="connsiteX108"/>
              <a:gd fmla="*/ 0 h 924402" name="connsiteY108"/>
              <a:gd fmla="*/ 1531757 w 4603109" name="connsiteX109"/>
              <a:gd fmla="*/ 0 h 924402" name="connsiteY109"/>
              <a:gd fmla="*/ 1534181 w 4603109" name="connsiteX110"/>
              <a:gd fmla="*/ 0 h 924402" name="connsiteY110"/>
              <a:gd fmla="*/ 1542211 w 4603109" name="connsiteX111"/>
              <a:gd fmla="*/ 0 h 924402" name="connsiteY111"/>
              <a:gd fmla="*/ 1554159 w 4603109" name="connsiteX112"/>
              <a:gd fmla="*/ 0 h 924402" name="connsiteY112"/>
              <a:gd fmla="*/ 1557318 w 4603109" name="connsiteX113"/>
              <a:gd fmla="*/ 0 h 924402" name="connsiteY113"/>
              <a:gd fmla="*/ 1557975 w 4603109" name="connsiteX114"/>
              <a:gd fmla="*/ 0 h 924402" name="connsiteY114"/>
              <a:gd fmla="*/ 1558346 w 4603109" name="connsiteX115"/>
              <a:gd fmla="*/ 0 h 924402" name="connsiteY115"/>
              <a:gd fmla="*/ 1561822 w 4603109" name="connsiteX116"/>
              <a:gd fmla="*/ 0 h 924402" name="connsiteY116"/>
              <a:gd fmla="*/ 1564612 w 4603109" name="connsiteX117"/>
              <a:gd fmla="*/ 0 h 924402" name="connsiteY117"/>
              <a:gd fmla="*/ 1566857 w 4603109" name="connsiteX118"/>
              <a:gd fmla="*/ 0 h 924402" name="connsiteY118"/>
              <a:gd fmla="*/ 1576919 w 4603109" name="connsiteX119"/>
              <a:gd fmla="*/ 0 h 924402" name="connsiteY119"/>
              <a:gd fmla="*/ 1579719 w 4603109" name="connsiteX120"/>
              <a:gd fmla="*/ 0 h 924402" name="connsiteY120"/>
              <a:gd fmla="*/ 1584224 w 4603109" name="connsiteX121"/>
              <a:gd fmla="*/ 0 h 924402" name="connsiteY121"/>
              <a:gd fmla="*/ 1587382 w 4603109" name="connsiteX122"/>
              <a:gd fmla="*/ 0 h 924402" name="connsiteY122"/>
              <a:gd fmla="*/ 1587433 w 4603109" name="connsiteX123"/>
              <a:gd fmla="*/ 0 h 924402" name="connsiteY123"/>
              <a:gd fmla="*/ 1600695 w 4603109" name="connsiteX124"/>
              <a:gd fmla="*/ 0 h 924402" name="connsiteY124"/>
              <a:gd fmla="*/ 1606834 w 4603109" name="connsiteX125"/>
              <a:gd fmla="*/ 0 h 924402" name="connsiteY125"/>
              <a:gd fmla="*/ 1607256 w 4603109" name="connsiteX126"/>
              <a:gd fmla="*/ 0 h 924402" name="connsiteY126"/>
              <a:gd fmla="*/ 1608325 w 4603109" name="connsiteX127"/>
              <a:gd fmla="*/ 0 h 924402" name="connsiteY127"/>
              <a:gd fmla="*/ 1609783 w 4603109" name="connsiteX128"/>
              <a:gd fmla="*/ 0 h 924402" name="connsiteY128"/>
              <a:gd fmla="*/ 1617498 w 4603109" name="connsiteX129"/>
              <a:gd fmla="*/ 0 h 924402" name="connsiteY129"/>
              <a:gd fmla="*/ 1631885 w 4603109" name="connsiteX130"/>
              <a:gd fmla="*/ 0 h 924402" name="connsiteY130"/>
              <a:gd fmla="*/ 1636899 w 4603109" name="connsiteX131"/>
              <a:gd fmla="*/ 0 h 924402" name="connsiteY131"/>
              <a:gd fmla="*/ 1637320 w 4603109" name="connsiteX132"/>
              <a:gd fmla="*/ 0 h 924402" name="connsiteY132"/>
              <a:gd fmla="*/ 1637445 w 4603109" name="connsiteX133"/>
              <a:gd fmla="*/ 0 h 924402" name="connsiteY133"/>
              <a:gd fmla="*/ 1652509 w 4603109" name="connsiteX134"/>
              <a:gd fmla="*/ 0 h 924402" name="connsiteY134"/>
              <a:gd fmla="*/ 1659526 w 4603109" name="connsiteX135"/>
              <a:gd fmla="*/ 0 h 924402" name="connsiteY135"/>
              <a:gd fmla="*/ 1661950 w 4603109" name="connsiteX136"/>
              <a:gd fmla="*/ 0 h 924402" name="connsiteY136"/>
              <a:gd fmla="*/ 1664952 w 4603109" name="connsiteX137"/>
              <a:gd fmla="*/ 0 h 924402" name="connsiteY137"/>
              <a:gd fmla="*/ 1667212 w 4603109" name="connsiteX138"/>
              <a:gd fmla="*/ 0 h 924402" name="connsiteY138"/>
              <a:gd fmla="*/ 1685087 w 4603109" name="connsiteX139"/>
              <a:gd fmla="*/ 0 h 924402" name="connsiteY139"/>
              <a:gd fmla="*/ 1689591 w 4603109" name="connsiteX140"/>
              <a:gd fmla="*/ 0 h 924402" name="connsiteY140"/>
              <a:gd fmla="*/ 1694626 w 4603109" name="connsiteX141"/>
              <a:gd fmla="*/ 0 h 924402" name="connsiteY141"/>
              <a:gd fmla="*/ 1697276 w 4603109" name="connsiteX142"/>
              <a:gd fmla="*/ 0 h 924402" name="connsiteY142"/>
              <a:gd fmla="*/ 1698000 w 4603109" name="connsiteX143"/>
              <a:gd fmla="*/ 0 h 924402" name="connsiteY143"/>
              <a:gd fmla="*/ 1704688 w 4603109" name="connsiteX144"/>
              <a:gd fmla="*/ 0 h 924402" name="connsiteY144"/>
              <a:gd fmla="*/ 1707488 w 4603109" name="connsiteX145"/>
              <a:gd fmla="*/ 0 h 924402" name="connsiteY145"/>
              <a:gd fmla="*/ 1710963 w 4603109" name="connsiteX146"/>
              <a:gd fmla="*/ 0 h 924402" name="connsiteY146"/>
              <a:gd fmla="*/ 1715151 w 4603109" name="connsiteX147"/>
              <a:gd fmla="*/ 0 h 924402" name="connsiteY147"/>
              <a:gd fmla="*/ 1721928 w 4603109" name="connsiteX148"/>
              <a:gd fmla="*/ 0 h 924402" name="connsiteY148"/>
              <a:gd fmla="*/ 1734603 w 4603109" name="connsiteX149"/>
              <a:gd fmla="*/ 0 h 924402" name="connsiteY149"/>
              <a:gd fmla="*/ 1735025 w 4603109" name="connsiteX150"/>
              <a:gd fmla="*/ 0 h 924402" name="connsiteY150"/>
              <a:gd fmla="*/ 1735558 w 4603109" name="connsiteX151"/>
              <a:gd fmla="*/ 0 h 924402" name="connsiteY151"/>
              <a:gd fmla="*/ 1736094 w 4603109" name="connsiteX152"/>
              <a:gd fmla="*/ 0 h 924402" name="connsiteY152"/>
              <a:gd fmla="*/ 1737552 w 4603109" name="connsiteX153"/>
              <a:gd fmla="*/ 0 h 924402" name="connsiteY153"/>
              <a:gd fmla="*/ 1741027 w 4603109" name="connsiteX154"/>
              <a:gd fmla="*/ 0 h 924402" name="connsiteY154"/>
              <a:gd fmla="*/ 1747046 w 4603109" name="connsiteX155"/>
              <a:gd fmla="*/ 0 h 924402" name="connsiteY155"/>
              <a:gd fmla="*/ 1748537 w 4603109" name="connsiteX156"/>
              <a:gd fmla="*/ 0 h 924402" name="connsiteY156"/>
              <a:gd fmla="*/ 1753052 w 4603109" name="connsiteX157"/>
              <a:gd fmla="*/ 0 h 924402" name="connsiteY157"/>
              <a:gd fmla="*/ 1757499 w 4603109" name="connsiteX158"/>
              <a:gd fmla="*/ 0 h 924402" name="connsiteY158"/>
              <a:gd fmla="*/ 1764668 w 4603109" name="connsiteX159"/>
              <a:gd fmla="*/ 0 h 924402" name="connsiteY159"/>
              <a:gd fmla="*/ 1765089 w 4603109" name="connsiteX160"/>
              <a:gd fmla="*/ 0 h 924402" name="connsiteY160"/>
              <a:gd fmla="*/ 1765214 w 4603109" name="connsiteX161"/>
              <a:gd fmla="*/ 0 h 924402" name="connsiteY161"/>
              <a:gd fmla="*/ 1770320 w 4603109" name="connsiteX162"/>
              <a:gd fmla="*/ 0 h 924402" name="connsiteY162"/>
              <a:gd fmla="*/ 1777110 w 4603109" name="connsiteX163"/>
              <a:gd fmla="*/ 0 h 924402" name="connsiteY163"/>
              <a:gd fmla="*/ 1779774 w 4603109" name="connsiteX164"/>
              <a:gd fmla="*/ 0 h 924402" name="connsiteY164"/>
              <a:gd fmla="*/ 1792721 w 4603109" name="connsiteX165"/>
              <a:gd fmla="*/ 0 h 924402" name="connsiteY165"/>
              <a:gd fmla="*/ 1794981 w 4603109" name="connsiteX166"/>
              <a:gd fmla="*/ 0 h 924402" name="connsiteY166"/>
              <a:gd fmla="*/ 1825045 w 4603109" name="connsiteX167"/>
              <a:gd fmla="*/ 0 h 924402" name="connsiteY167"/>
              <a:gd fmla="*/ 1825769 w 4603109" name="connsiteX168"/>
              <a:gd fmla="*/ 0 h 924402" name="connsiteY168"/>
              <a:gd fmla="*/ 1838732 w 4603109" name="connsiteX169"/>
              <a:gd fmla="*/ 0 h 924402" name="connsiteY169"/>
              <a:gd fmla="*/ 1845818 w 4603109" name="connsiteX170"/>
              <a:gd fmla="*/ 0 h 924402" name="connsiteY170"/>
              <a:gd fmla="*/ 1849697 w 4603109" name="connsiteX171"/>
              <a:gd fmla="*/ 0 h 924402" name="connsiteY171"/>
              <a:gd fmla="*/ 1852412 w 4603109" name="connsiteX172"/>
              <a:gd fmla="*/ 0 h 924402" name="connsiteY172"/>
              <a:gd fmla="*/ 1853903 w 4603109" name="connsiteX173"/>
              <a:gd fmla="*/ 0 h 924402" name="connsiteY173"/>
              <a:gd fmla="*/ 1863327 w 4603109" name="connsiteX174"/>
              <a:gd fmla="*/ 0 h 924402" name="connsiteY174"/>
              <a:gd fmla="*/ 1868796 w 4603109" name="connsiteX175"/>
              <a:gd fmla="*/ 0 h 924402" name="connsiteY175"/>
              <a:gd fmla="*/ 1874815 w 4603109" name="connsiteX176"/>
              <a:gd fmla="*/ 0 h 924402" name="connsiteY176"/>
              <a:gd fmla="*/ 1876306 w 4603109" name="connsiteX177"/>
              <a:gd fmla="*/ 0 h 924402" name="connsiteY177"/>
              <a:gd fmla="*/ 1880821 w 4603109" name="connsiteX178"/>
              <a:gd fmla="*/ 0 h 924402" name="connsiteY178"/>
              <a:gd fmla="*/ 1882477 w 4603109" name="connsiteX179"/>
              <a:gd fmla="*/ 0 h 924402" name="connsiteY179"/>
              <a:gd fmla="*/ 1883936 w 4603109" name="connsiteX180"/>
              <a:gd fmla="*/ 0 h 924402" name="connsiteY180"/>
              <a:gd fmla="*/ 1885268 w 4603109" name="connsiteX181"/>
              <a:gd fmla="*/ 0 h 924402" name="connsiteY181"/>
              <a:gd fmla="*/ 1896427 w 4603109" name="connsiteX182"/>
              <a:gd fmla="*/ 0 h 924402" name="connsiteY182"/>
              <a:gd fmla="*/ 1898089 w 4603109" name="connsiteX183"/>
              <a:gd fmla="*/ 0 h 924402" name="connsiteY183"/>
              <a:gd fmla="*/ 1904879 w 4603109" name="connsiteX184"/>
              <a:gd fmla="*/ 0 h 924402" name="connsiteY184"/>
              <a:gd fmla="*/ 1907543 w 4603109" name="connsiteX185"/>
              <a:gd fmla="*/ 0 h 924402" name="connsiteY185"/>
              <a:gd fmla="*/ 1911018 w 4603109" name="connsiteX186"/>
              <a:gd fmla="*/ 0 h 924402" name="connsiteY186"/>
              <a:gd fmla="*/ 1919986 w 4603109" name="connsiteX187"/>
              <a:gd fmla="*/ 0 h 924402" name="connsiteY187"/>
              <a:gd fmla="*/ 1927124 w 4603109" name="connsiteX188"/>
              <a:gd fmla="*/ 0 h 924402" name="connsiteY188"/>
              <a:gd fmla="*/ 1927489 w 4603109" name="connsiteX189"/>
              <a:gd fmla="*/ 0 h 924402" name="connsiteY189"/>
              <a:gd fmla="*/ 1927911 w 4603109" name="connsiteX190"/>
              <a:gd fmla="*/ 0 h 924402" name="connsiteY190"/>
              <a:gd fmla="*/ 1929402 w 4603109" name="connsiteX191"/>
              <a:gd fmla="*/ 0 h 924402" name="connsiteY191"/>
              <a:gd fmla="*/ 1946726 w 4603109" name="connsiteX192"/>
              <a:gd fmla="*/ 0 h 924402" name="connsiteY192"/>
              <a:gd fmla="*/ 1949525 w 4603109" name="connsiteX193"/>
              <a:gd fmla="*/ 0 h 924402" name="connsiteY193"/>
              <a:gd fmla="*/ 1957554 w 4603109" name="connsiteX194"/>
              <a:gd fmla="*/ 0 h 924402" name="connsiteY194"/>
              <a:gd fmla="*/ 1957975 w 4603109" name="connsiteX195"/>
              <a:gd fmla="*/ 0 h 924402" name="connsiteY195"/>
              <a:gd fmla="*/ 1973587 w 4603109" name="connsiteX196"/>
              <a:gd fmla="*/ 0 h 924402" name="connsiteY196"/>
              <a:gd fmla="*/ 1978520 w 4603109" name="connsiteX197"/>
              <a:gd fmla="*/ 0 h 924402" name="connsiteY197"/>
              <a:gd fmla="*/ 1980012 w 4603109" name="connsiteX198"/>
              <a:gd fmla="*/ 0 h 924402" name="connsiteY198"/>
              <a:gd fmla="*/ 1980181 w 4603109" name="connsiteX199"/>
              <a:gd fmla="*/ 0 h 924402" name="connsiteY199"/>
              <a:gd fmla="*/ 1981672 w 4603109" name="connsiteX200"/>
              <a:gd fmla="*/ 0 h 924402" name="connsiteY200"/>
              <a:gd fmla="*/ 2008585 w 4603109" name="connsiteX201"/>
              <a:gd fmla="*/ 0 h 924402" name="connsiteY201"/>
              <a:gd fmla="*/ 2009218 w 4603109" name="connsiteX202"/>
              <a:gd fmla="*/ 0 h 924402" name="connsiteY202"/>
              <a:gd fmla="*/ 2010246 w 4603109" name="connsiteX203"/>
              <a:gd fmla="*/ 0 h 924402" name="connsiteY203"/>
              <a:gd fmla="*/ 2010709 w 4603109" name="connsiteX204"/>
              <a:gd fmla="*/ 0 h 924402" name="connsiteY204"/>
              <a:gd fmla="*/ 2011705 w 4603109" name="connsiteX205"/>
              <a:gd fmla="*/ 0 h 924402" name="connsiteY205"/>
              <a:gd fmla="*/ 2024147 w 4603109" name="connsiteX206"/>
              <a:gd fmla="*/ 0 h 924402" name="connsiteY206"/>
              <a:gd fmla="*/ 2024196 w 4603109" name="connsiteX207"/>
              <a:gd fmla="*/ 0 h 924402" name="connsiteY207"/>
              <a:gd fmla="*/ 2024981 w 4603109" name="connsiteX208"/>
              <a:gd fmla="*/ 0 h 924402" name="connsiteY208"/>
              <a:gd fmla="*/ 2025353 w 4603109" name="connsiteX209"/>
              <a:gd fmla="*/ 0 h 924402" name="connsiteY209"/>
              <a:gd fmla="*/ 2026473 w 4603109" name="connsiteX210"/>
              <a:gd fmla="*/ 0 h 924402" name="connsiteY210"/>
              <a:gd fmla="*/ 2031619 w 4603109" name="connsiteX211"/>
              <a:gd fmla="*/ 0 h 924402" name="connsiteY211"/>
              <a:gd fmla="*/ 2033110 w 4603109" name="connsiteX212"/>
              <a:gd fmla="*/ 0 h 924402" name="connsiteY212"/>
              <a:gd fmla="*/ 2038787 w 4603109" name="connsiteX213"/>
              <a:gd fmla="*/ 0 h 924402" name="connsiteY213"/>
              <a:gd fmla="*/ 2039282 w 4603109" name="connsiteX214"/>
              <a:gd fmla="*/ 0 h 924402" name="connsiteY214"/>
              <a:gd fmla="*/ 2047755 w 4603109" name="connsiteX215"/>
              <a:gd fmla="*/ 0 h 924402" name="connsiteY215"/>
              <a:gd fmla="*/ 2051230 w 4603109" name="connsiteX216"/>
              <a:gd fmla="*/ 0 h 924402" name="connsiteY216"/>
              <a:gd fmla="*/ 2054893 w 4603109" name="connsiteX217"/>
              <a:gd fmla="*/ 0 h 924402" name="connsiteY217"/>
              <a:gd fmla="*/ 2055046 w 4603109" name="connsiteX218"/>
              <a:gd fmla="*/ 0 h 924402" name="connsiteY218"/>
              <a:gd fmla="*/ 2055258 w 4603109" name="connsiteX219"/>
              <a:gd fmla="*/ 0 h 924402" name="connsiteY219"/>
              <a:gd fmla="*/ 2055680 w 4603109" name="connsiteX220"/>
              <a:gd fmla="*/ 0 h 924402" name="connsiteY220"/>
              <a:gd fmla="*/ 2057171 w 4603109" name="connsiteX221"/>
              <a:gd fmla="*/ 0 h 924402" name="connsiteY221"/>
              <a:gd fmla="*/ 2061683 w 4603109" name="connsiteX222"/>
              <a:gd fmla="*/ 0 h 924402" name="connsiteY222"/>
              <a:gd fmla="*/ 2067702 w 4603109" name="connsiteX223"/>
              <a:gd fmla="*/ 0 h 924402" name="connsiteY223"/>
              <a:gd fmla="*/ 2074495 w 4603109" name="connsiteX224"/>
              <a:gd fmla="*/ 0 h 924402" name="connsiteY224"/>
              <a:gd fmla="*/ 2077294 w 4603109" name="connsiteX225"/>
              <a:gd fmla="*/ 0 h 924402" name="connsiteY225"/>
              <a:gd fmla="*/ 2084504 w 4603109" name="connsiteX226"/>
              <a:gd fmla="*/ 0 h 924402" name="connsiteY226"/>
              <a:gd fmla="*/ 2085323 w 4603109" name="connsiteX227"/>
              <a:gd fmla="*/ 0 h 924402" name="connsiteY227"/>
              <a:gd fmla="*/ 2085744 w 4603109" name="connsiteX228"/>
              <a:gd fmla="*/ 0 h 924402" name="connsiteY228"/>
              <a:gd fmla="*/ 2097766 w 4603109" name="connsiteX229"/>
              <a:gd fmla="*/ 0 h 924402" name="connsiteY229"/>
              <a:gd fmla="*/ 2106289 w 4603109" name="connsiteX230"/>
              <a:gd fmla="*/ 0 h 924402" name="connsiteY230"/>
              <a:gd fmla="*/ 2107781 w 4603109" name="connsiteX231"/>
              <a:gd fmla="*/ 0 h 924402" name="connsiteY231"/>
              <a:gd fmla="*/ 2128956 w 4603109" name="connsiteX232"/>
              <a:gd fmla="*/ 0 h 924402" name="connsiteY232"/>
              <a:gd fmla="*/ 2129514 w 4603109" name="connsiteX233"/>
              <a:gd fmla="*/ 0 h 924402" name="connsiteY233"/>
              <a:gd fmla="*/ 2136354 w 4603109" name="connsiteX234"/>
              <a:gd fmla="*/ 0 h 924402" name="connsiteY234"/>
              <a:gd fmla="*/ 2136987 w 4603109" name="connsiteX235"/>
              <a:gd fmla="*/ 0 h 924402" name="connsiteY235"/>
              <a:gd fmla="*/ 2138478 w 4603109" name="connsiteX236"/>
              <a:gd fmla="*/ 0 h 924402" name="connsiteY236"/>
              <a:gd fmla="*/ 2151916 w 4603109" name="connsiteX237"/>
              <a:gd fmla="*/ 0 h 924402" name="connsiteY237"/>
              <a:gd fmla="*/ 2152750 w 4603109" name="connsiteX238"/>
              <a:gd fmla="*/ 0 h 924402" name="connsiteY238"/>
              <a:gd fmla="*/ 2153122 w 4603109" name="connsiteX239"/>
              <a:gd fmla="*/ 0 h 924402" name="connsiteY239"/>
              <a:gd fmla="*/ 2154242 w 4603109" name="connsiteX240"/>
              <a:gd fmla="*/ 0 h 924402" name="connsiteY240"/>
              <a:gd fmla="*/ 2156597 w 4603109" name="connsiteX241"/>
              <a:gd fmla="*/ 0 h 924402" name="connsiteY241"/>
              <a:gd fmla="*/ 2159388 w 4603109" name="connsiteX242"/>
              <a:gd fmla="*/ 0 h 924402" name="connsiteY242"/>
              <a:gd fmla="*/ 2160879 w 4603109" name="connsiteX243"/>
              <a:gd fmla="*/ 0 h 924402" name="connsiteY243"/>
              <a:gd fmla="*/ 2161633 w 4603109" name="connsiteX244"/>
              <a:gd fmla="*/ 0 h 924402" name="connsiteY244"/>
              <a:gd fmla="*/ 2167051 w 4603109" name="connsiteX245"/>
              <a:gd fmla="*/ 0 h 924402" name="connsiteY245"/>
              <a:gd fmla="*/ 2178999 w 4603109" name="connsiteX246"/>
              <a:gd fmla="*/ 0 h 924402" name="connsiteY246"/>
              <a:gd fmla="*/ 2182158 w 4603109" name="connsiteX247"/>
              <a:gd fmla="*/ 0 h 924402" name="connsiteY247"/>
              <a:gd fmla="*/ 2182815 w 4603109" name="connsiteX248"/>
              <a:gd fmla="*/ 0 h 924402" name="connsiteY248"/>
              <a:gd fmla="*/ 2188666 w 4603109" name="connsiteX249"/>
              <a:gd fmla="*/ 0 h 924402" name="connsiteY249"/>
              <a:gd fmla="*/ 2189452 w 4603109" name="connsiteX250"/>
              <a:gd fmla="*/ 0 h 924402" name="connsiteY250"/>
              <a:gd fmla="*/ 2191697 w 4603109" name="connsiteX251"/>
              <a:gd fmla="*/ 0 h 924402" name="connsiteY251"/>
              <a:gd fmla="*/ 2195471 w 4603109" name="connsiteX252"/>
              <a:gd fmla="*/ 0 h 924402" name="connsiteY252"/>
              <a:gd fmla="*/ 2201759 w 4603109" name="connsiteX253"/>
              <a:gd fmla="*/ 0 h 924402" name="connsiteY253"/>
              <a:gd fmla="*/ 2203100 w 4603109" name="connsiteX254"/>
              <a:gd fmla="*/ 0 h 924402" name="connsiteY254"/>
              <a:gd fmla="*/ 2204559 w 4603109" name="connsiteX255"/>
              <a:gd fmla="*/ 0 h 924402" name="connsiteY255"/>
              <a:gd fmla="*/ 2204591 w 4603109" name="connsiteX256"/>
              <a:gd fmla="*/ 0 h 924402" name="connsiteY256"/>
              <a:gd fmla="*/ 2212273 w 4603109" name="connsiteX257"/>
              <a:gd fmla="*/ 0 h 924402" name="connsiteY257"/>
              <a:gd fmla="*/ 2225535 w 4603109" name="connsiteX258"/>
              <a:gd fmla="*/ 0 h 924402" name="connsiteY258"/>
              <a:gd fmla="*/ 2231674 w 4603109" name="connsiteX259"/>
              <a:gd fmla="*/ 0 h 924402" name="connsiteY259"/>
              <a:gd fmla="*/ 2232096 w 4603109" name="connsiteX260"/>
              <a:gd fmla="*/ 0 h 924402" name="connsiteY260"/>
              <a:gd fmla="*/ 2232220 w 4603109" name="connsiteX261"/>
              <a:gd fmla="*/ 0 h 924402" name="connsiteY261"/>
              <a:gd fmla="*/ 2233118 w 4603109" name="connsiteX262"/>
              <a:gd fmla="*/ 0 h 924402" name="connsiteY262"/>
              <a:gd fmla="*/ 2233165 w 4603109" name="connsiteX263"/>
              <a:gd fmla="*/ 0 h 924402" name="connsiteY263"/>
              <a:gd fmla="*/ 2256725 w 4603109" name="connsiteX264"/>
              <a:gd fmla="*/ 0 h 924402" name="connsiteY264"/>
              <a:gd fmla="*/ 2257283 w 4603109" name="connsiteX265"/>
              <a:gd fmla="*/ 0 h 924402" name="connsiteY265"/>
              <a:gd fmla="*/ 2262285 w 4603109" name="connsiteX266"/>
              <a:gd fmla="*/ 0 h 924402" name="connsiteY266"/>
              <a:gd fmla="*/ 2284366 w 4603109" name="connsiteX267"/>
              <a:gd fmla="*/ 0 h 924402" name="connsiteY267"/>
              <a:gd fmla="*/ 2289402 w 4603109" name="connsiteX268"/>
              <a:gd fmla="*/ 0 h 924402" name="connsiteY268"/>
              <a:gd fmla="*/ 2292052 w 4603109" name="connsiteX269"/>
              <a:gd fmla="*/ 0 h 924402" name="connsiteY269"/>
              <a:gd fmla="*/ 2299271 w 4603109" name="connsiteX270"/>
              <a:gd fmla="*/ 0 h 924402" name="connsiteY270"/>
              <a:gd fmla="*/ 2308721 w 4603109" name="connsiteX271"/>
              <a:gd fmla="*/ 0 h 924402" name="connsiteY271"/>
              <a:gd fmla="*/ 2309927 w 4603109" name="connsiteX272"/>
              <a:gd fmla="*/ 0 h 924402" name="connsiteY272"/>
              <a:gd fmla="*/ 2316435 w 4603109" name="connsiteX273"/>
              <a:gd fmla="*/ 0 h 924402" name="connsiteY273"/>
              <a:gd fmla="*/ 2316703 w 4603109" name="connsiteX274"/>
              <a:gd fmla="*/ 0 h 924402" name="connsiteY274"/>
              <a:gd fmla="*/ 2319466 w 4603109" name="connsiteX275"/>
              <a:gd fmla="*/ 0 h 924402" name="connsiteY275"/>
              <a:gd fmla="*/ 2322840 w 4603109" name="connsiteX276"/>
              <a:gd fmla="*/ 0 h 924402" name="connsiteY276"/>
              <a:gd fmla="*/ 2329528 w 4603109" name="connsiteX277"/>
              <a:gd fmla="*/ 0 h 924402" name="connsiteY277"/>
              <a:gd fmla="*/ 2330869 w 4603109" name="connsiteX278"/>
              <a:gd fmla="*/ 0 h 924402" name="connsiteY278"/>
              <a:gd fmla="*/ 2332328 w 4603109" name="connsiteX279"/>
              <a:gd fmla="*/ 0 h 924402" name="connsiteY279"/>
              <a:gd fmla="*/ 2332360 w 4603109" name="connsiteX280"/>
              <a:gd fmla="*/ 0 h 924402" name="connsiteY280"/>
              <a:gd fmla="*/ 2335803 w 4603109" name="connsiteX281"/>
              <a:gd fmla="*/ 0 h 924402" name="connsiteY281"/>
              <a:gd fmla="*/ 2343312 w 4603109" name="connsiteX282"/>
              <a:gd fmla="*/ 0 h 924402" name="connsiteY282"/>
              <a:gd fmla="*/ 2344804 w 4603109" name="connsiteX283"/>
              <a:gd fmla="*/ 0 h 924402" name="connsiteY283"/>
              <a:gd fmla="*/ 2346768 w 4603109" name="connsiteX284"/>
              <a:gd fmla="*/ 0 h 924402" name="connsiteY284"/>
              <a:gd fmla="*/ 2347827 w 4603109" name="connsiteX285"/>
              <a:gd fmla="*/ 0 h 924402" name="connsiteY285"/>
              <a:gd fmla="*/ 2352274 w 4603109" name="connsiteX286"/>
              <a:gd fmla="*/ 0 h 924402" name="connsiteY286"/>
              <a:gd fmla="*/ 2359443 w 4603109" name="connsiteX287"/>
              <a:gd fmla="*/ 0 h 924402" name="connsiteY287"/>
              <a:gd fmla="*/ 2359865 w 4603109" name="connsiteX288"/>
              <a:gd fmla="*/ 0 h 924402" name="connsiteY288"/>
              <a:gd fmla="*/ 2359989 w 4603109" name="connsiteX289"/>
              <a:gd fmla="*/ 0 h 924402" name="connsiteY289"/>
              <a:gd fmla="*/ 2360887 w 4603109" name="connsiteX290"/>
              <a:gd fmla="*/ 0 h 924402" name="connsiteY290"/>
              <a:gd fmla="*/ 2360934 w 4603109" name="connsiteX291"/>
              <a:gd fmla="*/ 0 h 924402" name="connsiteY291"/>
              <a:gd fmla="*/ 2371886 w 4603109" name="connsiteX292"/>
              <a:gd fmla="*/ 0 h 924402" name="connsiteY292"/>
              <a:gd fmla="*/ 2373377 w 4603109" name="connsiteX293"/>
              <a:gd fmla="*/ 0 h 924402" name="connsiteY293"/>
              <a:gd fmla="*/ 2377892 w 4603109" name="connsiteX294"/>
              <a:gd fmla="*/ 0 h 924402" name="connsiteY294"/>
              <a:gd fmla="*/ 2382339 w 4603109" name="connsiteX295"/>
              <a:gd fmla="*/ 0 h 924402" name="connsiteY295"/>
              <a:gd fmla="*/ 2390054 w 4603109" name="connsiteX296"/>
              <a:gd fmla="*/ 0 h 924402" name="connsiteY296"/>
              <a:gd fmla="*/ 2419821 w 4603109" name="connsiteX297"/>
              <a:gd fmla="*/ 0 h 924402" name="connsiteY297"/>
              <a:gd fmla="*/ 2427040 w 4603109" name="connsiteX298"/>
              <a:gd fmla="*/ 0 h 924402" name="connsiteY298"/>
              <a:gd fmla="*/ 2436490 w 4603109" name="connsiteX299"/>
              <a:gd fmla="*/ 0 h 924402" name="connsiteY299"/>
              <a:gd fmla="*/ 2444472 w 4603109" name="connsiteX300"/>
              <a:gd fmla="*/ 0 h 924402" name="connsiteY300"/>
              <a:gd fmla="*/ 2448678 w 4603109" name="connsiteX301"/>
              <a:gd fmla="*/ 0 h 924402" name="connsiteY301"/>
              <a:gd fmla="*/ 2450171 w 4603109" name="connsiteX302"/>
              <a:gd fmla="*/ 0 h 924402" name="connsiteY302"/>
              <a:gd fmla="*/ 2450609 w 4603109" name="connsiteX303"/>
              <a:gd fmla="*/ 0 h 924402" name="connsiteY303"/>
              <a:gd fmla="*/ 2463572 w 4603109" name="connsiteX304"/>
              <a:gd fmla="*/ 0 h 924402" name="connsiteY304"/>
              <a:gd fmla="*/ 2471081 w 4603109" name="connsiteX305"/>
              <a:gd fmla="*/ 0 h 924402" name="connsiteY305"/>
              <a:gd fmla="*/ 2472573 w 4603109" name="connsiteX306"/>
              <a:gd fmla="*/ 0 h 924402" name="connsiteY306"/>
              <a:gd fmla="*/ 2474537 w 4603109" name="connsiteX307"/>
              <a:gd fmla="*/ 0 h 924402" name="connsiteY307"/>
              <a:gd fmla="*/ 2475596 w 4603109" name="connsiteX308"/>
              <a:gd fmla="*/ 0 h 924402" name="connsiteY308"/>
              <a:gd fmla="*/ 2477252 w 4603109" name="connsiteX309"/>
              <a:gd fmla="*/ 0 h 924402" name="connsiteY309"/>
              <a:gd fmla="*/ 2478712 w 4603109" name="connsiteX310"/>
              <a:gd fmla="*/ 0 h 924402" name="connsiteY310"/>
              <a:gd fmla="*/ 2478743 w 4603109" name="connsiteX311"/>
              <a:gd fmla="*/ 0 h 924402" name="connsiteY311"/>
              <a:gd fmla="*/ 2480043 w 4603109" name="connsiteX312"/>
              <a:gd fmla="*/ 0 h 924402" name="connsiteY312"/>
              <a:gd fmla="*/ 2499655 w 4603109" name="connsiteX313"/>
              <a:gd fmla="*/ 0 h 924402" name="connsiteY313"/>
              <a:gd fmla="*/ 2501146 w 4603109" name="connsiteX314"/>
              <a:gd fmla="*/ 0 h 924402" name="connsiteY314"/>
              <a:gd fmla="*/ 2505661 w 4603109" name="connsiteX315"/>
              <a:gd fmla="*/ 0 h 924402" name="connsiteY315"/>
              <a:gd fmla="*/ 2508776 w 4603109" name="connsiteX316"/>
              <a:gd fmla="*/ 0 h 924402" name="connsiteY316"/>
              <a:gd fmla="*/ 2510108 w 4603109" name="connsiteX317"/>
              <a:gd fmla="*/ 0 h 924402" name="connsiteY317"/>
              <a:gd fmla="*/ 2524178 w 4603109" name="connsiteX318"/>
              <a:gd fmla="*/ 0 h 924402" name="connsiteY318"/>
              <a:gd fmla="*/ 2525248 w 4603109" name="connsiteX319"/>
              <a:gd fmla="*/ 0 h 924402" name="connsiteY319"/>
              <a:gd fmla="*/ 2525669 w 4603109" name="connsiteX320"/>
              <a:gd fmla="*/ 0 h 924402" name="connsiteY320"/>
              <a:gd fmla="*/ 2552329 w 4603109" name="connsiteX321"/>
              <a:gd fmla="*/ 0 h 924402" name="connsiteY321"/>
              <a:gd fmla="*/ 2552751 w 4603109" name="connsiteX322"/>
              <a:gd fmla="*/ 0 h 924402" name="connsiteY322"/>
              <a:gd fmla="*/ 2554242 w 4603109" name="connsiteX323"/>
              <a:gd fmla="*/ 0 h 924402" name="connsiteY323"/>
              <a:gd fmla="*/ 2574787 w 4603109" name="connsiteX324"/>
              <a:gd fmla="*/ 0 h 924402" name="connsiteY324"/>
              <a:gd fmla="*/ 2576279 w 4603109" name="connsiteX325"/>
              <a:gd fmla="*/ 0 h 924402" name="connsiteY325"/>
              <a:gd fmla="*/ 2576447 w 4603109" name="connsiteX326"/>
              <a:gd fmla="*/ 0 h 924402" name="connsiteY326"/>
              <a:gd fmla="*/ 2577940 w 4603109" name="connsiteX327"/>
              <a:gd fmla="*/ 0 h 924402" name="connsiteY327"/>
              <a:gd fmla="*/ 2603360 w 4603109" name="connsiteX328"/>
              <a:gd fmla="*/ 0 h 924402" name="connsiteY328"/>
              <a:gd fmla="*/ 2604852 w 4603109" name="connsiteX329"/>
              <a:gd fmla="*/ 0 h 924402" name="connsiteY329"/>
              <a:gd fmla="*/ 2605021 w 4603109" name="connsiteX330"/>
              <a:gd fmla="*/ 0 h 924402" name="connsiteY330"/>
              <a:gd fmla="*/ 2605484 w 4603109" name="connsiteX331"/>
              <a:gd fmla="*/ 0 h 924402" name="connsiteY331"/>
              <a:gd fmla="*/ 2606481 w 4603109" name="connsiteX332"/>
              <a:gd fmla="*/ 0 h 924402" name="connsiteY332"/>
              <a:gd fmla="*/ 2606512 w 4603109" name="connsiteX333"/>
              <a:gd fmla="*/ 0 h 924402" name="connsiteY333"/>
              <a:gd fmla="*/ 2606976 w 4603109" name="connsiteX334"/>
              <a:gd fmla="*/ 0 h 924402" name="connsiteY334"/>
              <a:gd fmla="*/ 2618923 w 4603109" name="connsiteX335"/>
              <a:gd fmla="*/ 0 h 924402" name="connsiteY335"/>
              <a:gd fmla="*/ 2621248 w 4603109" name="connsiteX336"/>
              <a:gd fmla="*/ 0 h 924402" name="connsiteY336"/>
              <a:gd fmla="*/ 2622740 w 4603109" name="connsiteX337"/>
              <a:gd fmla="*/ 0 h 924402" name="connsiteY337"/>
              <a:gd fmla="*/ 2627885 w 4603109" name="connsiteX338"/>
              <a:gd fmla="*/ 0 h 924402" name="connsiteY338"/>
              <a:gd fmla="*/ 2629377 w 4603109" name="connsiteX339"/>
              <a:gd fmla="*/ 0 h 924402" name="connsiteY339"/>
              <a:gd fmla="*/ 2634058 w 4603109" name="connsiteX340"/>
              <a:gd fmla="*/ 0 h 924402" name="connsiteY340"/>
              <a:gd fmla="*/ 2635549 w 4603109" name="connsiteX341"/>
              <a:gd fmla="*/ 0 h 924402" name="connsiteY341"/>
              <a:gd fmla="*/ 2636545 w 4603109" name="connsiteX342"/>
              <a:gd fmla="*/ 0 h 924402" name="connsiteY342"/>
              <a:gd fmla="*/ 2648987 w 4603109" name="connsiteX343"/>
              <a:gd fmla="*/ 0 h 924402" name="connsiteY343"/>
              <a:gd fmla="*/ 2649821 w 4603109" name="connsiteX344"/>
              <a:gd fmla="*/ 0 h 924402" name="connsiteY344"/>
              <a:gd fmla="*/ 2651313 w 4603109" name="connsiteX345"/>
              <a:gd fmla="*/ 0 h 924402" name="connsiteY345"/>
              <a:gd fmla="*/ 2651947 w 4603109" name="connsiteX346"/>
              <a:gd fmla="*/ 0 h 924402" name="connsiteY346"/>
              <a:gd fmla="*/ 2653017 w 4603109" name="connsiteX347"/>
              <a:gd fmla="*/ 0 h 924402" name="connsiteY347"/>
              <a:gd fmla="*/ 2653438 w 4603109" name="connsiteX348"/>
              <a:gd fmla="*/ 0 h 924402" name="connsiteY348"/>
              <a:gd fmla="*/ 2656459 w 4603109" name="connsiteX349"/>
              <a:gd fmla="*/ 0 h 924402" name="connsiteY349"/>
              <a:gd fmla="*/ 2657950 w 4603109" name="connsiteX350"/>
              <a:gd fmla="*/ 0 h 924402" name="connsiteY350"/>
              <a:gd fmla="*/ 2665460 w 4603109" name="connsiteX351"/>
              <a:gd fmla="*/ 0 h 924402" name="connsiteY351"/>
              <a:gd fmla="*/ 2680098 w 4603109" name="connsiteX352"/>
              <a:gd fmla="*/ 0 h 924402" name="connsiteY352"/>
              <a:gd fmla="*/ 2680520 w 4603109" name="connsiteX353"/>
              <a:gd fmla="*/ 0 h 924402" name="connsiteY353"/>
              <a:gd fmla="*/ 2682011 w 4603109" name="connsiteX354"/>
              <a:gd fmla="*/ 0 h 924402" name="connsiteY354"/>
              <a:gd fmla="*/ 2692542 w 4603109" name="connsiteX355"/>
              <a:gd fmla="*/ 0 h 924402" name="connsiteY355"/>
              <a:gd fmla="*/ 2702556 w 4603109" name="connsiteX356"/>
              <a:gd fmla="*/ 0 h 924402" name="connsiteY356"/>
              <a:gd fmla="*/ 2704048 w 4603109" name="connsiteX357"/>
              <a:gd fmla="*/ 0 h 924402" name="connsiteY357"/>
              <a:gd fmla="*/ 2724289 w 4603109" name="connsiteX358"/>
              <a:gd fmla="*/ 0 h 924402" name="connsiteY358"/>
              <a:gd fmla="*/ 2731129 w 4603109" name="connsiteX359"/>
              <a:gd fmla="*/ 0 h 924402" name="connsiteY359"/>
              <a:gd fmla="*/ 2732621 w 4603109" name="connsiteX360"/>
              <a:gd fmla="*/ 0 h 924402" name="connsiteY360"/>
              <a:gd fmla="*/ 2733253 w 4603109" name="connsiteX361"/>
              <a:gd fmla="*/ 0 h 924402" name="connsiteY361"/>
              <a:gd fmla="*/ 2734745 w 4603109" name="connsiteX362"/>
              <a:gd fmla="*/ 0 h 924402" name="connsiteY362"/>
              <a:gd fmla="*/ 2746692 w 4603109" name="connsiteX363"/>
              <a:gd fmla="*/ 0 h 924402" name="connsiteY363"/>
              <a:gd fmla="*/ 2749017 w 4603109" name="connsiteX364"/>
              <a:gd fmla="*/ 0 h 924402" name="connsiteY364"/>
              <a:gd fmla="*/ 2750509 w 4603109" name="connsiteX365"/>
              <a:gd fmla="*/ 0 h 924402" name="connsiteY365"/>
              <a:gd fmla="*/ 2754354 w 4603109" name="connsiteX366"/>
              <a:gd fmla="*/ 0 h 924402" name="connsiteY366"/>
              <a:gd fmla="*/ 2755654 w 4603109" name="connsiteX367"/>
              <a:gd fmla="*/ 0 h 924402" name="connsiteY367"/>
              <a:gd fmla="*/ 2757146 w 4603109" name="connsiteX368"/>
              <a:gd fmla="*/ 0 h 924402" name="connsiteY368"/>
              <a:gd fmla="*/ 2761827 w 4603109" name="connsiteX369"/>
              <a:gd fmla="*/ 0 h 924402" name="connsiteY369"/>
              <a:gd fmla="*/ 2763318 w 4603109" name="connsiteX370"/>
              <a:gd fmla="*/ 0 h 924402" name="connsiteY370"/>
              <a:gd fmla="*/ 2776756 w 4603109" name="connsiteX371"/>
              <a:gd fmla="*/ 0 h 924402" name="connsiteY371"/>
              <a:gd fmla="*/ 2777590 w 4603109" name="connsiteX372"/>
              <a:gd fmla="*/ 0 h 924402" name="connsiteY372"/>
              <a:gd fmla="*/ 2779082 w 4603109" name="connsiteX373"/>
              <a:gd fmla="*/ 0 h 924402" name="connsiteY373"/>
              <a:gd fmla="*/ 2783442 w 4603109" name="connsiteX374"/>
              <a:gd fmla="*/ 0 h 924402" name="connsiteY374"/>
              <a:gd fmla="*/ 2784228 w 4603109" name="connsiteX375"/>
              <a:gd fmla="*/ 0 h 924402" name="connsiteY375"/>
              <a:gd fmla="*/ 2785719 w 4603109" name="connsiteX376"/>
              <a:gd fmla="*/ 0 h 924402" name="connsiteY376"/>
              <a:gd fmla="*/ 2786473 w 4603109" name="connsiteX377"/>
              <a:gd fmla="*/ 0 h 924402" name="connsiteY377"/>
              <a:gd fmla="*/ 2793229 w 4603109" name="connsiteX378"/>
              <a:gd fmla="*/ 0 h 924402" name="connsiteY378"/>
              <a:gd fmla="*/ 2799367 w 4603109" name="connsiteX379"/>
              <a:gd fmla="*/ 0 h 924402" name="connsiteY379"/>
              <a:gd fmla="*/ 2813506 w 4603109" name="connsiteX380"/>
              <a:gd fmla="*/ 0 h 924402" name="connsiteY380"/>
              <a:gd fmla="*/ 2820311 w 4603109" name="connsiteX381"/>
              <a:gd fmla="*/ 0 h 924402" name="connsiteY381"/>
              <a:gd fmla="*/ 2827893 w 4603109" name="connsiteX382"/>
              <a:gd fmla="*/ 0 h 924402" name="connsiteY382"/>
              <a:gd fmla="*/ 2827940 w 4603109" name="connsiteX383"/>
              <a:gd fmla="*/ 0 h 924402" name="connsiteY383"/>
              <a:gd fmla="*/ 2829431 w 4603109" name="connsiteX384"/>
              <a:gd fmla="*/ 0 h 924402" name="connsiteY384"/>
              <a:gd fmla="*/ 2829978 w 4603109" name="connsiteX385"/>
              <a:gd fmla="*/ 0 h 924402" name="connsiteY385"/>
              <a:gd fmla="*/ 2852058 w 4603109" name="connsiteX386"/>
              <a:gd fmla="*/ 0 h 924402" name="connsiteY386"/>
              <a:gd fmla="*/ 2857060 w 4603109" name="connsiteX387"/>
              <a:gd fmla="*/ 0 h 924402" name="connsiteY387"/>
              <a:gd fmla="*/ 2857958 w 4603109" name="connsiteX388"/>
              <a:gd fmla="*/ 0 h 924402" name="connsiteY388"/>
              <a:gd fmla="*/ 2871601 w 4603109" name="connsiteX389"/>
              <a:gd fmla="*/ 0 h 924402" name="connsiteY389"/>
              <a:gd fmla="*/ 2882123 w 4603109" name="connsiteX390"/>
              <a:gd fmla="*/ 0 h 924402" name="connsiteY390"/>
              <a:gd fmla="*/ 2894046 w 4603109" name="connsiteX391"/>
              <a:gd fmla="*/ 0 h 924402" name="connsiteY391"/>
              <a:gd fmla="*/ 2903496 w 4603109" name="connsiteX392"/>
              <a:gd fmla="*/ 0 h 924402" name="connsiteY392"/>
              <a:gd fmla="*/ 2911211 w 4603109" name="connsiteX393"/>
              <a:gd fmla="*/ 0 h 924402" name="connsiteY393"/>
              <a:gd fmla="*/ 2914242 w 4603109" name="connsiteX394"/>
              <a:gd fmla="*/ 0 h 924402" name="connsiteY394"/>
              <a:gd fmla="*/ 2914461 w 4603109" name="connsiteX395"/>
              <a:gd fmla="*/ 0 h 924402" name="connsiteY395"/>
              <a:gd fmla="*/ 2924111 w 4603109" name="connsiteX396"/>
              <a:gd fmla="*/ 0 h 924402" name="connsiteY396"/>
              <a:gd fmla="*/ 2927136 w 4603109" name="connsiteX397"/>
              <a:gd fmla="*/ 0 h 924402" name="connsiteY397"/>
              <a:gd fmla="*/ 2933561 w 4603109" name="connsiteX398"/>
              <a:gd fmla="*/ 0 h 924402" name="connsiteY398"/>
              <a:gd fmla="*/ 2939580 w 4603109" name="connsiteX399"/>
              <a:gd fmla="*/ 0 h 924402" name="connsiteY399"/>
              <a:gd fmla="*/ 2941275 w 4603109" name="connsiteX400"/>
              <a:gd fmla="*/ 0 h 924402" name="connsiteY400"/>
              <a:gd fmla="*/ 2941543 w 4603109" name="connsiteX401"/>
              <a:gd fmla="*/ 0 h 924402" name="connsiteY401"/>
              <a:gd fmla="*/ 2945586 w 4603109" name="connsiteX402"/>
              <a:gd fmla="*/ 0 h 924402" name="connsiteY402"/>
              <a:gd fmla="*/ 2950032 w 4603109" name="connsiteX403"/>
              <a:gd fmla="*/ 0 h 924402" name="connsiteY403"/>
              <a:gd fmla="*/ 2955662 w 4603109" name="connsiteX404"/>
              <a:gd fmla="*/ 0 h 924402" name="connsiteY404"/>
              <a:gd fmla="*/ 2955709 w 4603109" name="connsiteX405"/>
              <a:gd fmla="*/ 0 h 924402" name="connsiteY405"/>
              <a:gd fmla="*/ 2957200 w 4603109" name="connsiteX406"/>
              <a:gd fmla="*/ 0 h 924402" name="connsiteY406"/>
              <a:gd fmla="*/ 2957747 w 4603109" name="connsiteX407"/>
              <a:gd fmla="*/ 0 h 924402" name="connsiteY407"/>
              <a:gd fmla="*/ 2968152 w 4603109" name="connsiteX408"/>
              <a:gd fmla="*/ 0 h 924402" name="connsiteY408"/>
              <a:gd fmla="*/ 2969644 w 4603109" name="connsiteX409"/>
              <a:gd fmla="*/ 0 h 924402" name="connsiteY409"/>
              <a:gd fmla="*/ 2972667 w 4603109" name="connsiteX410"/>
              <a:gd fmla="*/ 0 h 924402" name="connsiteY410"/>
              <a:gd fmla="*/ 2977114 w 4603109" name="connsiteX411"/>
              <a:gd fmla="*/ 0 h 924402" name="connsiteY411"/>
              <a:gd fmla="*/ 2984829 w 4603109" name="connsiteX412"/>
              <a:gd fmla="*/ 0 h 924402" name="connsiteY412"/>
              <a:gd fmla="*/ 2985727 w 4603109" name="connsiteX413"/>
              <a:gd fmla="*/ 0 h 924402" name="connsiteY413"/>
              <a:gd fmla="*/ 2999370 w 4603109" name="connsiteX414"/>
              <a:gd fmla="*/ 0 h 924402" name="connsiteY414"/>
              <a:gd fmla="*/ 3021815 w 4603109" name="connsiteX415"/>
              <a:gd fmla="*/ 0 h 924402" name="connsiteY415"/>
              <a:gd fmla="*/ 3031265 w 4603109" name="connsiteX416"/>
              <a:gd fmla="*/ 0 h 924402" name="connsiteY416"/>
              <a:gd fmla="*/ 3042230 w 4603109" name="connsiteX417"/>
              <a:gd fmla="*/ 0 h 924402" name="connsiteY417"/>
              <a:gd fmla="*/ 3044946 w 4603109" name="connsiteX418"/>
              <a:gd fmla="*/ 0 h 924402" name="connsiteY418"/>
              <a:gd fmla="*/ 3051880 w 4603109" name="connsiteX419"/>
              <a:gd fmla="*/ 0 h 924402" name="connsiteY419"/>
              <a:gd fmla="*/ 3061330 w 4603109" name="connsiteX420"/>
              <a:gd fmla="*/ 0 h 924402" name="connsiteY420"/>
              <a:gd fmla="*/ 3067349 w 4603109" name="connsiteX421"/>
              <a:gd fmla="*/ 0 h 924402" name="connsiteY421"/>
              <a:gd fmla="*/ 3069312 w 4603109" name="connsiteX422"/>
              <a:gd fmla="*/ 0 h 924402" name="connsiteY422"/>
              <a:gd fmla="*/ 3073355 w 4603109" name="connsiteX423"/>
              <a:gd fmla="*/ 0 h 924402" name="connsiteY423"/>
              <a:gd fmla="*/ 3073518 w 4603109" name="connsiteX424"/>
              <a:gd fmla="*/ 0 h 924402" name="connsiteY424"/>
              <a:gd fmla="*/ 3075011 w 4603109" name="connsiteX425"/>
              <a:gd fmla="*/ 0 h 924402" name="connsiteY425"/>
              <a:gd fmla="*/ 3077801 w 4603109" name="connsiteX426"/>
              <a:gd fmla="*/ 0 h 924402" name="connsiteY426"/>
              <a:gd fmla="*/ 3095921 w 4603109" name="connsiteX427"/>
              <a:gd fmla="*/ 0 h 924402" name="connsiteY427"/>
              <a:gd fmla="*/ 3097413 w 4603109" name="connsiteX428"/>
              <a:gd fmla="*/ 0 h 924402" name="connsiteY428"/>
              <a:gd fmla="*/ 3100436 w 4603109" name="connsiteX429"/>
              <a:gd fmla="*/ 0 h 924402" name="connsiteY429"/>
              <a:gd fmla="*/ 3103552 w 4603109" name="connsiteX430"/>
              <a:gd fmla="*/ 0 h 924402" name="connsiteY430"/>
              <a:gd fmla="*/ 3104883 w 4603109" name="connsiteX431"/>
              <a:gd fmla="*/ 0 h 924402" name="connsiteY431"/>
              <a:gd fmla="*/ 3120023 w 4603109" name="connsiteX432"/>
              <a:gd fmla="*/ 0 h 924402" name="connsiteY432"/>
              <a:gd fmla="*/ 3120445 w 4603109" name="connsiteX433"/>
              <a:gd fmla="*/ 0 h 924402" name="connsiteY433"/>
              <a:gd fmla="*/ 3149018 w 4603109" name="connsiteX434"/>
              <a:gd fmla="*/ 0 h 924402" name="connsiteY434"/>
              <a:gd fmla="*/ 3150088 w 4603109" name="connsiteX435"/>
              <a:gd fmla="*/ 0 h 924402" name="connsiteY435"/>
              <a:gd fmla="*/ 3150509 w 4603109" name="connsiteX436"/>
              <a:gd fmla="*/ 0 h 924402" name="connsiteY436"/>
              <a:gd fmla="*/ 3171054 w 4603109" name="connsiteX437"/>
              <a:gd fmla="*/ 0 h 924402" name="connsiteY437"/>
              <a:gd fmla="*/ 3172715 w 4603109" name="connsiteX438"/>
              <a:gd fmla="*/ 0 h 924402" name="connsiteY438"/>
              <a:gd fmla="*/ 3199627 w 4603109" name="connsiteX439"/>
              <a:gd fmla="*/ 0 h 924402" name="connsiteY439"/>
              <a:gd fmla="*/ 3201119 w 4603109" name="connsiteX440"/>
              <a:gd fmla="*/ 0 h 924402" name="connsiteY440"/>
              <a:gd fmla="*/ 3201287 w 4603109" name="connsiteX441"/>
              <a:gd fmla="*/ 0 h 924402" name="connsiteY441"/>
              <a:gd fmla="*/ 3201751 w 4603109" name="connsiteX442"/>
              <a:gd fmla="*/ 0 h 924402" name="connsiteY442"/>
              <a:gd fmla="*/ 3202780 w 4603109" name="connsiteX443"/>
              <a:gd fmla="*/ 0 h 924402" name="connsiteY443"/>
              <a:gd fmla="*/ 3217515 w 4603109" name="connsiteX444"/>
              <a:gd fmla="*/ 0 h 924402" name="connsiteY444"/>
              <a:gd fmla="*/ 3224152 w 4603109" name="connsiteX445"/>
              <a:gd fmla="*/ 0 h 924402" name="connsiteY445"/>
              <a:gd fmla="*/ 3230324 w 4603109" name="connsiteX446"/>
              <a:gd fmla="*/ 0 h 924402" name="connsiteY446"/>
              <a:gd fmla="*/ 3231321 w 4603109" name="connsiteX447"/>
              <a:gd fmla="*/ 0 h 924402" name="connsiteY447"/>
              <a:gd fmla="*/ 3231816 w 4603109" name="connsiteX448"/>
              <a:gd fmla="*/ 0 h 924402" name="connsiteY448"/>
              <a:gd fmla="*/ 3243763 w 4603109" name="connsiteX449"/>
              <a:gd fmla="*/ 0 h 924402" name="connsiteY449"/>
              <a:gd fmla="*/ 3246088 w 4603109" name="connsiteX450"/>
              <a:gd fmla="*/ 0 h 924402" name="connsiteY450"/>
              <a:gd fmla="*/ 3247580 w 4603109" name="connsiteX451"/>
              <a:gd fmla="*/ 0 h 924402" name="connsiteY451"/>
              <a:gd fmla="*/ 3247792 w 4603109" name="connsiteX452"/>
              <a:gd fmla="*/ 0 h 924402" name="connsiteY452"/>
              <a:gd fmla="*/ 3248214 w 4603109" name="connsiteX453"/>
              <a:gd fmla="*/ 0 h 924402" name="connsiteY453"/>
              <a:gd fmla="*/ 3252725 w 4603109" name="connsiteX454"/>
              <a:gd fmla="*/ 0 h 924402" name="connsiteY454"/>
              <a:gd fmla="*/ 3254217 w 4603109" name="connsiteX455"/>
              <a:gd fmla="*/ 0 h 924402" name="connsiteY455"/>
              <a:gd fmla="*/ 3260235 w 4603109" name="connsiteX456"/>
              <a:gd fmla="*/ 0 h 924402" name="connsiteY456"/>
              <a:gd fmla="*/ 3276787 w 4603109" name="connsiteX457"/>
              <a:gd fmla="*/ 0 h 924402" name="connsiteY457"/>
              <a:gd fmla="*/ 3277857 w 4603109" name="connsiteX458"/>
              <a:gd fmla="*/ 0 h 924402" name="connsiteY458"/>
              <a:gd fmla="*/ 3278278 w 4603109" name="connsiteX459"/>
              <a:gd fmla="*/ 0 h 924402" name="connsiteY459"/>
              <a:gd fmla="*/ 3290300 w 4603109" name="connsiteX460"/>
              <a:gd fmla="*/ 0 h 924402" name="connsiteY460"/>
              <a:gd fmla="*/ 3298823 w 4603109" name="connsiteX461"/>
              <a:gd fmla="*/ 0 h 924402" name="connsiteY461"/>
              <a:gd fmla="*/ 3327396 w 4603109" name="connsiteX462"/>
              <a:gd fmla="*/ 0 h 924402" name="connsiteY462"/>
              <a:gd fmla="*/ 3328888 w 4603109" name="connsiteX463"/>
              <a:gd fmla="*/ 0 h 924402" name="connsiteY463"/>
              <a:gd fmla="*/ 3329520 w 4603109" name="connsiteX464"/>
              <a:gd fmla="*/ 0 h 924402" name="connsiteY464"/>
              <a:gd fmla="*/ 3345284 w 4603109" name="connsiteX465"/>
              <a:gd fmla="*/ 0 h 924402" name="connsiteY465"/>
              <a:gd fmla="*/ 3349129 w 4603109" name="connsiteX466"/>
              <a:gd fmla="*/ 0 h 924402" name="connsiteY466"/>
              <a:gd fmla="*/ 3351921 w 4603109" name="connsiteX467"/>
              <a:gd fmla="*/ 0 h 924402" name="connsiteY467"/>
              <a:gd fmla="*/ 3358093 w 4603109" name="connsiteX468"/>
              <a:gd fmla="*/ 0 h 924402" name="connsiteY468"/>
              <a:gd fmla="*/ 3359585 w 4603109" name="connsiteX469"/>
              <a:gd fmla="*/ 0 h 924402" name="connsiteY469"/>
              <a:gd fmla="*/ 3371532 w 4603109" name="connsiteX470"/>
              <a:gd fmla="*/ 0 h 924402" name="connsiteY470"/>
              <a:gd fmla="*/ 3373857 w 4603109" name="connsiteX471"/>
              <a:gd fmla="*/ 0 h 924402" name="connsiteY471"/>
              <a:gd fmla="*/ 3375349 w 4603109" name="connsiteX472"/>
              <a:gd fmla="*/ 0 h 924402" name="connsiteY472"/>
              <a:gd fmla="*/ 3380494 w 4603109" name="connsiteX473"/>
              <a:gd fmla="*/ 0 h 924402" name="connsiteY473"/>
              <a:gd fmla="*/ 3381986 w 4603109" name="connsiteX474"/>
              <a:gd fmla="*/ 0 h 924402" name="connsiteY474"/>
              <a:gd fmla="*/ 3388004 w 4603109" name="connsiteX475"/>
              <a:gd fmla="*/ 0 h 924402" name="connsiteY475"/>
              <a:gd fmla="*/ 3408282 w 4603109" name="connsiteX476"/>
              <a:gd fmla="*/ 0 h 924402" name="connsiteY476"/>
              <a:gd fmla="*/ 3418069 w 4603109" name="connsiteX477"/>
              <a:gd fmla="*/ 0 h 924402" name="connsiteY477"/>
              <a:gd fmla="*/ 3424207 w 4603109" name="connsiteX478"/>
              <a:gd fmla="*/ 0 h 924402" name="connsiteY478"/>
              <a:gd fmla="*/ 3424753 w 4603109" name="connsiteX479"/>
              <a:gd fmla="*/ 0 h 924402" name="connsiteY479"/>
              <a:gd fmla="*/ 3452733 w 4603109" name="connsiteX480"/>
              <a:gd fmla="*/ 0 h 924402" name="connsiteY480"/>
              <a:gd fmla="*/ 3454818 w 4603109" name="connsiteX481"/>
              <a:gd fmla="*/ 0 h 924402" name="connsiteY481"/>
              <a:gd fmla="*/ 3476898 w 4603109" name="connsiteX482"/>
              <a:gd fmla="*/ 0 h 924402" name="connsiteY482"/>
              <a:gd fmla="*/ 3496441 w 4603109" name="connsiteX483"/>
              <a:gd fmla="*/ 0 h 924402" name="connsiteY483"/>
              <a:gd fmla="*/ 3509236 w 4603109" name="connsiteX484"/>
              <a:gd fmla="*/ 0 h 924402" name="connsiteY484"/>
              <a:gd fmla="*/ 3518886 w 4603109" name="connsiteX485"/>
              <a:gd fmla="*/ 0 h 924402" name="connsiteY485"/>
              <a:gd fmla="*/ 3528336 w 4603109" name="connsiteX486"/>
              <a:gd fmla="*/ 0 h 924402" name="connsiteY486"/>
              <a:gd fmla="*/ 3536051 w 4603109" name="connsiteX487"/>
              <a:gd fmla="*/ 0 h 924402" name="connsiteY487"/>
              <a:gd fmla="*/ 3539301 w 4603109" name="connsiteX488"/>
              <a:gd fmla="*/ 0 h 924402" name="connsiteY488"/>
              <a:gd fmla="*/ 3540361 w 4603109" name="connsiteX489"/>
              <a:gd fmla="*/ 0 h 924402" name="connsiteY489"/>
              <a:gd fmla="*/ 3544807 w 4603109" name="connsiteX490"/>
              <a:gd fmla="*/ 0 h 924402" name="connsiteY490"/>
              <a:gd fmla="*/ 3551976 w 4603109" name="connsiteX491"/>
              <a:gd fmla="*/ 0 h 924402" name="connsiteY491"/>
              <a:gd fmla="*/ 3552522 w 4603109" name="connsiteX492"/>
              <a:gd fmla="*/ 0 h 924402" name="connsiteY492"/>
              <a:gd fmla="*/ 3564420 w 4603109" name="connsiteX493"/>
              <a:gd fmla="*/ 0 h 924402" name="connsiteY493"/>
              <a:gd fmla="*/ 3570426 w 4603109" name="connsiteX494"/>
              <a:gd fmla="*/ 0 h 924402" name="connsiteY494"/>
              <a:gd fmla="*/ 3574872 w 4603109" name="connsiteX495"/>
              <a:gd fmla="*/ 0 h 924402" name="connsiteY495"/>
              <a:gd fmla="*/ 3580502 w 4603109" name="connsiteX496"/>
              <a:gd fmla="*/ 0 h 924402" name="connsiteY496"/>
              <a:gd fmla="*/ 3582587 w 4603109" name="connsiteX497"/>
              <a:gd fmla="*/ 0 h 924402" name="connsiteY497"/>
              <a:gd fmla="*/ 3624210 w 4603109" name="connsiteX498"/>
              <a:gd fmla="*/ 0 h 924402" name="connsiteY498"/>
              <a:gd fmla="*/ 3637005 w 4603109" name="connsiteX499"/>
              <a:gd fmla="*/ 0 h 924402" name="connsiteY499"/>
              <a:gd fmla="*/ 3646655 w 4603109" name="connsiteX500"/>
              <a:gd fmla="*/ 0 h 924402" name="connsiteY500"/>
              <a:gd fmla="*/ 3656105 w 4603109" name="connsiteX501"/>
              <a:gd fmla="*/ 0 h 924402" name="connsiteY501"/>
              <a:gd fmla="*/ 3667070 w 4603109" name="connsiteX502"/>
              <a:gd fmla="*/ 0 h 924402" name="connsiteY502"/>
              <a:gd fmla="*/ 3668130 w 4603109" name="connsiteX503"/>
              <a:gd fmla="*/ 0 h 924402" name="connsiteY503"/>
              <a:gd fmla="*/ 3669786 w 4603109" name="connsiteX504"/>
              <a:gd fmla="*/ 0 h 924402" name="connsiteY504"/>
              <a:gd fmla="*/ 3672576 w 4603109" name="connsiteX505"/>
              <a:gd fmla="*/ 0 h 924402" name="connsiteY505"/>
              <a:gd fmla="*/ 3692189 w 4603109" name="connsiteX506"/>
              <a:gd fmla="*/ 0 h 924402" name="connsiteY506"/>
              <a:gd fmla="*/ 3698195 w 4603109" name="connsiteX507"/>
              <a:gd fmla="*/ 0 h 924402" name="connsiteY507"/>
              <a:gd fmla="*/ 3702641 w 4603109" name="connsiteX508"/>
              <a:gd fmla="*/ 0 h 924402" name="connsiteY508"/>
              <a:gd fmla="*/ 3744863 w 4603109" name="connsiteX509"/>
              <a:gd fmla="*/ 0 h 924402" name="connsiteY509"/>
              <a:gd fmla="*/ 3745285 w 4603109" name="connsiteX510"/>
              <a:gd fmla="*/ 0 h 924402" name="connsiteY510"/>
              <a:gd fmla="*/ 3795894 w 4603109" name="connsiteX511"/>
              <a:gd fmla="*/ 0 h 924402" name="connsiteY511"/>
              <a:gd fmla="*/ 3797555 w 4603109" name="connsiteX512"/>
              <a:gd fmla="*/ 0 h 924402" name="connsiteY512"/>
              <a:gd fmla="*/ 3826591 w 4603109" name="connsiteX513"/>
              <a:gd fmla="*/ 0 h 924402" name="connsiteY513"/>
              <a:gd fmla="*/ 3842355 w 4603109" name="connsiteX514"/>
              <a:gd fmla="*/ 0 h 924402" name="connsiteY514"/>
              <a:gd fmla="*/ 3848992 w 4603109" name="connsiteX515"/>
              <a:gd fmla="*/ 0 h 924402" name="connsiteY515"/>
              <a:gd fmla="*/ 3872632 w 4603109" name="connsiteX516"/>
              <a:gd fmla="*/ 0 h 924402" name="connsiteY516"/>
              <a:gd fmla="*/ 3873054 w 4603109" name="connsiteX517"/>
              <a:gd fmla="*/ 0 h 924402" name="connsiteY517"/>
              <a:gd fmla="*/ 3885075 w 4603109" name="connsiteX518"/>
              <a:gd fmla="*/ 0 h 924402" name="connsiteY518"/>
              <a:gd fmla="*/ 3923663 w 4603109" name="connsiteX519"/>
              <a:gd fmla="*/ 0 h 924402" name="connsiteY519"/>
              <a:gd fmla="*/ 3954360 w 4603109" name="connsiteX520"/>
              <a:gd fmla="*/ 0 h 924402" name="connsiteY520"/>
              <a:gd fmla="*/ 3970124 w 4603109" name="connsiteX521"/>
              <a:gd fmla="*/ 0 h 924402" name="connsiteY521"/>
              <a:gd fmla="*/ 3976761 w 4603109" name="connsiteX522"/>
              <a:gd fmla="*/ 0 h 924402" name="connsiteY522"/>
              <a:gd fmla="*/ 4012844 w 4603109" name="connsiteX523"/>
              <a:gd fmla="*/ 0 h 924402" name="connsiteY523"/>
              <a:gd fmla="*/ 4049593 w 4603109" name="connsiteX524"/>
              <a:gd fmla="*/ 0 h 924402" name="connsiteY524"/>
              <a:gd fmla="*/ 4169647 w 4603109" name="connsiteX525"/>
              <a:gd fmla="*/ 0 h 924402" name="connsiteY525"/>
              <a:gd fmla="*/ 4177362 w 4603109" name="connsiteX526"/>
              <a:gd fmla="*/ 0 h 924402" name="connsiteY526"/>
              <a:gd fmla="*/ 4297416 w 4603109" name="connsiteX527"/>
              <a:gd fmla="*/ 0 h 924402" name="connsiteY527"/>
              <a:gd fmla="*/ 4379339 w 4603109" name="connsiteX528"/>
              <a:gd fmla="*/ 47054 h 924402" name="connsiteY528"/>
              <a:gd fmla="*/ 4591731 w 4603109" name="connsiteX529"/>
              <a:gd fmla="*/ 415146 h 924402" name="connsiteY529"/>
              <a:gd fmla="*/ 4591731 w 4603109" name="connsiteX530"/>
              <a:gd fmla="*/ 509257 h 924402" name="connsiteY530"/>
              <a:gd fmla="*/ 4379339 w 4603109" name="connsiteX531"/>
              <a:gd fmla="*/ 877348 h 924402" name="connsiteY531"/>
              <a:gd fmla="*/ 4297416 w 4603109" name="connsiteX532"/>
              <a:gd fmla="*/ 924402 h 924402" name="connsiteY532"/>
              <a:gd fmla="*/ 4169647 w 4603109" name="connsiteX533"/>
              <a:gd fmla="*/ 924402 h 924402" name="connsiteY533"/>
              <a:gd fmla="*/ 3976761 w 4603109" name="connsiteX534"/>
              <a:gd fmla="*/ 924402 h 924402" name="connsiteY534"/>
              <a:gd fmla="*/ 3872632 w 4603109" name="connsiteX535"/>
              <a:gd fmla="*/ 924402 h 924402" name="connsiteY535"/>
              <a:gd fmla="*/ 3848992 w 4603109" name="connsiteX536"/>
              <a:gd fmla="*/ 924402 h 924402" name="connsiteY536"/>
              <a:gd fmla="*/ 3744863 w 4603109" name="connsiteX537"/>
              <a:gd fmla="*/ 924402 h 924402" name="connsiteY537"/>
              <a:gd fmla="*/ 3702641 w 4603109" name="connsiteX538"/>
              <a:gd fmla="*/ 924402 h 924402" name="connsiteY538"/>
              <a:gd fmla="*/ 3672576 w 4603109" name="connsiteX539"/>
              <a:gd fmla="*/ 924402 h 924402" name="connsiteY539"/>
              <a:gd fmla="*/ 3656105 w 4603109" name="connsiteX540"/>
              <a:gd fmla="*/ 924402 h 924402" name="connsiteY540"/>
              <a:gd fmla="*/ 3574872 w 4603109" name="connsiteX541"/>
              <a:gd fmla="*/ 924402 h 924402" name="connsiteY541"/>
              <a:gd fmla="*/ 3551976 w 4603109" name="connsiteX542"/>
              <a:gd fmla="*/ 924402 h 924402" name="connsiteY542"/>
              <a:gd fmla="*/ 3544807 w 4603109" name="connsiteX543"/>
              <a:gd fmla="*/ 924402 h 924402" name="connsiteY543"/>
              <a:gd fmla="*/ 3528336 w 4603109" name="connsiteX544"/>
              <a:gd fmla="*/ 924402 h 924402" name="connsiteY544"/>
              <a:gd fmla="*/ 3424207 w 4603109" name="connsiteX545"/>
              <a:gd fmla="*/ 924402 h 924402" name="connsiteY545"/>
              <a:gd fmla="*/ 3381986 w 4603109" name="connsiteX546"/>
              <a:gd fmla="*/ 924402 h 924402" name="connsiteY546"/>
              <a:gd fmla="*/ 3380494 w 4603109" name="connsiteX547"/>
              <a:gd fmla="*/ 924402 h 924402" name="connsiteY547"/>
              <a:gd fmla="*/ 3351921 w 4603109" name="connsiteX548"/>
              <a:gd fmla="*/ 924402 h 924402" name="connsiteY548"/>
              <a:gd fmla="*/ 3277857 w 4603109" name="connsiteX549"/>
              <a:gd fmla="*/ 924402 h 924402" name="connsiteY549"/>
              <a:gd fmla="*/ 3254217 w 4603109" name="connsiteX550"/>
              <a:gd fmla="*/ 924402 h 924402" name="connsiteY550"/>
              <a:gd fmla="*/ 3252725 w 4603109" name="connsiteX551"/>
              <a:gd fmla="*/ 924402 h 924402" name="connsiteY551"/>
              <a:gd fmla="*/ 3247792 w 4603109" name="connsiteX552"/>
              <a:gd fmla="*/ 924402 h 924402" name="connsiteY552"/>
              <a:gd fmla="*/ 3231321 w 4603109" name="connsiteX553"/>
              <a:gd fmla="*/ 924402 h 924402" name="connsiteY553"/>
              <a:gd fmla="*/ 3224152 w 4603109" name="connsiteX554"/>
              <a:gd fmla="*/ 924402 h 924402" name="connsiteY554"/>
              <a:gd fmla="*/ 3150088 w 4603109" name="connsiteX555"/>
              <a:gd fmla="*/ 924402 h 924402" name="connsiteY555"/>
              <a:gd fmla="*/ 3120023 w 4603109" name="connsiteX556"/>
              <a:gd fmla="*/ 924402 h 924402" name="connsiteY556"/>
              <a:gd fmla="*/ 3104883 w 4603109" name="connsiteX557"/>
              <a:gd fmla="*/ 924402 h 924402" name="connsiteY557"/>
              <a:gd fmla="*/ 3103552 w 4603109" name="connsiteX558"/>
              <a:gd fmla="*/ 924402 h 924402" name="connsiteY558"/>
              <a:gd fmla="*/ 3077801 w 4603109" name="connsiteX559"/>
              <a:gd fmla="*/ 924402 h 924402" name="connsiteY559"/>
              <a:gd fmla="*/ 3061330 w 4603109" name="connsiteX560"/>
              <a:gd fmla="*/ 924402 h 924402" name="connsiteY560"/>
              <a:gd fmla="*/ 3031265 w 4603109" name="connsiteX561"/>
              <a:gd fmla="*/ 924402 h 924402" name="connsiteY561"/>
              <a:gd fmla="*/ 2977114 w 4603109" name="connsiteX562"/>
              <a:gd fmla="*/ 924402 h 924402" name="connsiteY562"/>
              <a:gd fmla="*/ 2957200 w 4603109" name="connsiteX563"/>
              <a:gd fmla="*/ 924402 h 924402" name="connsiteY563"/>
              <a:gd fmla="*/ 2955709 w 4603109" name="connsiteX564"/>
              <a:gd fmla="*/ 924402 h 924402" name="connsiteY564"/>
              <a:gd fmla="*/ 2950032 w 4603109" name="connsiteX565"/>
              <a:gd fmla="*/ 924402 h 924402" name="connsiteY565"/>
              <a:gd fmla="*/ 2933561 w 4603109" name="connsiteX566"/>
              <a:gd fmla="*/ 924402 h 924402" name="connsiteY566"/>
              <a:gd fmla="*/ 2927136 w 4603109" name="connsiteX567"/>
              <a:gd fmla="*/ 924402 h 924402" name="connsiteY567"/>
              <a:gd fmla="*/ 2903496 w 4603109" name="connsiteX568"/>
              <a:gd fmla="*/ 924402 h 924402" name="connsiteY568"/>
              <a:gd fmla="*/ 2829431 w 4603109" name="connsiteX569"/>
              <a:gd fmla="*/ 924402 h 924402" name="connsiteY569"/>
              <a:gd fmla="*/ 2827940 w 4603109" name="connsiteX570"/>
              <a:gd fmla="*/ 924402 h 924402" name="connsiteY570"/>
              <a:gd fmla="*/ 2799367 w 4603109" name="connsiteX571"/>
              <a:gd fmla="*/ 924402 h 924402" name="connsiteY571"/>
              <a:gd fmla="*/ 2785719 w 4603109" name="connsiteX572"/>
              <a:gd fmla="*/ 924402 h 924402" name="connsiteY572"/>
              <a:gd fmla="*/ 2784228 w 4603109" name="connsiteX573"/>
              <a:gd fmla="*/ 924402 h 924402" name="connsiteY573"/>
              <a:gd fmla="*/ 2757146 w 4603109" name="connsiteX574"/>
              <a:gd fmla="*/ 924402 h 924402" name="connsiteY574"/>
              <a:gd fmla="*/ 2755654 w 4603109" name="connsiteX575"/>
              <a:gd fmla="*/ 924402 h 924402" name="connsiteY575"/>
              <a:gd fmla="*/ 2680098 w 4603109" name="connsiteX576"/>
              <a:gd fmla="*/ 924402 h 924402" name="connsiteY576"/>
              <a:gd fmla="*/ 2657950 w 4603109" name="connsiteX577"/>
              <a:gd fmla="*/ 924402 h 924402" name="connsiteY577"/>
              <a:gd fmla="*/ 2656459 w 4603109" name="connsiteX578"/>
              <a:gd fmla="*/ 924402 h 924402" name="connsiteY578"/>
              <a:gd fmla="*/ 2653017 w 4603109" name="connsiteX579"/>
              <a:gd fmla="*/ 924402 h 924402" name="connsiteY579"/>
              <a:gd fmla="*/ 2636545 w 4603109" name="connsiteX580"/>
              <a:gd fmla="*/ 924402 h 924402" name="connsiteY580"/>
              <a:gd fmla="*/ 2629377 w 4603109" name="connsiteX581"/>
              <a:gd fmla="*/ 924402 h 924402" name="connsiteY581"/>
              <a:gd fmla="*/ 2627885 w 4603109" name="connsiteX582"/>
              <a:gd fmla="*/ 924402 h 924402" name="connsiteY582"/>
              <a:gd fmla="*/ 2606481 w 4603109" name="connsiteX583"/>
              <a:gd fmla="*/ 924402 h 924402" name="connsiteY583"/>
              <a:gd fmla="*/ 2552329 w 4603109" name="connsiteX584"/>
              <a:gd fmla="*/ 924402 h 924402" name="connsiteY584"/>
              <a:gd fmla="*/ 2525248 w 4603109" name="connsiteX585"/>
              <a:gd fmla="*/ 924402 h 924402" name="connsiteY585"/>
              <a:gd fmla="*/ 2510108 w 4603109" name="connsiteX586"/>
              <a:gd fmla="*/ 924402 h 924402" name="connsiteY586"/>
              <a:gd fmla="*/ 2508776 w 4603109" name="connsiteX587"/>
              <a:gd fmla="*/ 924402 h 924402" name="connsiteY587"/>
              <a:gd fmla="*/ 2480043 w 4603109" name="connsiteX588"/>
              <a:gd fmla="*/ 924402 h 924402" name="connsiteY588"/>
              <a:gd fmla="*/ 2478712 w 4603109" name="connsiteX589"/>
              <a:gd fmla="*/ 924402 h 924402" name="connsiteY589"/>
              <a:gd fmla="*/ 2463572 w 4603109" name="connsiteX590"/>
              <a:gd fmla="*/ 924402 h 924402" name="connsiteY590"/>
              <a:gd fmla="*/ 2436490 w 4603109" name="connsiteX591"/>
              <a:gd fmla="*/ 924402 h 924402" name="connsiteY591"/>
              <a:gd fmla="*/ 2382339 w 4603109" name="connsiteX592"/>
              <a:gd fmla="*/ 924402 h 924402" name="connsiteY592"/>
              <a:gd fmla="*/ 2360934 w 4603109" name="connsiteX593"/>
              <a:gd fmla="*/ 924402 h 924402" name="connsiteY593"/>
              <a:gd fmla="*/ 2359443 w 4603109" name="connsiteX594"/>
              <a:gd fmla="*/ 924402 h 924402" name="connsiteY594"/>
              <a:gd fmla="*/ 2352274 w 4603109" name="connsiteX595"/>
              <a:gd fmla="*/ 924402 h 924402" name="connsiteY595"/>
              <a:gd fmla="*/ 2335803 w 4603109" name="connsiteX596"/>
              <a:gd fmla="*/ 924402 h 924402" name="connsiteY596"/>
              <a:gd fmla="*/ 2332360 w 4603109" name="connsiteX597"/>
              <a:gd fmla="*/ 924402 h 924402" name="connsiteY597"/>
              <a:gd fmla="*/ 2332328 w 4603109" name="connsiteX598"/>
              <a:gd fmla="*/ 924402 h 924402" name="connsiteY598"/>
              <a:gd fmla="*/ 2330869 w 4603109" name="connsiteX599"/>
              <a:gd fmla="*/ 924402 h 924402" name="connsiteY599"/>
              <a:gd fmla="*/ 2308721 w 4603109" name="connsiteX600"/>
              <a:gd fmla="*/ 924402 h 924402" name="connsiteY600"/>
              <a:gd fmla="*/ 2233165 w 4603109" name="connsiteX601"/>
              <a:gd fmla="*/ 924402 h 924402" name="connsiteY601"/>
              <a:gd fmla="*/ 2231674 w 4603109" name="connsiteX602"/>
              <a:gd fmla="*/ 924402 h 924402" name="connsiteY602"/>
              <a:gd fmla="*/ 2204591 w 4603109" name="connsiteX603"/>
              <a:gd fmla="*/ 924402 h 924402" name="connsiteY603"/>
              <a:gd fmla="*/ 2204559 w 4603109" name="connsiteX604"/>
              <a:gd fmla="*/ 924402 h 924402" name="connsiteY604"/>
              <a:gd fmla="*/ 2203100 w 4603109" name="connsiteX605"/>
              <a:gd fmla="*/ 924402 h 924402" name="connsiteY605"/>
              <a:gd fmla="*/ 2189452 w 4603109" name="connsiteX606"/>
              <a:gd fmla="*/ 924402 h 924402" name="connsiteY606"/>
              <a:gd fmla="*/ 2160879 w 4603109" name="connsiteX607"/>
              <a:gd fmla="*/ 924402 h 924402" name="connsiteY607"/>
              <a:gd fmla="*/ 2159388 w 4603109" name="connsiteX608"/>
              <a:gd fmla="*/ 924402 h 924402" name="connsiteY608"/>
              <a:gd fmla="*/ 2085323 w 4603109" name="connsiteX609"/>
              <a:gd fmla="*/ 924402 h 924402" name="connsiteY609"/>
              <a:gd fmla="*/ 2077294 w 4603109" name="connsiteX610"/>
              <a:gd fmla="*/ 924402 h 924402" name="connsiteY610"/>
              <a:gd fmla="*/ 2061683 w 4603109" name="connsiteX611"/>
              <a:gd fmla="*/ 924402 h 924402" name="connsiteY611"/>
              <a:gd fmla="*/ 2055258 w 4603109" name="connsiteX612"/>
              <a:gd fmla="*/ 924402 h 924402" name="connsiteY612"/>
              <a:gd fmla="*/ 2038787 w 4603109" name="connsiteX613"/>
              <a:gd fmla="*/ 924402 h 924402" name="connsiteY613"/>
              <a:gd fmla="*/ 2033110 w 4603109" name="connsiteX614"/>
              <a:gd fmla="*/ 924402 h 924402" name="connsiteY614"/>
              <a:gd fmla="*/ 2031619 w 4603109" name="connsiteX615"/>
              <a:gd fmla="*/ 924402 h 924402" name="connsiteY615"/>
              <a:gd fmla="*/ 2011705 w 4603109" name="connsiteX616"/>
              <a:gd fmla="*/ 924402 h 924402" name="connsiteY616"/>
              <a:gd fmla="*/ 1957554 w 4603109" name="connsiteX617"/>
              <a:gd fmla="*/ 924402 h 924402" name="connsiteY617"/>
              <a:gd fmla="*/ 1949525 w 4603109" name="connsiteX618"/>
              <a:gd fmla="*/ 924402 h 924402" name="connsiteY618"/>
              <a:gd fmla="*/ 1927489 w 4603109" name="connsiteX619"/>
              <a:gd fmla="*/ 924402 h 924402" name="connsiteY619"/>
              <a:gd fmla="*/ 1911018 w 4603109" name="connsiteX620"/>
              <a:gd fmla="*/ 924402 h 924402" name="connsiteY620"/>
              <a:gd fmla="*/ 1907543 w 4603109" name="connsiteX621"/>
              <a:gd fmla="*/ 924402 h 924402" name="connsiteY621"/>
              <a:gd fmla="*/ 1885268 w 4603109" name="connsiteX622"/>
              <a:gd fmla="*/ 924402 h 924402" name="connsiteY622"/>
              <a:gd fmla="*/ 1883936 w 4603109" name="connsiteX623"/>
              <a:gd fmla="*/ 924402 h 924402" name="connsiteY623"/>
              <a:gd fmla="*/ 1868796 w 4603109" name="connsiteX624"/>
              <a:gd fmla="*/ 924402 h 924402" name="connsiteY624"/>
              <a:gd fmla="*/ 1838732 w 4603109" name="connsiteX625"/>
              <a:gd fmla="*/ 924402 h 924402" name="connsiteY625"/>
              <a:gd fmla="*/ 1779774 w 4603109" name="connsiteX626"/>
              <a:gd fmla="*/ 924402 h 924402" name="connsiteY626"/>
              <a:gd fmla="*/ 1764668 w 4603109" name="connsiteX627"/>
              <a:gd fmla="*/ 924402 h 924402" name="connsiteY627"/>
              <a:gd fmla="*/ 1757499 w 4603109" name="connsiteX628"/>
              <a:gd fmla="*/ 924402 h 924402" name="connsiteY628"/>
              <a:gd fmla="*/ 1741027 w 4603109" name="connsiteX629"/>
              <a:gd fmla="*/ 924402 h 924402" name="connsiteY629"/>
              <a:gd fmla="*/ 1737552 w 4603109" name="connsiteX630"/>
              <a:gd fmla="*/ 924402 h 924402" name="connsiteY630"/>
              <a:gd fmla="*/ 1736094 w 4603109" name="connsiteX631"/>
              <a:gd fmla="*/ 924402 h 924402" name="connsiteY631"/>
              <a:gd fmla="*/ 1734603 w 4603109" name="connsiteX632"/>
              <a:gd fmla="*/ 924402 h 924402" name="connsiteY632"/>
              <a:gd fmla="*/ 1710963 w 4603109" name="connsiteX633"/>
              <a:gd fmla="*/ 924402 h 924402" name="connsiteY633"/>
              <a:gd fmla="*/ 1707488 w 4603109" name="connsiteX634"/>
              <a:gd fmla="*/ 924402 h 924402" name="connsiteY634"/>
              <a:gd fmla="*/ 1652509 w 4603109" name="connsiteX635"/>
              <a:gd fmla="*/ 924402 h 924402" name="connsiteY635"/>
              <a:gd fmla="*/ 1636899 w 4603109" name="connsiteX636"/>
              <a:gd fmla="*/ 924402 h 924402" name="connsiteY636"/>
              <a:gd fmla="*/ 1609783 w 4603109" name="connsiteX637"/>
              <a:gd fmla="*/ 924402 h 924402" name="connsiteY637"/>
              <a:gd fmla="*/ 1608325 w 4603109" name="connsiteX638"/>
              <a:gd fmla="*/ 924402 h 924402" name="connsiteY638"/>
              <a:gd fmla="*/ 1606834 w 4603109" name="connsiteX639"/>
              <a:gd fmla="*/ 924402 h 924402" name="connsiteY639"/>
              <a:gd fmla="*/ 1579719 w 4603109" name="connsiteX640"/>
              <a:gd fmla="*/ 924402 h 924402" name="connsiteY640"/>
              <a:gd fmla="*/ 1564612 w 4603109" name="connsiteX641"/>
              <a:gd fmla="*/ 924402 h 924402" name="connsiteY641"/>
              <a:gd fmla="*/ 1524740 w 4603109" name="connsiteX642"/>
              <a:gd fmla="*/ 924402 h 924402" name="connsiteY642"/>
              <a:gd fmla="*/ 1482518 w 4603109" name="connsiteX643"/>
              <a:gd fmla="*/ 924402 h 924402" name="connsiteY643"/>
              <a:gd fmla="*/ 1460483 w 4603109" name="connsiteX644"/>
              <a:gd fmla="*/ 924402 h 924402" name="connsiteY644"/>
              <a:gd fmla="*/ 1452454 w 4603109" name="connsiteX645"/>
              <a:gd fmla="*/ 924402 h 924402" name="connsiteY645"/>
              <a:gd fmla="*/ 1444011 w 4603109" name="connsiteX646"/>
              <a:gd fmla="*/ 924402 h 924402" name="connsiteY646"/>
              <a:gd fmla="*/ 1436843 w 4603109" name="connsiteX647"/>
              <a:gd fmla="*/ 924402 h 924402" name="connsiteY647"/>
              <a:gd fmla="*/ 1413947 w 4603109" name="connsiteX648"/>
              <a:gd fmla="*/ 924402 h 924402" name="connsiteY648"/>
              <a:gd fmla="*/ 1354749 w 4603109" name="connsiteX649"/>
              <a:gd fmla="*/ 924402 h 924402" name="connsiteY649"/>
              <a:gd fmla="*/ 1332714 w 4603109" name="connsiteX650"/>
              <a:gd fmla="*/ 924402 h 924402" name="connsiteY650"/>
              <a:gd fmla="*/ 1324685 w 4603109" name="connsiteX651"/>
              <a:gd fmla="*/ 924402 h 924402" name="connsiteY651"/>
              <a:gd fmla="*/ 1316242 w 4603109" name="connsiteX652"/>
              <a:gd fmla="*/ 924402 h 924402" name="connsiteY652"/>
              <a:gd fmla="*/ 1312767 w 4603109" name="connsiteX653"/>
              <a:gd fmla="*/ 924402 h 924402" name="connsiteY653"/>
              <a:gd fmla="*/ 1286178 w 4603109" name="connsiteX654"/>
              <a:gd fmla="*/ 924402 h 924402" name="connsiteY654"/>
              <a:gd fmla="*/ 1282703 w 4603109" name="connsiteX655"/>
              <a:gd fmla="*/ 924402 h 924402" name="connsiteY655"/>
              <a:gd fmla="*/ 1243956 w 4603109" name="connsiteX656"/>
              <a:gd fmla="*/ 924402 h 924402" name="connsiteY656"/>
              <a:gd fmla="*/ 1184998 w 4603109" name="connsiteX657"/>
              <a:gd fmla="*/ 924402 h 924402" name="connsiteY657"/>
              <a:gd fmla="*/ 1154934 w 4603109" name="connsiteX658"/>
              <a:gd fmla="*/ 924402 h 924402" name="connsiteY658"/>
              <a:gd fmla="*/ 1139828 w 4603109" name="connsiteX659"/>
              <a:gd fmla="*/ 924402 h 924402" name="connsiteY659"/>
              <a:gd fmla="*/ 1116187 w 4603109" name="connsiteX660"/>
              <a:gd fmla="*/ 924402 h 924402" name="connsiteY660"/>
              <a:gd fmla="*/ 1112712 w 4603109" name="connsiteX661"/>
              <a:gd fmla="*/ 924402 h 924402" name="connsiteY661"/>
              <a:gd fmla="*/ 1057734 w 4603109" name="connsiteX662"/>
              <a:gd fmla="*/ 924402 h 924402" name="connsiteY662"/>
              <a:gd fmla="*/ 1027669 w 4603109" name="connsiteX663"/>
              <a:gd fmla="*/ 924402 h 924402" name="connsiteY663"/>
              <a:gd fmla="*/ 1012059 w 4603109" name="connsiteX664"/>
              <a:gd fmla="*/ 924402 h 924402" name="connsiteY664"/>
              <a:gd fmla="*/ 984943 w 4603109" name="connsiteX665"/>
              <a:gd fmla="*/ 924402 h 924402" name="connsiteY665"/>
              <a:gd fmla="*/ 929965 w 4603109" name="connsiteX666"/>
              <a:gd fmla="*/ 924402 h 924402" name="connsiteY666"/>
              <a:gd fmla="*/ 899900 w 4603109" name="connsiteX667"/>
              <a:gd fmla="*/ 924402 h 924402" name="connsiteY667"/>
              <a:gd fmla="*/ 857678 w 4603109" name="connsiteX668"/>
              <a:gd fmla="*/ 924402 h 924402" name="connsiteY668"/>
              <a:gd fmla="*/ 819171 w 4603109" name="connsiteX669"/>
              <a:gd fmla="*/ 924402 h 924402" name="connsiteY669"/>
              <a:gd fmla="*/ 729909 w 4603109" name="connsiteX670"/>
              <a:gd fmla="*/ 924402 h 924402" name="connsiteY670"/>
              <a:gd fmla="*/ 691402 w 4603109" name="connsiteX671"/>
              <a:gd fmla="*/ 924402 h 924402" name="connsiteY671"/>
              <a:gd fmla="*/ 687927 w 4603109" name="connsiteX672"/>
              <a:gd fmla="*/ 924402 h 924402" name="connsiteY672"/>
              <a:gd fmla="*/ 560158 w 4603109" name="connsiteX673"/>
              <a:gd fmla="*/ 924402 h 924402" name="connsiteY673"/>
              <a:gd fmla="*/ 432894 w 4603109" name="connsiteX674"/>
              <a:gd fmla="*/ 924402 h 924402" name="connsiteY674"/>
              <a:gd fmla="*/ 305125 w 4603109" name="connsiteX675"/>
              <a:gd fmla="*/ 924402 h 924402" name="connsiteY675"/>
              <a:gd fmla="*/ 223202 w 4603109" name="connsiteX676"/>
              <a:gd fmla="*/ 877348 h 924402" name="connsiteY676"/>
              <a:gd fmla="*/ 10809 w 4603109" name="connsiteX677"/>
              <a:gd fmla="*/ 509257 h 924402" name="connsiteY677"/>
              <a:gd fmla="*/ 10809 w 4603109" name="connsiteX678"/>
              <a:gd fmla="*/ 415146 h 924402" name="connsiteY678"/>
              <a:gd fmla="*/ 223202 w 4603109" name="connsiteX679"/>
              <a:gd fmla="*/ 47054 h 924402" name="connsiteY679"/>
              <a:gd fmla="*/ 305125 w 4603109" name="connsiteX680"/>
              <a:gd fmla="*/ 0 h 924402" name="connsiteY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b="b" l="l" r="r" t="t"/>
            <a:pathLst>
              <a:path h="924402" w="4603109">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tx2"/>
          </a:solidFill>
          <a:ln w="19050">
            <a:gradFill flip="none" rotWithShape="1">
              <a:gsLst>
                <a:gs pos="0">
                  <a:schemeClr val="bg1">
                    <a:lumMod val="75000"/>
                  </a:schemeClr>
                </a:gs>
                <a:gs pos="100000">
                  <a:schemeClr val="bg1"/>
                </a:gs>
              </a:gsLst>
              <a:lin ang="2700000" scaled="1"/>
            </a:gradFill>
          </a:ln>
          <a:effectLst>
            <a:innerShdw blurRad="63500" dir="13500000" dist="508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grpSp>
        <p:nvGrpSpPr>
          <p:cNvPr id="90" name="组合 89"/>
          <p:cNvGrpSpPr/>
          <p:nvPr/>
        </p:nvGrpSpPr>
        <p:grpSpPr>
          <a:xfrm rot="16200000">
            <a:off x="4862530" y="2422580"/>
            <a:ext cx="721493" cy="814056"/>
            <a:chOff x="8439634" y="3544648"/>
            <a:chExt cx="1611146" cy="1817848"/>
          </a:xfrm>
        </p:grpSpPr>
        <p:sp>
          <p:nvSpPr>
            <p:cNvPr id="91"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2" name="Freeform 5"/>
            <p:cNvSpPr/>
            <p:nvPr/>
          </p:nvSpPr>
          <p:spPr bwMode="auto">
            <a:xfrm rot="5400000">
              <a:off x="8582835" y="3866516"/>
              <a:ext cx="1324744"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gradFill flip="none" rotWithShape="1">
                <a:gsLst>
                  <a:gs pos="0">
                    <a:schemeClr val="bg1">
                      <a:lumMod val="65000"/>
                    </a:schemeClr>
                  </a:gs>
                  <a:gs pos="100000">
                    <a:schemeClr val="bg1"/>
                  </a:gs>
                </a:gsLst>
                <a:lin ang="2700000" scaled="1"/>
              </a:gradFill>
            </a:ln>
            <a:effectLst>
              <a:innerShdw blurRad="50800" dir="13500000" dist="254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93" name="任意多边形 92"/>
          <p:cNvSpPr/>
          <p:nvPr/>
        </p:nvSpPr>
        <p:spPr bwMode="auto">
          <a:xfrm>
            <a:off x="1301523" y="2509130"/>
            <a:ext cx="2669844" cy="640957"/>
          </a:xfrm>
          <a:custGeom>
            <a:gdLst>
              <a:gd fmla="*/ 352810 w 4452260" name="connsiteX0"/>
              <a:gd fmla="*/ 0 h 1068867" name="connsiteY0"/>
              <a:gd fmla="*/ 636768 w 4452260" name="connsiteX1"/>
              <a:gd fmla="*/ 0 h 1068867" name="connsiteY1"/>
              <a:gd fmla="*/ 647700 w 4452260" name="connsiteX2"/>
              <a:gd fmla="*/ 0 h 1068867" name="connsiteY2"/>
              <a:gd fmla="*/ 724065 w 4452260" name="connsiteX3"/>
              <a:gd fmla="*/ 0 h 1068867" name="connsiteY3"/>
              <a:gd fmla="*/ 782584 w 4452260" name="connsiteX4"/>
              <a:gd fmla="*/ 0 h 1068867" name="connsiteY4"/>
              <a:gd fmla="*/ 799455 w 4452260" name="connsiteX5"/>
              <a:gd fmla="*/ 0 h 1068867" name="connsiteY5"/>
              <a:gd fmla="*/ 809825 w 4452260" name="connsiteX6"/>
              <a:gd fmla="*/ 0 h 1068867" name="connsiteY6"/>
              <a:gd fmla="*/ 818078 w 4452260" name="connsiteX7"/>
              <a:gd fmla="*/ 0 h 1068867" name="connsiteY7"/>
              <a:gd fmla="*/ 843980 w 4452260" name="connsiteX8"/>
              <a:gd fmla="*/ 0 h 1068867" name="connsiteY8"/>
              <a:gd fmla="*/ 931658 w 4452260" name="connsiteX9"/>
              <a:gd fmla="*/ 0 h 1068867" name="connsiteY9"/>
              <a:gd fmla="*/ 961580 w 4452260" name="connsiteX10"/>
              <a:gd fmla="*/ 0 h 1068867" name="connsiteY10"/>
              <a:gd fmla="*/ 1000055 w 4452260" name="connsiteX11"/>
              <a:gd fmla="*/ 0 h 1068867" name="connsiteY11"/>
              <a:gd fmla="*/ 1040537 w 4452260" name="connsiteX12"/>
              <a:gd fmla="*/ 0 h 1068867" name="connsiteY12"/>
              <a:gd fmla="*/ 1051453 w 4452260" name="connsiteX13"/>
              <a:gd fmla="*/ 0 h 1068867" name="connsiteY13"/>
              <a:gd fmla="*/ 1083414 w 4452260" name="connsiteX14"/>
              <a:gd fmla="*/ 0 h 1068867" name="connsiteY14"/>
              <a:gd fmla="*/ 1112969 w 4452260" name="connsiteX15"/>
              <a:gd fmla="*/ 0 h 1068867" name="connsiteY15"/>
              <a:gd fmla="*/ 1138871 w 4452260" name="connsiteX16"/>
              <a:gd fmla="*/ 0 h 1068867" name="connsiteY16"/>
              <a:gd fmla="*/ 1170224 w 4452260" name="connsiteX17"/>
              <a:gd fmla="*/ 0 h 1068867" name="connsiteY17"/>
              <a:gd fmla="*/ 1170711 w 4452260" name="connsiteX18"/>
              <a:gd fmla="*/ 0 h 1068867" name="connsiteY18"/>
              <a:gd fmla="*/ 1202662 w 4452260" name="connsiteX19"/>
              <a:gd fmla="*/ 0 h 1068867" name="connsiteY19"/>
              <a:gd fmla="*/ 1240037 w 4452260" name="connsiteX20"/>
              <a:gd fmla="*/ 0 h 1068867" name="connsiteY20"/>
              <a:gd fmla="*/ 1290626 w 4452260" name="connsiteX21"/>
              <a:gd fmla="*/ 0 h 1068867" name="connsiteY21"/>
              <a:gd fmla="*/ 1324496 w 4452260" name="connsiteX22"/>
              <a:gd fmla="*/ 0 h 1068867" name="connsiteY22"/>
              <a:gd fmla="*/ 1332348 w 4452260" name="connsiteX23"/>
              <a:gd fmla="*/ 0 h 1068867" name="connsiteY23"/>
              <a:gd fmla="*/ 1335428 w 4452260" name="connsiteX24"/>
              <a:gd fmla="*/ 0 h 1068867" name="connsiteY24"/>
              <a:gd fmla="*/ 1411793 w 4452260" name="connsiteX25"/>
              <a:gd fmla="*/ 0 h 1068867" name="connsiteY25"/>
              <a:gd fmla="*/ 1454182 w 4452260" name="connsiteX26"/>
              <a:gd fmla="*/ 0 h 1068867" name="connsiteY26"/>
              <a:gd fmla="*/ 1470312 w 4452260" name="connsiteX27"/>
              <a:gd fmla="*/ 0 h 1068867" name="connsiteY27"/>
              <a:gd fmla="*/ 1487183 w 4452260" name="connsiteX28"/>
              <a:gd fmla="*/ 0 h 1068867" name="connsiteY28"/>
              <a:gd fmla="*/ 1497552 w 4452260" name="connsiteX29"/>
              <a:gd fmla="*/ 0 h 1068867" name="connsiteY29"/>
              <a:gd fmla="*/ 1505806 w 4452260" name="connsiteX30"/>
              <a:gd fmla="*/ 0 h 1068867" name="connsiteY30"/>
              <a:gd fmla="*/ 1528471 w 4452260" name="connsiteX31"/>
              <a:gd fmla="*/ 0 h 1068867" name="connsiteY31"/>
              <a:gd fmla="*/ 1531708 w 4452260" name="connsiteX32"/>
              <a:gd fmla="*/ 0 h 1068867" name="connsiteY32"/>
              <a:gd fmla="*/ 1540992 w 4452260" name="connsiteX33"/>
              <a:gd fmla="*/ 0 h 1068867" name="connsiteY33"/>
              <a:gd fmla="*/ 1541479 w 4452260" name="connsiteX34"/>
              <a:gd fmla="*/ 0 h 1068867" name="connsiteY34"/>
              <a:gd fmla="*/ 1599998 w 4452260" name="connsiteX35"/>
              <a:gd fmla="*/ 0 h 1068867" name="connsiteY35"/>
              <a:gd fmla="*/ 1619386 w 4452260" name="connsiteX36"/>
              <a:gd fmla="*/ 0 h 1068867" name="connsiteY36"/>
              <a:gd fmla="*/ 1635492 w 4452260" name="connsiteX37"/>
              <a:gd fmla="*/ 0 h 1068867" name="connsiteY37"/>
              <a:gd fmla="*/ 1649308 w 4452260" name="connsiteX38"/>
              <a:gd fmla="*/ 0 h 1068867" name="connsiteY38"/>
              <a:gd fmla="*/ 1653720 w 4452260" name="connsiteX39"/>
              <a:gd fmla="*/ 0 h 1068867" name="connsiteY39"/>
              <a:gd fmla="*/ 1661394 w 4452260" name="connsiteX40"/>
              <a:gd fmla="*/ 0 h 1068867" name="connsiteY40"/>
              <a:gd fmla="*/ 1687782 w 4452260" name="connsiteX41"/>
              <a:gd fmla="*/ 0 h 1068867" name="connsiteY41"/>
              <a:gd fmla="*/ 1703116 w 4452260" name="connsiteX42"/>
              <a:gd fmla="*/ 0 h 1068867" name="connsiteY42"/>
              <a:gd fmla="*/ 1739181 w 4452260" name="connsiteX43"/>
              <a:gd fmla="*/ 0 h 1068867" name="connsiteY43"/>
              <a:gd fmla="*/ 1771141 w 4452260" name="connsiteX44"/>
              <a:gd fmla="*/ 0 h 1068867" name="connsiteY44"/>
              <a:gd fmla="*/ 1800697 w 4452260" name="connsiteX45"/>
              <a:gd fmla="*/ 0 h 1068867" name="connsiteY45"/>
              <a:gd fmla="*/ 1811727 w 4452260" name="connsiteX46"/>
              <a:gd fmla="*/ 0 h 1068867" name="connsiteY46"/>
              <a:gd fmla="*/ 1823361 w 4452260" name="connsiteX47"/>
              <a:gd fmla="*/ 0 h 1068867" name="connsiteY47"/>
              <a:gd fmla="*/ 1826599 w 4452260" name="connsiteX48"/>
              <a:gd fmla="*/ 0 h 1068867" name="connsiteY48"/>
              <a:gd fmla="*/ 1857951 w 4452260" name="connsiteX49"/>
              <a:gd fmla="*/ 0 h 1068867" name="connsiteY49"/>
              <a:gd fmla="*/ 1858439 w 4452260" name="connsiteX50"/>
              <a:gd fmla="*/ 0 h 1068867" name="connsiteY50"/>
              <a:gd fmla="*/ 1859676 w 4452260" name="connsiteX51"/>
              <a:gd fmla="*/ 0 h 1068867" name="connsiteY51"/>
              <a:gd fmla="*/ 1893346 w 4452260" name="connsiteX52"/>
              <a:gd fmla="*/ 0 h 1068867" name="connsiteY52"/>
              <a:gd fmla="*/ 1927765 w 4452260" name="connsiteX53"/>
              <a:gd fmla="*/ 0 h 1068867" name="connsiteY53"/>
              <a:gd fmla="*/ 1963365 w 4452260" name="connsiteX54"/>
              <a:gd fmla="*/ 0 h 1068867" name="connsiteY54"/>
              <a:gd fmla="*/ 1978354 w 4452260" name="connsiteX55"/>
              <a:gd fmla="*/ 0 h 1068867" name="connsiteY55"/>
              <a:gd fmla="*/ 1991032 w 4452260" name="connsiteX56"/>
              <a:gd fmla="*/ 0 h 1068867" name="connsiteY56"/>
              <a:gd fmla="*/ 2020076 w 4452260" name="connsiteX57"/>
              <a:gd fmla="*/ 0 h 1068867" name="connsiteY57"/>
              <a:gd fmla="*/ 2021800 w 4452260" name="connsiteX58"/>
              <a:gd fmla="*/ 0 h 1068867" name="connsiteY58"/>
              <a:gd fmla="*/ 2027021 w 4452260" name="connsiteX59"/>
              <a:gd fmla="*/ 0 h 1068867" name="connsiteY59"/>
              <a:gd fmla="*/ 2032162 w 4452260" name="connsiteX60"/>
              <a:gd fmla="*/ 0 h 1068867" name="connsiteY60"/>
              <a:gd fmla="*/ 2141909 w 4452260" name="connsiteX61"/>
              <a:gd fmla="*/ 0 h 1068867" name="connsiteY61"/>
              <a:gd fmla="*/ 2143633 w 4452260" name="connsiteX62"/>
              <a:gd fmla="*/ 0 h 1068867" name="connsiteY62"/>
              <a:gd fmla="*/ 2178359 w 4452260" name="connsiteX63"/>
              <a:gd fmla="*/ 0 h 1068867" name="connsiteY63"/>
              <a:gd fmla="*/ 2228719 w 4452260" name="connsiteX64"/>
              <a:gd fmla="*/ 0 h 1068867" name="connsiteY64"/>
              <a:gd fmla="*/ 2229207 w 4452260" name="connsiteX65"/>
              <a:gd fmla="*/ 0 h 1068867" name="connsiteY65"/>
              <a:gd fmla="*/ 2230931 w 4452260" name="connsiteX66"/>
              <a:gd fmla="*/ 0 h 1068867" name="connsiteY66"/>
              <a:gd fmla="*/ 2287725 w 4452260" name="connsiteX67"/>
              <a:gd fmla="*/ 0 h 1068867" name="connsiteY67"/>
              <a:gd fmla="*/ 2289450 w 4452260" name="connsiteX68"/>
              <a:gd fmla="*/ 0 h 1068867" name="connsiteY68"/>
              <a:gd fmla="*/ 2323220 w 4452260" name="connsiteX69"/>
              <a:gd fmla="*/ 0 h 1068867" name="connsiteY69"/>
              <a:gd fmla="*/ 2324944 w 4452260" name="connsiteX70"/>
              <a:gd fmla="*/ 0 h 1068867" name="connsiteY70"/>
              <a:gd fmla="*/ 2340483 w 4452260" name="connsiteX71"/>
              <a:gd fmla="*/ 0 h 1068867" name="connsiteY71"/>
              <a:gd fmla="*/ 2341447 w 4452260" name="connsiteX72"/>
              <a:gd fmla="*/ 0 h 1068867" name="connsiteY72"/>
              <a:gd fmla="*/ 2343172 w 4452260" name="connsiteX73"/>
              <a:gd fmla="*/ 0 h 1068867" name="connsiteY73"/>
              <a:gd fmla="*/ 2349122 w 4452260" name="connsiteX74"/>
              <a:gd fmla="*/ 0 h 1068867" name="connsiteY74"/>
              <a:gd fmla="*/ 2350846 w 4452260" name="connsiteX75"/>
              <a:gd fmla="*/ 0 h 1068867" name="connsiteY75"/>
              <a:gd fmla="*/ 2390844 w 4452260" name="connsiteX76"/>
              <a:gd fmla="*/ 0 h 1068867" name="connsiteY76"/>
              <a:gd fmla="*/ 2462317 w 4452260" name="connsiteX77"/>
              <a:gd fmla="*/ 0 h 1068867" name="connsiteY77"/>
              <a:gd fmla="*/ 2499455 w 4452260" name="connsiteX78"/>
              <a:gd fmla="*/ 0 h 1068867" name="connsiteY78"/>
              <a:gd fmla="*/ 2530713 w 4452260" name="connsiteX79"/>
              <a:gd fmla="*/ 0 h 1068867" name="connsiteY79"/>
              <a:gd fmla="*/ 2547403 w 4452260" name="connsiteX80"/>
              <a:gd fmla="*/ 0 h 1068867" name="connsiteY80"/>
              <a:gd fmla="*/ 2549127 w 4452260" name="connsiteX81"/>
              <a:gd fmla="*/ 0 h 1068867" name="connsiteY81"/>
              <a:gd fmla="*/ 2581074 w 4452260" name="connsiteX82"/>
              <a:gd fmla="*/ 0 h 1068867" name="connsiteY82"/>
              <a:gd fmla="*/ 2582112 w 4452260" name="connsiteX83"/>
              <a:gd fmla="*/ 0 h 1068867" name="connsiteY83"/>
              <a:gd fmla="*/ 2669530 w 4452260" name="connsiteX84"/>
              <a:gd fmla="*/ 0 h 1068867" name="connsiteY84"/>
              <a:gd fmla="*/ 2678759 w 4452260" name="connsiteX85"/>
              <a:gd fmla="*/ 0 h 1068867" name="connsiteY85"/>
              <a:gd fmla="*/ 2709527 w 4452260" name="connsiteX86"/>
              <a:gd fmla="*/ 0 h 1068867" name="connsiteY86"/>
              <a:gd fmla="*/ 2711252 w 4452260" name="connsiteX87"/>
              <a:gd fmla="*/ 0 h 1068867" name="connsiteY87"/>
              <a:gd fmla="*/ 2714748 w 4452260" name="connsiteX88"/>
              <a:gd fmla="*/ 0 h 1068867" name="connsiteY88"/>
              <a:gd fmla="*/ 2719890 w 4452260" name="connsiteX89"/>
              <a:gd fmla="*/ 0 h 1068867" name="connsiteY89"/>
              <a:gd fmla="*/ 2831360 w 4452260" name="connsiteX90"/>
              <a:gd fmla="*/ 0 h 1068867" name="connsiteY90"/>
              <a:gd fmla="*/ 2833086 w 4452260" name="connsiteX91"/>
              <a:gd fmla="*/ 0 h 1068867" name="connsiteY91"/>
              <a:gd fmla="*/ 2866087 w 4452260" name="connsiteX92"/>
              <a:gd fmla="*/ 0 h 1068867" name="connsiteY92"/>
              <a:gd fmla="*/ 2918659 w 4452260" name="connsiteX93"/>
              <a:gd fmla="*/ 0 h 1068867" name="connsiteY93"/>
              <a:gd fmla="*/ 2919896 w 4452260" name="connsiteX94"/>
              <a:gd fmla="*/ 0 h 1068867" name="connsiteY94"/>
              <a:gd fmla="*/ 2920383 w 4452260" name="connsiteX95"/>
              <a:gd fmla="*/ 0 h 1068867" name="connsiteY95"/>
              <a:gd fmla="*/ 2977177 w 4452260" name="connsiteX96"/>
              <a:gd fmla="*/ 0 h 1068867" name="connsiteY96"/>
              <a:gd fmla="*/ 2978902 w 4452260" name="connsiteX97"/>
              <a:gd fmla="*/ 0 h 1068867" name="connsiteY97"/>
              <a:gd fmla="*/ 3012671 w 4452260" name="connsiteX98"/>
              <a:gd fmla="*/ 0 h 1068867" name="connsiteY98"/>
              <a:gd fmla="*/ 3014397 w 4452260" name="connsiteX99"/>
              <a:gd fmla="*/ 0 h 1068867" name="connsiteY99"/>
              <a:gd fmla="*/ 3028211 w 4452260" name="connsiteX100"/>
              <a:gd fmla="*/ 0 h 1068867" name="connsiteY100"/>
              <a:gd fmla="*/ 3030899 w 4452260" name="connsiteX101"/>
              <a:gd fmla="*/ 0 h 1068867" name="connsiteY101"/>
              <a:gd fmla="*/ 3032624 w 4452260" name="connsiteX102"/>
              <a:gd fmla="*/ 0 h 1068867" name="connsiteY102"/>
              <a:gd fmla="*/ 3038573 w 4452260" name="connsiteX103"/>
              <a:gd fmla="*/ 0 h 1068867" name="connsiteY103"/>
              <a:gd fmla="*/ 3040298 w 4452260" name="connsiteX104"/>
              <a:gd fmla="*/ 0 h 1068867" name="connsiteY104"/>
              <a:gd fmla="*/ 3082021 w 4452260" name="connsiteX105"/>
              <a:gd fmla="*/ 0 h 1068867" name="connsiteY105"/>
              <a:gd fmla="*/ 3150044 w 4452260" name="connsiteX106"/>
              <a:gd fmla="*/ 0 h 1068867" name="connsiteY106"/>
              <a:gd fmla="*/ 3218441 w 4452260" name="connsiteX107"/>
              <a:gd fmla="*/ 0 h 1068867" name="connsiteY107"/>
              <a:gd fmla="*/ 3236855 w 4452260" name="connsiteX108"/>
              <a:gd fmla="*/ 0 h 1068867" name="connsiteY108"/>
              <a:gd fmla="*/ 3269839 w 4452260" name="connsiteX109"/>
              <a:gd fmla="*/ 0 h 1068867" name="connsiteY109"/>
              <a:gd fmla="*/ 3272250 w 4452260" name="connsiteX110"/>
              <a:gd fmla="*/ 0 h 1068867" name="connsiteY110"/>
              <a:gd fmla="*/ 3320378 w 4452260" name="connsiteX111"/>
              <a:gd fmla="*/ 0 h 1068867" name="connsiteY111"/>
              <a:gd fmla="*/ 3346330 w 4452260" name="connsiteX112"/>
              <a:gd fmla="*/ 0 h 1068867" name="connsiteY112"/>
              <a:gd fmla="*/ 3357257 w 4452260" name="connsiteX113"/>
              <a:gd fmla="*/ 0 h 1068867" name="connsiteY113"/>
              <a:gd fmla="*/ 3369936 w 4452260" name="connsiteX114"/>
              <a:gd fmla="*/ 0 h 1068867" name="connsiteY114"/>
              <a:gd fmla="*/ 3398980 w 4452260" name="connsiteX115"/>
              <a:gd fmla="*/ 0 h 1068867" name="connsiteY115"/>
              <a:gd fmla="*/ 3405925 w 4452260" name="connsiteX116"/>
              <a:gd fmla="*/ 0 h 1068867" name="connsiteY116"/>
              <a:gd fmla="*/ 3411066 w 4452260" name="connsiteX117"/>
              <a:gd fmla="*/ 0 h 1068867" name="connsiteY117"/>
              <a:gd fmla="*/ 3520813 w 4452260" name="connsiteX118"/>
              <a:gd fmla="*/ 0 h 1068867" name="connsiteY118"/>
              <a:gd fmla="*/ 3607623 w 4452260" name="connsiteX119"/>
              <a:gd fmla="*/ 0 h 1068867" name="connsiteY119"/>
              <a:gd fmla="*/ 3608111 w 4452260" name="connsiteX120"/>
              <a:gd fmla="*/ 0 h 1068867" name="connsiteY120"/>
              <a:gd fmla="*/ 3666629 w 4452260" name="connsiteX121"/>
              <a:gd fmla="*/ 0 h 1068867" name="connsiteY121"/>
              <a:gd fmla="*/ 3702124 w 4452260" name="connsiteX122"/>
              <a:gd fmla="*/ 0 h 1068867" name="connsiteY122"/>
              <a:gd fmla="*/ 3720351 w 4452260" name="connsiteX123"/>
              <a:gd fmla="*/ 0 h 1068867" name="connsiteY123"/>
              <a:gd fmla="*/ 3728025 w 4452260" name="connsiteX124"/>
              <a:gd fmla="*/ 0 h 1068867" name="connsiteY124"/>
              <a:gd fmla="*/ 3769748 w 4452260" name="connsiteX125"/>
              <a:gd fmla="*/ 0 h 1068867" name="connsiteY125"/>
              <a:gd fmla="*/ 4098793 w 4452260" name="connsiteX126"/>
              <a:gd fmla="*/ 0 h 1068867" name="connsiteY126"/>
              <a:gd fmla="*/ 4193519 w 4452260" name="connsiteX127"/>
              <a:gd fmla="*/ 54408 h 1068867" name="connsiteY127"/>
              <a:gd fmla="*/ 4439104 w 4452260" name="connsiteX128"/>
              <a:gd fmla="*/ 480025 h 1068867" name="connsiteY128"/>
              <a:gd fmla="*/ 4439104 w 4452260" name="connsiteX129"/>
              <a:gd fmla="*/ 588843 h 1068867" name="connsiteY129"/>
              <a:gd fmla="*/ 4193519 w 4452260" name="connsiteX130"/>
              <a:gd fmla="*/ 1014459 h 1068867" name="connsiteY130"/>
              <a:gd fmla="*/ 4098793 w 4452260" name="connsiteX131"/>
              <a:gd fmla="*/ 1068867 h 1068867" name="connsiteY131"/>
              <a:gd fmla="*/ 3728025 w 4452260" name="connsiteX132"/>
              <a:gd fmla="*/ 1068867 h 1068867" name="connsiteY132"/>
              <a:gd fmla="*/ 3607623 w 4452260" name="connsiteX133"/>
              <a:gd fmla="*/ 1068867 h 1068867" name="connsiteY133"/>
              <a:gd fmla="*/ 3411066 w 4452260" name="connsiteX134"/>
              <a:gd fmla="*/ 1068867 h 1068867" name="connsiteY134"/>
              <a:gd fmla="*/ 3357257 w 4452260" name="connsiteX135"/>
              <a:gd fmla="*/ 1068867 h 1068867" name="connsiteY135"/>
              <a:gd fmla="*/ 3236855 w 4452260" name="connsiteX136"/>
              <a:gd fmla="*/ 1068867 h 1068867" name="connsiteY136"/>
              <a:gd fmla="*/ 3040298 w 4452260" name="connsiteX137"/>
              <a:gd fmla="*/ 1068867 h 1068867" name="connsiteY137"/>
              <a:gd fmla="*/ 3038573 w 4452260" name="connsiteX138"/>
              <a:gd fmla="*/ 1068867 h 1068867" name="connsiteY138"/>
              <a:gd fmla="*/ 2919896 w 4452260" name="connsiteX139"/>
              <a:gd fmla="*/ 1068867 h 1068867" name="connsiteY139"/>
              <a:gd fmla="*/ 2866087 w 4452260" name="connsiteX140"/>
              <a:gd fmla="*/ 1068867 h 1068867" name="connsiteY140"/>
              <a:gd fmla="*/ 2719890 w 4452260" name="connsiteX141"/>
              <a:gd fmla="*/ 1068867 h 1068867" name="connsiteY141"/>
              <a:gd fmla="*/ 2669530 w 4452260" name="connsiteX142"/>
              <a:gd fmla="*/ 1068867 h 1068867" name="connsiteY142"/>
              <a:gd fmla="*/ 2549127 w 4452260" name="connsiteX143"/>
              <a:gd fmla="*/ 1068867 h 1068867" name="connsiteY143"/>
              <a:gd fmla="*/ 2547403 w 4452260" name="connsiteX144"/>
              <a:gd fmla="*/ 1068867 h 1068867" name="connsiteY144"/>
              <a:gd fmla="*/ 2350846 w 4452260" name="connsiteX145"/>
              <a:gd fmla="*/ 1068867 h 1068867" name="connsiteY145"/>
              <a:gd fmla="*/ 2349122 w 4452260" name="connsiteX146"/>
              <a:gd fmla="*/ 1068867 h 1068867" name="connsiteY146"/>
              <a:gd fmla="*/ 2228719 w 4452260" name="connsiteX147"/>
              <a:gd fmla="*/ 1068867 h 1068867" name="connsiteY147"/>
              <a:gd fmla="*/ 2178359 w 4452260" name="connsiteX148"/>
              <a:gd fmla="*/ 1068867 h 1068867" name="connsiteY148"/>
              <a:gd fmla="*/ 2032162 w 4452260" name="connsiteX149"/>
              <a:gd fmla="*/ 1068867 h 1068867" name="connsiteY149"/>
              <a:gd fmla="*/ 1978354 w 4452260" name="connsiteX150"/>
              <a:gd fmla="*/ 1068867 h 1068867" name="connsiteY150"/>
              <a:gd fmla="*/ 1859676 w 4452260" name="connsiteX151"/>
              <a:gd fmla="*/ 1068867 h 1068867" name="connsiteY151"/>
              <a:gd fmla="*/ 1857951 w 4452260" name="connsiteX152"/>
              <a:gd fmla="*/ 1068867 h 1068867" name="connsiteY152"/>
              <a:gd fmla="*/ 1826599 w 4452260" name="connsiteX153"/>
              <a:gd fmla="*/ 1068867 h 1068867" name="connsiteY153"/>
              <a:gd fmla="*/ 1661394 w 4452260" name="connsiteX154"/>
              <a:gd fmla="*/ 1068867 h 1068867" name="connsiteY154"/>
              <a:gd fmla="*/ 1540992 w 4452260" name="connsiteX155"/>
              <a:gd fmla="*/ 1068867 h 1068867" name="connsiteY155"/>
              <a:gd fmla="*/ 1531708 w 4452260" name="connsiteX156"/>
              <a:gd fmla="*/ 1068867 h 1068867" name="connsiteY156"/>
              <a:gd fmla="*/ 1487183 w 4452260" name="connsiteX157"/>
              <a:gd fmla="*/ 1068867 h 1068867" name="connsiteY157"/>
              <a:gd fmla="*/ 1335428 w 4452260" name="connsiteX158"/>
              <a:gd fmla="*/ 1068867 h 1068867" name="connsiteY158"/>
              <a:gd fmla="*/ 1290626 w 4452260" name="connsiteX159"/>
              <a:gd fmla="*/ 1068867 h 1068867" name="connsiteY159"/>
              <a:gd fmla="*/ 1170224 w 4452260" name="connsiteX160"/>
              <a:gd fmla="*/ 1068867 h 1068867" name="connsiteY160"/>
              <a:gd fmla="*/ 1138871 w 4452260" name="connsiteX161"/>
              <a:gd fmla="*/ 1068867 h 1068867" name="connsiteY161"/>
              <a:gd fmla="*/ 1040537 w 4452260" name="connsiteX162"/>
              <a:gd fmla="*/ 1068867 h 1068867" name="connsiteY162"/>
              <a:gd fmla="*/ 843980 w 4452260" name="connsiteX163"/>
              <a:gd fmla="*/ 1068867 h 1068867" name="connsiteY163"/>
              <a:gd fmla="*/ 799455 w 4452260" name="connsiteX164"/>
              <a:gd fmla="*/ 1068867 h 1068867" name="connsiteY164"/>
              <a:gd fmla="*/ 647700 w 4452260" name="connsiteX165"/>
              <a:gd fmla="*/ 1068867 h 1068867" name="connsiteY165"/>
              <a:gd fmla="*/ 352810 w 4452260" name="connsiteX166"/>
              <a:gd fmla="*/ 1068867 h 1068867" name="connsiteY166"/>
              <a:gd fmla="*/ 258084 w 4452260" name="connsiteX167"/>
              <a:gd fmla="*/ 1014459 h 1068867" name="connsiteY167"/>
              <a:gd fmla="*/ 12498 w 4452260" name="connsiteX168"/>
              <a:gd fmla="*/ 588843 h 1068867" name="connsiteY168"/>
              <a:gd fmla="*/ 12498 w 4452260" name="connsiteX169"/>
              <a:gd fmla="*/ 480025 h 1068867" name="connsiteY169"/>
              <a:gd fmla="*/ 258084 w 4452260" name="connsiteX170"/>
              <a:gd fmla="*/ 54408 h 1068867" name="connsiteY170"/>
              <a:gd fmla="*/ 352810 w 4452260" name="connsiteX171"/>
              <a:gd fmla="*/ 0 h 106886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068867" w="4452260">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94" name="任意多边形 93"/>
          <p:cNvSpPr/>
          <p:nvPr/>
        </p:nvSpPr>
        <p:spPr bwMode="auto">
          <a:xfrm>
            <a:off x="1391454" y="2580727"/>
            <a:ext cx="2478628" cy="497761"/>
          </a:xfrm>
          <a:custGeom>
            <a:gdLst>
              <a:gd fmla="*/ 305125 w 4603109" name="connsiteX0"/>
              <a:gd fmla="*/ 0 h 924402" name="connsiteY0"/>
              <a:gd fmla="*/ 432894 w 4603109" name="connsiteX1"/>
              <a:gd fmla="*/ 0 h 924402" name="connsiteY1"/>
              <a:gd fmla="*/ 445336 w 4603109" name="connsiteX2"/>
              <a:gd fmla="*/ 0 h 924402" name="connsiteY2"/>
              <a:gd fmla="*/ 550703 w 4603109" name="connsiteX3"/>
              <a:gd fmla="*/ 0 h 924402" name="connsiteY3"/>
              <a:gd fmla="*/ 560158 w 4603109" name="connsiteX4"/>
              <a:gd fmla="*/ 0 h 924402" name="connsiteY4"/>
              <a:gd fmla="*/ 573105 w 4603109" name="connsiteX5"/>
              <a:gd fmla="*/ 0 h 924402" name="connsiteY5"/>
              <a:gd fmla="*/ 626202 w 4603109" name="connsiteX6"/>
              <a:gd fmla="*/ 0 h 924402" name="connsiteY6"/>
              <a:gd fmla="*/ 676811 w 4603109" name="connsiteX7"/>
              <a:gd fmla="*/ 0 h 924402" name="connsiteY7"/>
              <a:gd fmla="*/ 678472 w 4603109" name="connsiteX8"/>
              <a:gd fmla="*/ 0 h 924402" name="connsiteY8"/>
              <a:gd fmla="*/ 687927 w 4603109" name="connsiteX9"/>
              <a:gd fmla="*/ 0 h 924402" name="connsiteY9"/>
              <a:gd fmla="*/ 691402 w 4603109" name="connsiteX10"/>
              <a:gd fmla="*/ 0 h 924402" name="connsiteY10"/>
              <a:gd fmla="*/ 700371 w 4603109" name="connsiteX11"/>
              <a:gd fmla="*/ 0 h 924402" name="connsiteY11"/>
              <a:gd fmla="*/ 707508 w 4603109" name="connsiteX12"/>
              <a:gd fmla="*/ 0 h 924402" name="connsiteY12"/>
              <a:gd fmla="*/ 729909 w 4603109" name="connsiteX13"/>
              <a:gd fmla="*/ 0 h 924402" name="connsiteY13"/>
              <a:gd fmla="*/ 753971 w 4603109" name="connsiteX14"/>
              <a:gd fmla="*/ 0 h 924402" name="connsiteY14"/>
              <a:gd fmla="*/ 804580 w 4603109" name="connsiteX15"/>
              <a:gd fmla="*/ 0 h 924402" name="connsiteY15"/>
              <a:gd fmla="*/ 805737 w 4603109" name="connsiteX16"/>
              <a:gd fmla="*/ 0 h 924402" name="connsiteY16"/>
              <a:gd fmla="*/ 819171 w 4603109" name="connsiteX17"/>
              <a:gd fmla="*/ 0 h 924402" name="connsiteY17"/>
              <a:gd fmla="*/ 828140 w 4603109" name="connsiteX18"/>
              <a:gd fmla="*/ 0 h 924402" name="connsiteY18"/>
              <a:gd fmla="*/ 831615 w 4603109" name="connsiteX19"/>
              <a:gd fmla="*/ 0 h 924402" name="connsiteY19"/>
              <a:gd fmla="*/ 835277 w 4603109" name="connsiteX20"/>
              <a:gd fmla="*/ 0 h 924402" name="connsiteY20"/>
              <a:gd fmla="*/ 857678 w 4603109" name="connsiteX21"/>
              <a:gd fmla="*/ 0 h 924402" name="connsiteY21"/>
              <a:gd fmla="*/ 864889 w 4603109" name="connsiteX22"/>
              <a:gd fmla="*/ 0 h 924402" name="connsiteY22"/>
              <a:gd fmla="*/ 899900 w 4603109" name="connsiteX23"/>
              <a:gd fmla="*/ 0 h 924402" name="connsiteY23"/>
              <a:gd fmla="*/ 909341 w 4603109" name="connsiteX24"/>
              <a:gd fmla="*/ 0 h 924402" name="connsiteY24"/>
              <a:gd fmla="*/ 929965 w 4603109" name="connsiteX25"/>
              <a:gd fmla="*/ 0 h 924402" name="connsiteY25"/>
              <a:gd fmla="*/ 933506 w 4603109" name="connsiteX26"/>
              <a:gd fmla="*/ 0 h 924402" name="connsiteY26"/>
              <a:gd fmla="*/ 936982 w 4603109" name="connsiteX27"/>
              <a:gd fmla="*/ 0 h 924402" name="connsiteY27"/>
              <a:gd fmla="*/ 959384 w 4603109" name="connsiteX28"/>
              <a:gd fmla="*/ 0 h 924402" name="connsiteY28"/>
              <a:gd fmla="*/ 962542 w 4603109" name="connsiteX29"/>
              <a:gd fmla="*/ 0 h 924402" name="connsiteY29"/>
              <a:gd fmla="*/ 984943 w 4603109" name="connsiteX30"/>
              <a:gd fmla="*/ 0 h 924402" name="connsiteY30"/>
              <a:gd fmla="*/ 992658 w 4603109" name="connsiteX31"/>
              <a:gd fmla="*/ 0 h 924402" name="connsiteY31"/>
              <a:gd fmla="*/ 1012059 w 4603109" name="connsiteX32"/>
              <a:gd fmla="*/ 0 h 924402" name="connsiteY32"/>
              <a:gd fmla="*/ 1012480 w 4603109" name="connsiteX33"/>
              <a:gd fmla="*/ 0 h 924402" name="connsiteY33"/>
              <a:gd fmla="*/ 1027669 w 4603109" name="connsiteX34"/>
              <a:gd fmla="*/ 0 h 924402" name="connsiteY34"/>
              <a:gd fmla="*/ 1037110 w 4603109" name="connsiteX35"/>
              <a:gd fmla="*/ 0 h 924402" name="connsiteY35"/>
              <a:gd fmla="*/ 1040112 w 4603109" name="connsiteX36"/>
              <a:gd fmla="*/ 0 h 924402" name="connsiteY36"/>
              <a:gd fmla="*/ 1057734 w 4603109" name="connsiteX37"/>
              <a:gd fmla="*/ 0 h 924402" name="connsiteY37"/>
              <a:gd fmla="*/ 1064751 w 4603109" name="connsiteX38"/>
              <a:gd fmla="*/ 0 h 924402" name="connsiteY38"/>
              <a:gd fmla="*/ 1070177 w 4603109" name="connsiteX39"/>
              <a:gd fmla="*/ 0 h 924402" name="connsiteY39"/>
              <a:gd fmla="*/ 1072436 w 4603109" name="connsiteX40"/>
              <a:gd fmla="*/ 0 h 924402" name="connsiteY40"/>
              <a:gd fmla="*/ 1090311 w 4603109" name="connsiteX41"/>
              <a:gd fmla="*/ 0 h 924402" name="connsiteY41"/>
              <a:gd fmla="*/ 1110718 w 4603109" name="connsiteX42"/>
              <a:gd fmla="*/ 0 h 924402" name="connsiteY42"/>
              <a:gd fmla="*/ 1112712 w 4603109" name="connsiteX43"/>
              <a:gd fmla="*/ 0 h 924402" name="connsiteY43"/>
              <a:gd fmla="*/ 1116187 w 4603109" name="connsiteX44"/>
              <a:gd fmla="*/ 0 h 924402" name="connsiteY44"/>
              <a:gd fmla="*/ 1139828 w 4603109" name="connsiteX45"/>
              <a:gd fmla="*/ 0 h 924402" name="connsiteY45"/>
              <a:gd fmla="*/ 1140249 w 4603109" name="connsiteX46"/>
              <a:gd fmla="*/ 0 h 924402" name="connsiteY46"/>
              <a:gd fmla="*/ 1145480 w 4603109" name="connsiteX47"/>
              <a:gd fmla="*/ 0 h 924402" name="connsiteY47"/>
              <a:gd fmla="*/ 1152270 w 4603109" name="connsiteX48"/>
              <a:gd fmla="*/ 0 h 924402" name="connsiteY48"/>
              <a:gd fmla="*/ 1154934 w 4603109" name="connsiteX49"/>
              <a:gd fmla="*/ 0 h 924402" name="connsiteY49"/>
              <a:gd fmla="*/ 1167881 w 4603109" name="connsiteX50"/>
              <a:gd fmla="*/ 0 h 924402" name="connsiteY50"/>
              <a:gd fmla="*/ 1175544 w 4603109" name="connsiteX51"/>
              <a:gd fmla="*/ 0 h 924402" name="connsiteY51"/>
              <a:gd fmla="*/ 1184998 w 4603109" name="connsiteX52"/>
              <a:gd fmla="*/ 0 h 924402" name="connsiteY52"/>
              <a:gd fmla="*/ 1197946 w 4603109" name="connsiteX53"/>
              <a:gd fmla="*/ 0 h 924402" name="connsiteY53"/>
              <a:gd fmla="*/ 1200205 w 4603109" name="connsiteX54"/>
              <a:gd fmla="*/ 0 h 924402" name="connsiteY54"/>
              <a:gd fmla="*/ 1220978 w 4603109" name="connsiteX55"/>
              <a:gd fmla="*/ 0 h 924402" name="connsiteY55"/>
              <a:gd fmla="*/ 1238487 w 4603109" name="connsiteX56"/>
              <a:gd fmla="*/ 0 h 924402" name="connsiteY56"/>
              <a:gd fmla="*/ 1243956 w 4603109" name="connsiteX57"/>
              <a:gd fmla="*/ 0 h 924402" name="connsiteY57"/>
              <a:gd fmla="*/ 1251042 w 4603109" name="connsiteX58"/>
              <a:gd fmla="*/ 0 h 924402" name="connsiteY58"/>
              <a:gd fmla="*/ 1257637 w 4603109" name="connsiteX59"/>
              <a:gd fmla="*/ 0 h 924402" name="connsiteY59"/>
              <a:gd fmla="*/ 1271587 w 4603109" name="connsiteX60"/>
              <a:gd fmla="*/ 0 h 924402" name="connsiteY60"/>
              <a:gd fmla="*/ 1273249 w 4603109" name="connsiteX61"/>
              <a:gd fmla="*/ 0 h 924402" name="connsiteY61"/>
              <a:gd fmla="*/ 1280039 w 4603109" name="connsiteX62"/>
              <a:gd fmla="*/ 0 h 924402" name="connsiteY62"/>
              <a:gd fmla="*/ 1282703 w 4603109" name="connsiteX63"/>
              <a:gd fmla="*/ 0 h 924402" name="connsiteY63"/>
              <a:gd fmla="*/ 1286178 w 4603109" name="connsiteX64"/>
              <a:gd fmla="*/ 0 h 924402" name="connsiteY64"/>
              <a:gd fmla="*/ 1295146 w 4603109" name="connsiteX65"/>
              <a:gd fmla="*/ 0 h 924402" name="connsiteY65"/>
              <a:gd fmla="*/ 1301651 w 4603109" name="connsiteX66"/>
              <a:gd fmla="*/ 0 h 924402" name="connsiteY66"/>
              <a:gd fmla="*/ 1302284 w 4603109" name="connsiteX67"/>
              <a:gd fmla="*/ 0 h 924402" name="connsiteY67"/>
              <a:gd fmla="*/ 1303313 w 4603109" name="connsiteX68"/>
              <a:gd fmla="*/ 0 h 924402" name="connsiteY68"/>
              <a:gd fmla="*/ 1312767 w 4603109" name="connsiteX69"/>
              <a:gd fmla="*/ 0 h 924402" name="connsiteY69"/>
              <a:gd fmla="*/ 1316242 w 4603109" name="connsiteX70"/>
              <a:gd fmla="*/ 0 h 924402" name="connsiteY70"/>
              <a:gd fmla="*/ 1321886 w 4603109" name="connsiteX71"/>
              <a:gd fmla="*/ 0 h 924402" name="connsiteY71"/>
              <a:gd fmla="*/ 1324685 w 4603109" name="connsiteX72"/>
              <a:gd fmla="*/ 0 h 924402" name="connsiteY72"/>
              <a:gd fmla="*/ 1325211 w 4603109" name="connsiteX73"/>
              <a:gd fmla="*/ 0 h 924402" name="connsiteY73"/>
              <a:gd fmla="*/ 1332348 w 4603109" name="connsiteX74"/>
              <a:gd fmla="*/ 0 h 924402" name="connsiteY74"/>
              <a:gd fmla="*/ 1332714 w 4603109" name="connsiteX75"/>
              <a:gd fmla="*/ 0 h 924402" name="connsiteY75"/>
              <a:gd fmla="*/ 1333135 w 4603109" name="connsiteX76"/>
              <a:gd fmla="*/ 0 h 924402" name="connsiteY76"/>
              <a:gd fmla="*/ 1348747 w 4603109" name="connsiteX77"/>
              <a:gd fmla="*/ 0 h 924402" name="connsiteY77"/>
              <a:gd fmla="*/ 1354749 w 4603109" name="connsiteX78"/>
              <a:gd fmla="*/ 0 h 924402" name="connsiteY78"/>
              <a:gd fmla="*/ 1378811 w 4603109" name="connsiteX79"/>
              <a:gd fmla="*/ 0 h 924402" name="connsiteY79"/>
              <a:gd fmla="*/ 1383745 w 4603109" name="connsiteX80"/>
              <a:gd fmla="*/ 0 h 924402" name="connsiteY80"/>
              <a:gd fmla="*/ 1385406 w 4603109" name="connsiteX81"/>
              <a:gd fmla="*/ 0 h 924402" name="connsiteY81"/>
              <a:gd fmla="*/ 1399356 w 4603109" name="connsiteX82"/>
              <a:gd fmla="*/ 0 h 924402" name="connsiteY82"/>
              <a:gd fmla="*/ 1400513 w 4603109" name="connsiteX83"/>
              <a:gd fmla="*/ 0 h 924402" name="connsiteY83"/>
              <a:gd fmla="*/ 1413947 w 4603109" name="connsiteX84"/>
              <a:gd fmla="*/ 0 h 924402" name="connsiteY84"/>
              <a:gd fmla="*/ 1414442 w 4603109" name="connsiteX85"/>
              <a:gd fmla="*/ 0 h 924402" name="connsiteY85"/>
              <a:gd fmla="*/ 1422915 w 4603109" name="connsiteX86"/>
              <a:gd fmla="*/ 0 h 924402" name="connsiteY86"/>
              <a:gd fmla="*/ 1426390 w 4603109" name="connsiteX87"/>
              <a:gd fmla="*/ 0 h 924402" name="connsiteY87"/>
              <a:gd fmla="*/ 1429420 w 4603109" name="connsiteX88"/>
              <a:gd fmla="*/ 0 h 924402" name="connsiteY88"/>
              <a:gd fmla="*/ 1430053 w 4603109" name="connsiteX89"/>
              <a:gd fmla="*/ 0 h 924402" name="connsiteY89"/>
              <a:gd fmla="*/ 1430206 w 4603109" name="connsiteX90"/>
              <a:gd fmla="*/ 0 h 924402" name="connsiteY90"/>
              <a:gd fmla="*/ 1430577 w 4603109" name="connsiteX91"/>
              <a:gd fmla="*/ 0 h 924402" name="connsiteY91"/>
              <a:gd fmla="*/ 1436843 w 4603109" name="connsiteX92"/>
              <a:gd fmla="*/ 0 h 924402" name="connsiteY92"/>
              <a:gd fmla="*/ 1444011 w 4603109" name="connsiteX93"/>
              <a:gd fmla="*/ 0 h 924402" name="connsiteY93"/>
              <a:gd fmla="*/ 1449655 w 4603109" name="connsiteX94"/>
              <a:gd fmla="*/ 0 h 924402" name="connsiteY94"/>
              <a:gd fmla="*/ 1452454 w 4603109" name="connsiteX95"/>
              <a:gd fmla="*/ 0 h 924402" name="connsiteY95"/>
              <a:gd fmla="*/ 1452980 w 4603109" name="connsiteX96"/>
              <a:gd fmla="*/ 0 h 924402" name="connsiteY96"/>
              <a:gd fmla="*/ 1456455 w 4603109" name="connsiteX97"/>
              <a:gd fmla="*/ 0 h 924402" name="connsiteY97"/>
              <a:gd fmla="*/ 1459664 w 4603109" name="connsiteX98"/>
              <a:gd fmla="*/ 0 h 924402" name="connsiteY98"/>
              <a:gd fmla="*/ 1460117 w 4603109" name="connsiteX99"/>
              <a:gd fmla="*/ 0 h 924402" name="connsiteY99"/>
              <a:gd fmla="*/ 1460483 w 4603109" name="connsiteX100"/>
              <a:gd fmla="*/ 0 h 924402" name="connsiteY100"/>
              <a:gd fmla="*/ 1460904 w 4603109" name="connsiteX101"/>
              <a:gd fmla="*/ 0 h 924402" name="connsiteY101"/>
              <a:gd fmla="*/ 1472926 w 4603109" name="connsiteX102"/>
              <a:gd fmla="*/ 0 h 924402" name="connsiteY102"/>
              <a:gd fmla="*/ 1482518 w 4603109" name="connsiteX103"/>
              <a:gd fmla="*/ 0 h 924402" name="connsiteY103"/>
              <a:gd fmla="*/ 1489729 w 4603109" name="connsiteX104"/>
              <a:gd fmla="*/ 0 h 924402" name="connsiteY104"/>
              <a:gd fmla="*/ 1504116 w 4603109" name="connsiteX105"/>
              <a:gd fmla="*/ 0 h 924402" name="connsiteY105"/>
              <a:gd fmla="*/ 1511514 w 4603109" name="connsiteX106"/>
              <a:gd fmla="*/ 0 h 924402" name="connsiteY106"/>
              <a:gd fmla="*/ 1524740 w 4603109" name="connsiteX107"/>
              <a:gd fmla="*/ 0 h 924402" name="connsiteY107"/>
              <a:gd fmla="*/ 1528282 w 4603109" name="connsiteX108"/>
              <a:gd fmla="*/ 0 h 924402" name="connsiteY108"/>
              <a:gd fmla="*/ 1531757 w 4603109" name="connsiteX109"/>
              <a:gd fmla="*/ 0 h 924402" name="connsiteY109"/>
              <a:gd fmla="*/ 1534181 w 4603109" name="connsiteX110"/>
              <a:gd fmla="*/ 0 h 924402" name="connsiteY110"/>
              <a:gd fmla="*/ 1542211 w 4603109" name="connsiteX111"/>
              <a:gd fmla="*/ 0 h 924402" name="connsiteY111"/>
              <a:gd fmla="*/ 1554159 w 4603109" name="connsiteX112"/>
              <a:gd fmla="*/ 0 h 924402" name="connsiteY112"/>
              <a:gd fmla="*/ 1557318 w 4603109" name="connsiteX113"/>
              <a:gd fmla="*/ 0 h 924402" name="connsiteY113"/>
              <a:gd fmla="*/ 1557975 w 4603109" name="connsiteX114"/>
              <a:gd fmla="*/ 0 h 924402" name="connsiteY114"/>
              <a:gd fmla="*/ 1558346 w 4603109" name="connsiteX115"/>
              <a:gd fmla="*/ 0 h 924402" name="connsiteY115"/>
              <a:gd fmla="*/ 1561822 w 4603109" name="connsiteX116"/>
              <a:gd fmla="*/ 0 h 924402" name="connsiteY116"/>
              <a:gd fmla="*/ 1564612 w 4603109" name="connsiteX117"/>
              <a:gd fmla="*/ 0 h 924402" name="connsiteY117"/>
              <a:gd fmla="*/ 1566857 w 4603109" name="connsiteX118"/>
              <a:gd fmla="*/ 0 h 924402" name="connsiteY118"/>
              <a:gd fmla="*/ 1576919 w 4603109" name="connsiteX119"/>
              <a:gd fmla="*/ 0 h 924402" name="connsiteY119"/>
              <a:gd fmla="*/ 1579719 w 4603109" name="connsiteX120"/>
              <a:gd fmla="*/ 0 h 924402" name="connsiteY120"/>
              <a:gd fmla="*/ 1584224 w 4603109" name="connsiteX121"/>
              <a:gd fmla="*/ 0 h 924402" name="connsiteY121"/>
              <a:gd fmla="*/ 1587382 w 4603109" name="connsiteX122"/>
              <a:gd fmla="*/ 0 h 924402" name="connsiteY122"/>
              <a:gd fmla="*/ 1587433 w 4603109" name="connsiteX123"/>
              <a:gd fmla="*/ 0 h 924402" name="connsiteY123"/>
              <a:gd fmla="*/ 1600695 w 4603109" name="connsiteX124"/>
              <a:gd fmla="*/ 0 h 924402" name="connsiteY124"/>
              <a:gd fmla="*/ 1606834 w 4603109" name="connsiteX125"/>
              <a:gd fmla="*/ 0 h 924402" name="connsiteY125"/>
              <a:gd fmla="*/ 1607256 w 4603109" name="connsiteX126"/>
              <a:gd fmla="*/ 0 h 924402" name="connsiteY126"/>
              <a:gd fmla="*/ 1608325 w 4603109" name="connsiteX127"/>
              <a:gd fmla="*/ 0 h 924402" name="connsiteY127"/>
              <a:gd fmla="*/ 1609783 w 4603109" name="connsiteX128"/>
              <a:gd fmla="*/ 0 h 924402" name="connsiteY128"/>
              <a:gd fmla="*/ 1617498 w 4603109" name="connsiteX129"/>
              <a:gd fmla="*/ 0 h 924402" name="connsiteY129"/>
              <a:gd fmla="*/ 1631885 w 4603109" name="connsiteX130"/>
              <a:gd fmla="*/ 0 h 924402" name="connsiteY130"/>
              <a:gd fmla="*/ 1636899 w 4603109" name="connsiteX131"/>
              <a:gd fmla="*/ 0 h 924402" name="connsiteY131"/>
              <a:gd fmla="*/ 1637320 w 4603109" name="connsiteX132"/>
              <a:gd fmla="*/ 0 h 924402" name="connsiteY132"/>
              <a:gd fmla="*/ 1637445 w 4603109" name="connsiteX133"/>
              <a:gd fmla="*/ 0 h 924402" name="connsiteY133"/>
              <a:gd fmla="*/ 1652509 w 4603109" name="connsiteX134"/>
              <a:gd fmla="*/ 0 h 924402" name="connsiteY134"/>
              <a:gd fmla="*/ 1659526 w 4603109" name="connsiteX135"/>
              <a:gd fmla="*/ 0 h 924402" name="connsiteY135"/>
              <a:gd fmla="*/ 1661950 w 4603109" name="connsiteX136"/>
              <a:gd fmla="*/ 0 h 924402" name="connsiteY136"/>
              <a:gd fmla="*/ 1664952 w 4603109" name="connsiteX137"/>
              <a:gd fmla="*/ 0 h 924402" name="connsiteY137"/>
              <a:gd fmla="*/ 1667212 w 4603109" name="connsiteX138"/>
              <a:gd fmla="*/ 0 h 924402" name="connsiteY138"/>
              <a:gd fmla="*/ 1685087 w 4603109" name="connsiteX139"/>
              <a:gd fmla="*/ 0 h 924402" name="connsiteY139"/>
              <a:gd fmla="*/ 1689591 w 4603109" name="connsiteX140"/>
              <a:gd fmla="*/ 0 h 924402" name="connsiteY140"/>
              <a:gd fmla="*/ 1694626 w 4603109" name="connsiteX141"/>
              <a:gd fmla="*/ 0 h 924402" name="connsiteY141"/>
              <a:gd fmla="*/ 1697276 w 4603109" name="connsiteX142"/>
              <a:gd fmla="*/ 0 h 924402" name="connsiteY142"/>
              <a:gd fmla="*/ 1698000 w 4603109" name="connsiteX143"/>
              <a:gd fmla="*/ 0 h 924402" name="connsiteY143"/>
              <a:gd fmla="*/ 1704688 w 4603109" name="connsiteX144"/>
              <a:gd fmla="*/ 0 h 924402" name="connsiteY144"/>
              <a:gd fmla="*/ 1707488 w 4603109" name="connsiteX145"/>
              <a:gd fmla="*/ 0 h 924402" name="connsiteY145"/>
              <a:gd fmla="*/ 1710963 w 4603109" name="connsiteX146"/>
              <a:gd fmla="*/ 0 h 924402" name="connsiteY146"/>
              <a:gd fmla="*/ 1715151 w 4603109" name="connsiteX147"/>
              <a:gd fmla="*/ 0 h 924402" name="connsiteY147"/>
              <a:gd fmla="*/ 1721928 w 4603109" name="connsiteX148"/>
              <a:gd fmla="*/ 0 h 924402" name="connsiteY148"/>
              <a:gd fmla="*/ 1734603 w 4603109" name="connsiteX149"/>
              <a:gd fmla="*/ 0 h 924402" name="connsiteY149"/>
              <a:gd fmla="*/ 1735025 w 4603109" name="connsiteX150"/>
              <a:gd fmla="*/ 0 h 924402" name="connsiteY150"/>
              <a:gd fmla="*/ 1735558 w 4603109" name="connsiteX151"/>
              <a:gd fmla="*/ 0 h 924402" name="connsiteY151"/>
              <a:gd fmla="*/ 1736094 w 4603109" name="connsiteX152"/>
              <a:gd fmla="*/ 0 h 924402" name="connsiteY152"/>
              <a:gd fmla="*/ 1737552 w 4603109" name="connsiteX153"/>
              <a:gd fmla="*/ 0 h 924402" name="connsiteY153"/>
              <a:gd fmla="*/ 1741027 w 4603109" name="connsiteX154"/>
              <a:gd fmla="*/ 0 h 924402" name="connsiteY154"/>
              <a:gd fmla="*/ 1747046 w 4603109" name="connsiteX155"/>
              <a:gd fmla="*/ 0 h 924402" name="connsiteY155"/>
              <a:gd fmla="*/ 1748537 w 4603109" name="connsiteX156"/>
              <a:gd fmla="*/ 0 h 924402" name="connsiteY156"/>
              <a:gd fmla="*/ 1753052 w 4603109" name="connsiteX157"/>
              <a:gd fmla="*/ 0 h 924402" name="connsiteY157"/>
              <a:gd fmla="*/ 1757499 w 4603109" name="connsiteX158"/>
              <a:gd fmla="*/ 0 h 924402" name="connsiteY158"/>
              <a:gd fmla="*/ 1764668 w 4603109" name="connsiteX159"/>
              <a:gd fmla="*/ 0 h 924402" name="connsiteY159"/>
              <a:gd fmla="*/ 1765089 w 4603109" name="connsiteX160"/>
              <a:gd fmla="*/ 0 h 924402" name="connsiteY160"/>
              <a:gd fmla="*/ 1765214 w 4603109" name="connsiteX161"/>
              <a:gd fmla="*/ 0 h 924402" name="connsiteY161"/>
              <a:gd fmla="*/ 1770320 w 4603109" name="connsiteX162"/>
              <a:gd fmla="*/ 0 h 924402" name="connsiteY162"/>
              <a:gd fmla="*/ 1777110 w 4603109" name="connsiteX163"/>
              <a:gd fmla="*/ 0 h 924402" name="connsiteY163"/>
              <a:gd fmla="*/ 1779774 w 4603109" name="connsiteX164"/>
              <a:gd fmla="*/ 0 h 924402" name="connsiteY164"/>
              <a:gd fmla="*/ 1792721 w 4603109" name="connsiteX165"/>
              <a:gd fmla="*/ 0 h 924402" name="connsiteY165"/>
              <a:gd fmla="*/ 1794981 w 4603109" name="connsiteX166"/>
              <a:gd fmla="*/ 0 h 924402" name="connsiteY166"/>
              <a:gd fmla="*/ 1825045 w 4603109" name="connsiteX167"/>
              <a:gd fmla="*/ 0 h 924402" name="connsiteY167"/>
              <a:gd fmla="*/ 1825769 w 4603109" name="connsiteX168"/>
              <a:gd fmla="*/ 0 h 924402" name="connsiteY168"/>
              <a:gd fmla="*/ 1838732 w 4603109" name="connsiteX169"/>
              <a:gd fmla="*/ 0 h 924402" name="connsiteY169"/>
              <a:gd fmla="*/ 1845818 w 4603109" name="connsiteX170"/>
              <a:gd fmla="*/ 0 h 924402" name="connsiteY170"/>
              <a:gd fmla="*/ 1849697 w 4603109" name="connsiteX171"/>
              <a:gd fmla="*/ 0 h 924402" name="connsiteY171"/>
              <a:gd fmla="*/ 1852412 w 4603109" name="connsiteX172"/>
              <a:gd fmla="*/ 0 h 924402" name="connsiteY172"/>
              <a:gd fmla="*/ 1853903 w 4603109" name="connsiteX173"/>
              <a:gd fmla="*/ 0 h 924402" name="connsiteY173"/>
              <a:gd fmla="*/ 1863327 w 4603109" name="connsiteX174"/>
              <a:gd fmla="*/ 0 h 924402" name="connsiteY174"/>
              <a:gd fmla="*/ 1868796 w 4603109" name="connsiteX175"/>
              <a:gd fmla="*/ 0 h 924402" name="connsiteY175"/>
              <a:gd fmla="*/ 1874815 w 4603109" name="connsiteX176"/>
              <a:gd fmla="*/ 0 h 924402" name="connsiteY176"/>
              <a:gd fmla="*/ 1876306 w 4603109" name="connsiteX177"/>
              <a:gd fmla="*/ 0 h 924402" name="connsiteY177"/>
              <a:gd fmla="*/ 1880821 w 4603109" name="connsiteX178"/>
              <a:gd fmla="*/ 0 h 924402" name="connsiteY178"/>
              <a:gd fmla="*/ 1882477 w 4603109" name="connsiteX179"/>
              <a:gd fmla="*/ 0 h 924402" name="connsiteY179"/>
              <a:gd fmla="*/ 1883936 w 4603109" name="connsiteX180"/>
              <a:gd fmla="*/ 0 h 924402" name="connsiteY180"/>
              <a:gd fmla="*/ 1885268 w 4603109" name="connsiteX181"/>
              <a:gd fmla="*/ 0 h 924402" name="connsiteY181"/>
              <a:gd fmla="*/ 1896427 w 4603109" name="connsiteX182"/>
              <a:gd fmla="*/ 0 h 924402" name="connsiteY182"/>
              <a:gd fmla="*/ 1898089 w 4603109" name="connsiteX183"/>
              <a:gd fmla="*/ 0 h 924402" name="connsiteY183"/>
              <a:gd fmla="*/ 1904879 w 4603109" name="connsiteX184"/>
              <a:gd fmla="*/ 0 h 924402" name="connsiteY184"/>
              <a:gd fmla="*/ 1907543 w 4603109" name="connsiteX185"/>
              <a:gd fmla="*/ 0 h 924402" name="connsiteY185"/>
              <a:gd fmla="*/ 1911018 w 4603109" name="connsiteX186"/>
              <a:gd fmla="*/ 0 h 924402" name="connsiteY186"/>
              <a:gd fmla="*/ 1919986 w 4603109" name="connsiteX187"/>
              <a:gd fmla="*/ 0 h 924402" name="connsiteY187"/>
              <a:gd fmla="*/ 1927124 w 4603109" name="connsiteX188"/>
              <a:gd fmla="*/ 0 h 924402" name="connsiteY188"/>
              <a:gd fmla="*/ 1927489 w 4603109" name="connsiteX189"/>
              <a:gd fmla="*/ 0 h 924402" name="connsiteY189"/>
              <a:gd fmla="*/ 1927911 w 4603109" name="connsiteX190"/>
              <a:gd fmla="*/ 0 h 924402" name="connsiteY190"/>
              <a:gd fmla="*/ 1929402 w 4603109" name="connsiteX191"/>
              <a:gd fmla="*/ 0 h 924402" name="connsiteY191"/>
              <a:gd fmla="*/ 1946726 w 4603109" name="connsiteX192"/>
              <a:gd fmla="*/ 0 h 924402" name="connsiteY192"/>
              <a:gd fmla="*/ 1949525 w 4603109" name="connsiteX193"/>
              <a:gd fmla="*/ 0 h 924402" name="connsiteY193"/>
              <a:gd fmla="*/ 1957554 w 4603109" name="connsiteX194"/>
              <a:gd fmla="*/ 0 h 924402" name="connsiteY194"/>
              <a:gd fmla="*/ 1957975 w 4603109" name="connsiteX195"/>
              <a:gd fmla="*/ 0 h 924402" name="connsiteY195"/>
              <a:gd fmla="*/ 1973587 w 4603109" name="connsiteX196"/>
              <a:gd fmla="*/ 0 h 924402" name="connsiteY196"/>
              <a:gd fmla="*/ 1978520 w 4603109" name="connsiteX197"/>
              <a:gd fmla="*/ 0 h 924402" name="connsiteY197"/>
              <a:gd fmla="*/ 1980012 w 4603109" name="connsiteX198"/>
              <a:gd fmla="*/ 0 h 924402" name="connsiteY198"/>
              <a:gd fmla="*/ 1980181 w 4603109" name="connsiteX199"/>
              <a:gd fmla="*/ 0 h 924402" name="connsiteY199"/>
              <a:gd fmla="*/ 1981672 w 4603109" name="connsiteX200"/>
              <a:gd fmla="*/ 0 h 924402" name="connsiteY200"/>
              <a:gd fmla="*/ 2008585 w 4603109" name="connsiteX201"/>
              <a:gd fmla="*/ 0 h 924402" name="connsiteY201"/>
              <a:gd fmla="*/ 2009218 w 4603109" name="connsiteX202"/>
              <a:gd fmla="*/ 0 h 924402" name="connsiteY202"/>
              <a:gd fmla="*/ 2010246 w 4603109" name="connsiteX203"/>
              <a:gd fmla="*/ 0 h 924402" name="connsiteY203"/>
              <a:gd fmla="*/ 2010709 w 4603109" name="connsiteX204"/>
              <a:gd fmla="*/ 0 h 924402" name="connsiteY204"/>
              <a:gd fmla="*/ 2011705 w 4603109" name="connsiteX205"/>
              <a:gd fmla="*/ 0 h 924402" name="connsiteY205"/>
              <a:gd fmla="*/ 2024147 w 4603109" name="connsiteX206"/>
              <a:gd fmla="*/ 0 h 924402" name="connsiteY206"/>
              <a:gd fmla="*/ 2024196 w 4603109" name="connsiteX207"/>
              <a:gd fmla="*/ 0 h 924402" name="connsiteY207"/>
              <a:gd fmla="*/ 2024981 w 4603109" name="connsiteX208"/>
              <a:gd fmla="*/ 0 h 924402" name="connsiteY208"/>
              <a:gd fmla="*/ 2025353 w 4603109" name="connsiteX209"/>
              <a:gd fmla="*/ 0 h 924402" name="connsiteY209"/>
              <a:gd fmla="*/ 2026473 w 4603109" name="connsiteX210"/>
              <a:gd fmla="*/ 0 h 924402" name="connsiteY210"/>
              <a:gd fmla="*/ 2031619 w 4603109" name="connsiteX211"/>
              <a:gd fmla="*/ 0 h 924402" name="connsiteY211"/>
              <a:gd fmla="*/ 2033110 w 4603109" name="connsiteX212"/>
              <a:gd fmla="*/ 0 h 924402" name="connsiteY212"/>
              <a:gd fmla="*/ 2038787 w 4603109" name="connsiteX213"/>
              <a:gd fmla="*/ 0 h 924402" name="connsiteY213"/>
              <a:gd fmla="*/ 2039282 w 4603109" name="connsiteX214"/>
              <a:gd fmla="*/ 0 h 924402" name="connsiteY214"/>
              <a:gd fmla="*/ 2047755 w 4603109" name="connsiteX215"/>
              <a:gd fmla="*/ 0 h 924402" name="connsiteY215"/>
              <a:gd fmla="*/ 2051230 w 4603109" name="connsiteX216"/>
              <a:gd fmla="*/ 0 h 924402" name="connsiteY216"/>
              <a:gd fmla="*/ 2054893 w 4603109" name="connsiteX217"/>
              <a:gd fmla="*/ 0 h 924402" name="connsiteY217"/>
              <a:gd fmla="*/ 2055046 w 4603109" name="connsiteX218"/>
              <a:gd fmla="*/ 0 h 924402" name="connsiteY218"/>
              <a:gd fmla="*/ 2055258 w 4603109" name="connsiteX219"/>
              <a:gd fmla="*/ 0 h 924402" name="connsiteY219"/>
              <a:gd fmla="*/ 2055680 w 4603109" name="connsiteX220"/>
              <a:gd fmla="*/ 0 h 924402" name="connsiteY220"/>
              <a:gd fmla="*/ 2057171 w 4603109" name="connsiteX221"/>
              <a:gd fmla="*/ 0 h 924402" name="connsiteY221"/>
              <a:gd fmla="*/ 2061683 w 4603109" name="connsiteX222"/>
              <a:gd fmla="*/ 0 h 924402" name="connsiteY222"/>
              <a:gd fmla="*/ 2067702 w 4603109" name="connsiteX223"/>
              <a:gd fmla="*/ 0 h 924402" name="connsiteY223"/>
              <a:gd fmla="*/ 2074495 w 4603109" name="connsiteX224"/>
              <a:gd fmla="*/ 0 h 924402" name="connsiteY224"/>
              <a:gd fmla="*/ 2077294 w 4603109" name="connsiteX225"/>
              <a:gd fmla="*/ 0 h 924402" name="connsiteY225"/>
              <a:gd fmla="*/ 2084504 w 4603109" name="connsiteX226"/>
              <a:gd fmla="*/ 0 h 924402" name="connsiteY226"/>
              <a:gd fmla="*/ 2085323 w 4603109" name="connsiteX227"/>
              <a:gd fmla="*/ 0 h 924402" name="connsiteY227"/>
              <a:gd fmla="*/ 2085744 w 4603109" name="connsiteX228"/>
              <a:gd fmla="*/ 0 h 924402" name="connsiteY228"/>
              <a:gd fmla="*/ 2097766 w 4603109" name="connsiteX229"/>
              <a:gd fmla="*/ 0 h 924402" name="connsiteY229"/>
              <a:gd fmla="*/ 2106289 w 4603109" name="connsiteX230"/>
              <a:gd fmla="*/ 0 h 924402" name="connsiteY230"/>
              <a:gd fmla="*/ 2107781 w 4603109" name="connsiteX231"/>
              <a:gd fmla="*/ 0 h 924402" name="connsiteY231"/>
              <a:gd fmla="*/ 2128956 w 4603109" name="connsiteX232"/>
              <a:gd fmla="*/ 0 h 924402" name="connsiteY232"/>
              <a:gd fmla="*/ 2129514 w 4603109" name="connsiteX233"/>
              <a:gd fmla="*/ 0 h 924402" name="connsiteY233"/>
              <a:gd fmla="*/ 2136354 w 4603109" name="connsiteX234"/>
              <a:gd fmla="*/ 0 h 924402" name="connsiteY234"/>
              <a:gd fmla="*/ 2136987 w 4603109" name="connsiteX235"/>
              <a:gd fmla="*/ 0 h 924402" name="connsiteY235"/>
              <a:gd fmla="*/ 2138478 w 4603109" name="connsiteX236"/>
              <a:gd fmla="*/ 0 h 924402" name="connsiteY236"/>
              <a:gd fmla="*/ 2151916 w 4603109" name="connsiteX237"/>
              <a:gd fmla="*/ 0 h 924402" name="connsiteY237"/>
              <a:gd fmla="*/ 2152750 w 4603109" name="connsiteX238"/>
              <a:gd fmla="*/ 0 h 924402" name="connsiteY238"/>
              <a:gd fmla="*/ 2153122 w 4603109" name="connsiteX239"/>
              <a:gd fmla="*/ 0 h 924402" name="connsiteY239"/>
              <a:gd fmla="*/ 2154242 w 4603109" name="connsiteX240"/>
              <a:gd fmla="*/ 0 h 924402" name="connsiteY240"/>
              <a:gd fmla="*/ 2156597 w 4603109" name="connsiteX241"/>
              <a:gd fmla="*/ 0 h 924402" name="connsiteY241"/>
              <a:gd fmla="*/ 2159388 w 4603109" name="connsiteX242"/>
              <a:gd fmla="*/ 0 h 924402" name="connsiteY242"/>
              <a:gd fmla="*/ 2160879 w 4603109" name="connsiteX243"/>
              <a:gd fmla="*/ 0 h 924402" name="connsiteY243"/>
              <a:gd fmla="*/ 2161633 w 4603109" name="connsiteX244"/>
              <a:gd fmla="*/ 0 h 924402" name="connsiteY244"/>
              <a:gd fmla="*/ 2167051 w 4603109" name="connsiteX245"/>
              <a:gd fmla="*/ 0 h 924402" name="connsiteY245"/>
              <a:gd fmla="*/ 2178999 w 4603109" name="connsiteX246"/>
              <a:gd fmla="*/ 0 h 924402" name="connsiteY246"/>
              <a:gd fmla="*/ 2182158 w 4603109" name="connsiteX247"/>
              <a:gd fmla="*/ 0 h 924402" name="connsiteY247"/>
              <a:gd fmla="*/ 2182815 w 4603109" name="connsiteX248"/>
              <a:gd fmla="*/ 0 h 924402" name="connsiteY248"/>
              <a:gd fmla="*/ 2188666 w 4603109" name="connsiteX249"/>
              <a:gd fmla="*/ 0 h 924402" name="connsiteY249"/>
              <a:gd fmla="*/ 2189452 w 4603109" name="connsiteX250"/>
              <a:gd fmla="*/ 0 h 924402" name="connsiteY250"/>
              <a:gd fmla="*/ 2191697 w 4603109" name="connsiteX251"/>
              <a:gd fmla="*/ 0 h 924402" name="connsiteY251"/>
              <a:gd fmla="*/ 2195471 w 4603109" name="connsiteX252"/>
              <a:gd fmla="*/ 0 h 924402" name="connsiteY252"/>
              <a:gd fmla="*/ 2201759 w 4603109" name="connsiteX253"/>
              <a:gd fmla="*/ 0 h 924402" name="connsiteY253"/>
              <a:gd fmla="*/ 2203100 w 4603109" name="connsiteX254"/>
              <a:gd fmla="*/ 0 h 924402" name="connsiteY254"/>
              <a:gd fmla="*/ 2204559 w 4603109" name="connsiteX255"/>
              <a:gd fmla="*/ 0 h 924402" name="connsiteY255"/>
              <a:gd fmla="*/ 2204591 w 4603109" name="connsiteX256"/>
              <a:gd fmla="*/ 0 h 924402" name="connsiteY256"/>
              <a:gd fmla="*/ 2212273 w 4603109" name="connsiteX257"/>
              <a:gd fmla="*/ 0 h 924402" name="connsiteY257"/>
              <a:gd fmla="*/ 2225535 w 4603109" name="connsiteX258"/>
              <a:gd fmla="*/ 0 h 924402" name="connsiteY258"/>
              <a:gd fmla="*/ 2231674 w 4603109" name="connsiteX259"/>
              <a:gd fmla="*/ 0 h 924402" name="connsiteY259"/>
              <a:gd fmla="*/ 2232096 w 4603109" name="connsiteX260"/>
              <a:gd fmla="*/ 0 h 924402" name="connsiteY260"/>
              <a:gd fmla="*/ 2232220 w 4603109" name="connsiteX261"/>
              <a:gd fmla="*/ 0 h 924402" name="connsiteY261"/>
              <a:gd fmla="*/ 2233118 w 4603109" name="connsiteX262"/>
              <a:gd fmla="*/ 0 h 924402" name="connsiteY262"/>
              <a:gd fmla="*/ 2233165 w 4603109" name="connsiteX263"/>
              <a:gd fmla="*/ 0 h 924402" name="connsiteY263"/>
              <a:gd fmla="*/ 2256725 w 4603109" name="connsiteX264"/>
              <a:gd fmla="*/ 0 h 924402" name="connsiteY264"/>
              <a:gd fmla="*/ 2257283 w 4603109" name="connsiteX265"/>
              <a:gd fmla="*/ 0 h 924402" name="connsiteY265"/>
              <a:gd fmla="*/ 2262285 w 4603109" name="connsiteX266"/>
              <a:gd fmla="*/ 0 h 924402" name="connsiteY266"/>
              <a:gd fmla="*/ 2284366 w 4603109" name="connsiteX267"/>
              <a:gd fmla="*/ 0 h 924402" name="connsiteY267"/>
              <a:gd fmla="*/ 2289402 w 4603109" name="connsiteX268"/>
              <a:gd fmla="*/ 0 h 924402" name="connsiteY268"/>
              <a:gd fmla="*/ 2292052 w 4603109" name="connsiteX269"/>
              <a:gd fmla="*/ 0 h 924402" name="connsiteY269"/>
              <a:gd fmla="*/ 2299271 w 4603109" name="connsiteX270"/>
              <a:gd fmla="*/ 0 h 924402" name="connsiteY270"/>
              <a:gd fmla="*/ 2308721 w 4603109" name="connsiteX271"/>
              <a:gd fmla="*/ 0 h 924402" name="connsiteY271"/>
              <a:gd fmla="*/ 2309927 w 4603109" name="connsiteX272"/>
              <a:gd fmla="*/ 0 h 924402" name="connsiteY272"/>
              <a:gd fmla="*/ 2316435 w 4603109" name="connsiteX273"/>
              <a:gd fmla="*/ 0 h 924402" name="connsiteY273"/>
              <a:gd fmla="*/ 2316703 w 4603109" name="connsiteX274"/>
              <a:gd fmla="*/ 0 h 924402" name="connsiteY274"/>
              <a:gd fmla="*/ 2319466 w 4603109" name="connsiteX275"/>
              <a:gd fmla="*/ 0 h 924402" name="connsiteY275"/>
              <a:gd fmla="*/ 2322840 w 4603109" name="connsiteX276"/>
              <a:gd fmla="*/ 0 h 924402" name="connsiteY276"/>
              <a:gd fmla="*/ 2329528 w 4603109" name="connsiteX277"/>
              <a:gd fmla="*/ 0 h 924402" name="connsiteY277"/>
              <a:gd fmla="*/ 2330869 w 4603109" name="connsiteX278"/>
              <a:gd fmla="*/ 0 h 924402" name="connsiteY278"/>
              <a:gd fmla="*/ 2332328 w 4603109" name="connsiteX279"/>
              <a:gd fmla="*/ 0 h 924402" name="connsiteY279"/>
              <a:gd fmla="*/ 2332360 w 4603109" name="connsiteX280"/>
              <a:gd fmla="*/ 0 h 924402" name="connsiteY280"/>
              <a:gd fmla="*/ 2335803 w 4603109" name="connsiteX281"/>
              <a:gd fmla="*/ 0 h 924402" name="connsiteY281"/>
              <a:gd fmla="*/ 2343312 w 4603109" name="connsiteX282"/>
              <a:gd fmla="*/ 0 h 924402" name="connsiteY282"/>
              <a:gd fmla="*/ 2344804 w 4603109" name="connsiteX283"/>
              <a:gd fmla="*/ 0 h 924402" name="connsiteY283"/>
              <a:gd fmla="*/ 2346768 w 4603109" name="connsiteX284"/>
              <a:gd fmla="*/ 0 h 924402" name="connsiteY284"/>
              <a:gd fmla="*/ 2347827 w 4603109" name="connsiteX285"/>
              <a:gd fmla="*/ 0 h 924402" name="connsiteY285"/>
              <a:gd fmla="*/ 2352274 w 4603109" name="connsiteX286"/>
              <a:gd fmla="*/ 0 h 924402" name="connsiteY286"/>
              <a:gd fmla="*/ 2359443 w 4603109" name="connsiteX287"/>
              <a:gd fmla="*/ 0 h 924402" name="connsiteY287"/>
              <a:gd fmla="*/ 2359865 w 4603109" name="connsiteX288"/>
              <a:gd fmla="*/ 0 h 924402" name="connsiteY288"/>
              <a:gd fmla="*/ 2359989 w 4603109" name="connsiteX289"/>
              <a:gd fmla="*/ 0 h 924402" name="connsiteY289"/>
              <a:gd fmla="*/ 2360887 w 4603109" name="connsiteX290"/>
              <a:gd fmla="*/ 0 h 924402" name="connsiteY290"/>
              <a:gd fmla="*/ 2360934 w 4603109" name="connsiteX291"/>
              <a:gd fmla="*/ 0 h 924402" name="connsiteY291"/>
              <a:gd fmla="*/ 2371886 w 4603109" name="connsiteX292"/>
              <a:gd fmla="*/ 0 h 924402" name="connsiteY292"/>
              <a:gd fmla="*/ 2373377 w 4603109" name="connsiteX293"/>
              <a:gd fmla="*/ 0 h 924402" name="connsiteY293"/>
              <a:gd fmla="*/ 2377892 w 4603109" name="connsiteX294"/>
              <a:gd fmla="*/ 0 h 924402" name="connsiteY294"/>
              <a:gd fmla="*/ 2382339 w 4603109" name="connsiteX295"/>
              <a:gd fmla="*/ 0 h 924402" name="connsiteY295"/>
              <a:gd fmla="*/ 2390054 w 4603109" name="connsiteX296"/>
              <a:gd fmla="*/ 0 h 924402" name="connsiteY296"/>
              <a:gd fmla="*/ 2419821 w 4603109" name="connsiteX297"/>
              <a:gd fmla="*/ 0 h 924402" name="connsiteY297"/>
              <a:gd fmla="*/ 2427040 w 4603109" name="connsiteX298"/>
              <a:gd fmla="*/ 0 h 924402" name="connsiteY298"/>
              <a:gd fmla="*/ 2436490 w 4603109" name="connsiteX299"/>
              <a:gd fmla="*/ 0 h 924402" name="connsiteY299"/>
              <a:gd fmla="*/ 2444472 w 4603109" name="connsiteX300"/>
              <a:gd fmla="*/ 0 h 924402" name="connsiteY300"/>
              <a:gd fmla="*/ 2448678 w 4603109" name="connsiteX301"/>
              <a:gd fmla="*/ 0 h 924402" name="connsiteY301"/>
              <a:gd fmla="*/ 2450171 w 4603109" name="connsiteX302"/>
              <a:gd fmla="*/ 0 h 924402" name="connsiteY302"/>
              <a:gd fmla="*/ 2450609 w 4603109" name="connsiteX303"/>
              <a:gd fmla="*/ 0 h 924402" name="connsiteY303"/>
              <a:gd fmla="*/ 2463572 w 4603109" name="connsiteX304"/>
              <a:gd fmla="*/ 0 h 924402" name="connsiteY304"/>
              <a:gd fmla="*/ 2471081 w 4603109" name="connsiteX305"/>
              <a:gd fmla="*/ 0 h 924402" name="connsiteY305"/>
              <a:gd fmla="*/ 2472573 w 4603109" name="connsiteX306"/>
              <a:gd fmla="*/ 0 h 924402" name="connsiteY306"/>
              <a:gd fmla="*/ 2474537 w 4603109" name="connsiteX307"/>
              <a:gd fmla="*/ 0 h 924402" name="connsiteY307"/>
              <a:gd fmla="*/ 2475596 w 4603109" name="connsiteX308"/>
              <a:gd fmla="*/ 0 h 924402" name="connsiteY308"/>
              <a:gd fmla="*/ 2477252 w 4603109" name="connsiteX309"/>
              <a:gd fmla="*/ 0 h 924402" name="connsiteY309"/>
              <a:gd fmla="*/ 2478712 w 4603109" name="connsiteX310"/>
              <a:gd fmla="*/ 0 h 924402" name="connsiteY310"/>
              <a:gd fmla="*/ 2478743 w 4603109" name="connsiteX311"/>
              <a:gd fmla="*/ 0 h 924402" name="connsiteY311"/>
              <a:gd fmla="*/ 2480043 w 4603109" name="connsiteX312"/>
              <a:gd fmla="*/ 0 h 924402" name="connsiteY312"/>
              <a:gd fmla="*/ 2499655 w 4603109" name="connsiteX313"/>
              <a:gd fmla="*/ 0 h 924402" name="connsiteY313"/>
              <a:gd fmla="*/ 2501146 w 4603109" name="connsiteX314"/>
              <a:gd fmla="*/ 0 h 924402" name="connsiteY314"/>
              <a:gd fmla="*/ 2505661 w 4603109" name="connsiteX315"/>
              <a:gd fmla="*/ 0 h 924402" name="connsiteY315"/>
              <a:gd fmla="*/ 2508776 w 4603109" name="connsiteX316"/>
              <a:gd fmla="*/ 0 h 924402" name="connsiteY316"/>
              <a:gd fmla="*/ 2510108 w 4603109" name="connsiteX317"/>
              <a:gd fmla="*/ 0 h 924402" name="connsiteY317"/>
              <a:gd fmla="*/ 2524178 w 4603109" name="connsiteX318"/>
              <a:gd fmla="*/ 0 h 924402" name="connsiteY318"/>
              <a:gd fmla="*/ 2525248 w 4603109" name="connsiteX319"/>
              <a:gd fmla="*/ 0 h 924402" name="connsiteY319"/>
              <a:gd fmla="*/ 2525669 w 4603109" name="connsiteX320"/>
              <a:gd fmla="*/ 0 h 924402" name="connsiteY320"/>
              <a:gd fmla="*/ 2552329 w 4603109" name="connsiteX321"/>
              <a:gd fmla="*/ 0 h 924402" name="connsiteY321"/>
              <a:gd fmla="*/ 2552751 w 4603109" name="connsiteX322"/>
              <a:gd fmla="*/ 0 h 924402" name="connsiteY322"/>
              <a:gd fmla="*/ 2554242 w 4603109" name="connsiteX323"/>
              <a:gd fmla="*/ 0 h 924402" name="connsiteY323"/>
              <a:gd fmla="*/ 2574787 w 4603109" name="connsiteX324"/>
              <a:gd fmla="*/ 0 h 924402" name="connsiteY324"/>
              <a:gd fmla="*/ 2576279 w 4603109" name="connsiteX325"/>
              <a:gd fmla="*/ 0 h 924402" name="connsiteY325"/>
              <a:gd fmla="*/ 2576447 w 4603109" name="connsiteX326"/>
              <a:gd fmla="*/ 0 h 924402" name="connsiteY326"/>
              <a:gd fmla="*/ 2577940 w 4603109" name="connsiteX327"/>
              <a:gd fmla="*/ 0 h 924402" name="connsiteY327"/>
              <a:gd fmla="*/ 2603360 w 4603109" name="connsiteX328"/>
              <a:gd fmla="*/ 0 h 924402" name="connsiteY328"/>
              <a:gd fmla="*/ 2604852 w 4603109" name="connsiteX329"/>
              <a:gd fmla="*/ 0 h 924402" name="connsiteY329"/>
              <a:gd fmla="*/ 2605021 w 4603109" name="connsiteX330"/>
              <a:gd fmla="*/ 0 h 924402" name="connsiteY330"/>
              <a:gd fmla="*/ 2605484 w 4603109" name="connsiteX331"/>
              <a:gd fmla="*/ 0 h 924402" name="connsiteY331"/>
              <a:gd fmla="*/ 2606481 w 4603109" name="connsiteX332"/>
              <a:gd fmla="*/ 0 h 924402" name="connsiteY332"/>
              <a:gd fmla="*/ 2606512 w 4603109" name="connsiteX333"/>
              <a:gd fmla="*/ 0 h 924402" name="connsiteY333"/>
              <a:gd fmla="*/ 2606976 w 4603109" name="connsiteX334"/>
              <a:gd fmla="*/ 0 h 924402" name="connsiteY334"/>
              <a:gd fmla="*/ 2618923 w 4603109" name="connsiteX335"/>
              <a:gd fmla="*/ 0 h 924402" name="connsiteY335"/>
              <a:gd fmla="*/ 2621248 w 4603109" name="connsiteX336"/>
              <a:gd fmla="*/ 0 h 924402" name="connsiteY336"/>
              <a:gd fmla="*/ 2622740 w 4603109" name="connsiteX337"/>
              <a:gd fmla="*/ 0 h 924402" name="connsiteY337"/>
              <a:gd fmla="*/ 2627885 w 4603109" name="connsiteX338"/>
              <a:gd fmla="*/ 0 h 924402" name="connsiteY338"/>
              <a:gd fmla="*/ 2629377 w 4603109" name="connsiteX339"/>
              <a:gd fmla="*/ 0 h 924402" name="connsiteY339"/>
              <a:gd fmla="*/ 2634058 w 4603109" name="connsiteX340"/>
              <a:gd fmla="*/ 0 h 924402" name="connsiteY340"/>
              <a:gd fmla="*/ 2635549 w 4603109" name="connsiteX341"/>
              <a:gd fmla="*/ 0 h 924402" name="connsiteY341"/>
              <a:gd fmla="*/ 2636545 w 4603109" name="connsiteX342"/>
              <a:gd fmla="*/ 0 h 924402" name="connsiteY342"/>
              <a:gd fmla="*/ 2648987 w 4603109" name="connsiteX343"/>
              <a:gd fmla="*/ 0 h 924402" name="connsiteY343"/>
              <a:gd fmla="*/ 2649821 w 4603109" name="connsiteX344"/>
              <a:gd fmla="*/ 0 h 924402" name="connsiteY344"/>
              <a:gd fmla="*/ 2651313 w 4603109" name="connsiteX345"/>
              <a:gd fmla="*/ 0 h 924402" name="connsiteY345"/>
              <a:gd fmla="*/ 2651947 w 4603109" name="connsiteX346"/>
              <a:gd fmla="*/ 0 h 924402" name="connsiteY346"/>
              <a:gd fmla="*/ 2653017 w 4603109" name="connsiteX347"/>
              <a:gd fmla="*/ 0 h 924402" name="connsiteY347"/>
              <a:gd fmla="*/ 2653438 w 4603109" name="connsiteX348"/>
              <a:gd fmla="*/ 0 h 924402" name="connsiteY348"/>
              <a:gd fmla="*/ 2656459 w 4603109" name="connsiteX349"/>
              <a:gd fmla="*/ 0 h 924402" name="connsiteY349"/>
              <a:gd fmla="*/ 2657950 w 4603109" name="connsiteX350"/>
              <a:gd fmla="*/ 0 h 924402" name="connsiteY350"/>
              <a:gd fmla="*/ 2665460 w 4603109" name="connsiteX351"/>
              <a:gd fmla="*/ 0 h 924402" name="connsiteY351"/>
              <a:gd fmla="*/ 2680098 w 4603109" name="connsiteX352"/>
              <a:gd fmla="*/ 0 h 924402" name="connsiteY352"/>
              <a:gd fmla="*/ 2680520 w 4603109" name="connsiteX353"/>
              <a:gd fmla="*/ 0 h 924402" name="connsiteY353"/>
              <a:gd fmla="*/ 2682011 w 4603109" name="connsiteX354"/>
              <a:gd fmla="*/ 0 h 924402" name="connsiteY354"/>
              <a:gd fmla="*/ 2692542 w 4603109" name="connsiteX355"/>
              <a:gd fmla="*/ 0 h 924402" name="connsiteY355"/>
              <a:gd fmla="*/ 2702556 w 4603109" name="connsiteX356"/>
              <a:gd fmla="*/ 0 h 924402" name="connsiteY356"/>
              <a:gd fmla="*/ 2704048 w 4603109" name="connsiteX357"/>
              <a:gd fmla="*/ 0 h 924402" name="connsiteY357"/>
              <a:gd fmla="*/ 2724289 w 4603109" name="connsiteX358"/>
              <a:gd fmla="*/ 0 h 924402" name="connsiteY358"/>
              <a:gd fmla="*/ 2731129 w 4603109" name="connsiteX359"/>
              <a:gd fmla="*/ 0 h 924402" name="connsiteY359"/>
              <a:gd fmla="*/ 2732621 w 4603109" name="connsiteX360"/>
              <a:gd fmla="*/ 0 h 924402" name="connsiteY360"/>
              <a:gd fmla="*/ 2733253 w 4603109" name="connsiteX361"/>
              <a:gd fmla="*/ 0 h 924402" name="connsiteY361"/>
              <a:gd fmla="*/ 2734745 w 4603109" name="connsiteX362"/>
              <a:gd fmla="*/ 0 h 924402" name="connsiteY362"/>
              <a:gd fmla="*/ 2746692 w 4603109" name="connsiteX363"/>
              <a:gd fmla="*/ 0 h 924402" name="connsiteY363"/>
              <a:gd fmla="*/ 2749017 w 4603109" name="connsiteX364"/>
              <a:gd fmla="*/ 0 h 924402" name="connsiteY364"/>
              <a:gd fmla="*/ 2750509 w 4603109" name="connsiteX365"/>
              <a:gd fmla="*/ 0 h 924402" name="connsiteY365"/>
              <a:gd fmla="*/ 2754354 w 4603109" name="connsiteX366"/>
              <a:gd fmla="*/ 0 h 924402" name="connsiteY366"/>
              <a:gd fmla="*/ 2755654 w 4603109" name="connsiteX367"/>
              <a:gd fmla="*/ 0 h 924402" name="connsiteY367"/>
              <a:gd fmla="*/ 2757146 w 4603109" name="connsiteX368"/>
              <a:gd fmla="*/ 0 h 924402" name="connsiteY368"/>
              <a:gd fmla="*/ 2761827 w 4603109" name="connsiteX369"/>
              <a:gd fmla="*/ 0 h 924402" name="connsiteY369"/>
              <a:gd fmla="*/ 2763318 w 4603109" name="connsiteX370"/>
              <a:gd fmla="*/ 0 h 924402" name="connsiteY370"/>
              <a:gd fmla="*/ 2776756 w 4603109" name="connsiteX371"/>
              <a:gd fmla="*/ 0 h 924402" name="connsiteY371"/>
              <a:gd fmla="*/ 2777590 w 4603109" name="connsiteX372"/>
              <a:gd fmla="*/ 0 h 924402" name="connsiteY372"/>
              <a:gd fmla="*/ 2779082 w 4603109" name="connsiteX373"/>
              <a:gd fmla="*/ 0 h 924402" name="connsiteY373"/>
              <a:gd fmla="*/ 2783442 w 4603109" name="connsiteX374"/>
              <a:gd fmla="*/ 0 h 924402" name="connsiteY374"/>
              <a:gd fmla="*/ 2784228 w 4603109" name="connsiteX375"/>
              <a:gd fmla="*/ 0 h 924402" name="connsiteY375"/>
              <a:gd fmla="*/ 2785719 w 4603109" name="connsiteX376"/>
              <a:gd fmla="*/ 0 h 924402" name="connsiteY376"/>
              <a:gd fmla="*/ 2786473 w 4603109" name="connsiteX377"/>
              <a:gd fmla="*/ 0 h 924402" name="connsiteY377"/>
              <a:gd fmla="*/ 2793229 w 4603109" name="connsiteX378"/>
              <a:gd fmla="*/ 0 h 924402" name="connsiteY378"/>
              <a:gd fmla="*/ 2799367 w 4603109" name="connsiteX379"/>
              <a:gd fmla="*/ 0 h 924402" name="connsiteY379"/>
              <a:gd fmla="*/ 2813506 w 4603109" name="connsiteX380"/>
              <a:gd fmla="*/ 0 h 924402" name="connsiteY380"/>
              <a:gd fmla="*/ 2820311 w 4603109" name="connsiteX381"/>
              <a:gd fmla="*/ 0 h 924402" name="connsiteY381"/>
              <a:gd fmla="*/ 2827893 w 4603109" name="connsiteX382"/>
              <a:gd fmla="*/ 0 h 924402" name="connsiteY382"/>
              <a:gd fmla="*/ 2827940 w 4603109" name="connsiteX383"/>
              <a:gd fmla="*/ 0 h 924402" name="connsiteY383"/>
              <a:gd fmla="*/ 2829431 w 4603109" name="connsiteX384"/>
              <a:gd fmla="*/ 0 h 924402" name="connsiteY384"/>
              <a:gd fmla="*/ 2829978 w 4603109" name="connsiteX385"/>
              <a:gd fmla="*/ 0 h 924402" name="connsiteY385"/>
              <a:gd fmla="*/ 2852058 w 4603109" name="connsiteX386"/>
              <a:gd fmla="*/ 0 h 924402" name="connsiteY386"/>
              <a:gd fmla="*/ 2857060 w 4603109" name="connsiteX387"/>
              <a:gd fmla="*/ 0 h 924402" name="connsiteY387"/>
              <a:gd fmla="*/ 2857958 w 4603109" name="connsiteX388"/>
              <a:gd fmla="*/ 0 h 924402" name="connsiteY388"/>
              <a:gd fmla="*/ 2871601 w 4603109" name="connsiteX389"/>
              <a:gd fmla="*/ 0 h 924402" name="connsiteY389"/>
              <a:gd fmla="*/ 2882123 w 4603109" name="connsiteX390"/>
              <a:gd fmla="*/ 0 h 924402" name="connsiteY390"/>
              <a:gd fmla="*/ 2894046 w 4603109" name="connsiteX391"/>
              <a:gd fmla="*/ 0 h 924402" name="connsiteY391"/>
              <a:gd fmla="*/ 2903496 w 4603109" name="connsiteX392"/>
              <a:gd fmla="*/ 0 h 924402" name="connsiteY392"/>
              <a:gd fmla="*/ 2911211 w 4603109" name="connsiteX393"/>
              <a:gd fmla="*/ 0 h 924402" name="connsiteY393"/>
              <a:gd fmla="*/ 2914242 w 4603109" name="connsiteX394"/>
              <a:gd fmla="*/ 0 h 924402" name="connsiteY394"/>
              <a:gd fmla="*/ 2914461 w 4603109" name="connsiteX395"/>
              <a:gd fmla="*/ 0 h 924402" name="connsiteY395"/>
              <a:gd fmla="*/ 2924111 w 4603109" name="connsiteX396"/>
              <a:gd fmla="*/ 0 h 924402" name="connsiteY396"/>
              <a:gd fmla="*/ 2927136 w 4603109" name="connsiteX397"/>
              <a:gd fmla="*/ 0 h 924402" name="connsiteY397"/>
              <a:gd fmla="*/ 2933561 w 4603109" name="connsiteX398"/>
              <a:gd fmla="*/ 0 h 924402" name="connsiteY398"/>
              <a:gd fmla="*/ 2939580 w 4603109" name="connsiteX399"/>
              <a:gd fmla="*/ 0 h 924402" name="connsiteY399"/>
              <a:gd fmla="*/ 2941275 w 4603109" name="connsiteX400"/>
              <a:gd fmla="*/ 0 h 924402" name="connsiteY400"/>
              <a:gd fmla="*/ 2941543 w 4603109" name="connsiteX401"/>
              <a:gd fmla="*/ 0 h 924402" name="connsiteY401"/>
              <a:gd fmla="*/ 2945586 w 4603109" name="connsiteX402"/>
              <a:gd fmla="*/ 0 h 924402" name="connsiteY402"/>
              <a:gd fmla="*/ 2950032 w 4603109" name="connsiteX403"/>
              <a:gd fmla="*/ 0 h 924402" name="connsiteY403"/>
              <a:gd fmla="*/ 2955662 w 4603109" name="connsiteX404"/>
              <a:gd fmla="*/ 0 h 924402" name="connsiteY404"/>
              <a:gd fmla="*/ 2955709 w 4603109" name="connsiteX405"/>
              <a:gd fmla="*/ 0 h 924402" name="connsiteY405"/>
              <a:gd fmla="*/ 2957200 w 4603109" name="connsiteX406"/>
              <a:gd fmla="*/ 0 h 924402" name="connsiteY406"/>
              <a:gd fmla="*/ 2957747 w 4603109" name="connsiteX407"/>
              <a:gd fmla="*/ 0 h 924402" name="connsiteY407"/>
              <a:gd fmla="*/ 2968152 w 4603109" name="connsiteX408"/>
              <a:gd fmla="*/ 0 h 924402" name="connsiteY408"/>
              <a:gd fmla="*/ 2969644 w 4603109" name="connsiteX409"/>
              <a:gd fmla="*/ 0 h 924402" name="connsiteY409"/>
              <a:gd fmla="*/ 2972667 w 4603109" name="connsiteX410"/>
              <a:gd fmla="*/ 0 h 924402" name="connsiteY410"/>
              <a:gd fmla="*/ 2977114 w 4603109" name="connsiteX411"/>
              <a:gd fmla="*/ 0 h 924402" name="connsiteY411"/>
              <a:gd fmla="*/ 2984829 w 4603109" name="connsiteX412"/>
              <a:gd fmla="*/ 0 h 924402" name="connsiteY412"/>
              <a:gd fmla="*/ 2985727 w 4603109" name="connsiteX413"/>
              <a:gd fmla="*/ 0 h 924402" name="connsiteY413"/>
              <a:gd fmla="*/ 2999370 w 4603109" name="connsiteX414"/>
              <a:gd fmla="*/ 0 h 924402" name="connsiteY414"/>
              <a:gd fmla="*/ 3021815 w 4603109" name="connsiteX415"/>
              <a:gd fmla="*/ 0 h 924402" name="connsiteY415"/>
              <a:gd fmla="*/ 3031265 w 4603109" name="connsiteX416"/>
              <a:gd fmla="*/ 0 h 924402" name="connsiteY416"/>
              <a:gd fmla="*/ 3042230 w 4603109" name="connsiteX417"/>
              <a:gd fmla="*/ 0 h 924402" name="connsiteY417"/>
              <a:gd fmla="*/ 3044946 w 4603109" name="connsiteX418"/>
              <a:gd fmla="*/ 0 h 924402" name="connsiteY418"/>
              <a:gd fmla="*/ 3051880 w 4603109" name="connsiteX419"/>
              <a:gd fmla="*/ 0 h 924402" name="connsiteY419"/>
              <a:gd fmla="*/ 3061330 w 4603109" name="connsiteX420"/>
              <a:gd fmla="*/ 0 h 924402" name="connsiteY420"/>
              <a:gd fmla="*/ 3067349 w 4603109" name="connsiteX421"/>
              <a:gd fmla="*/ 0 h 924402" name="connsiteY421"/>
              <a:gd fmla="*/ 3069312 w 4603109" name="connsiteX422"/>
              <a:gd fmla="*/ 0 h 924402" name="connsiteY422"/>
              <a:gd fmla="*/ 3073355 w 4603109" name="connsiteX423"/>
              <a:gd fmla="*/ 0 h 924402" name="connsiteY423"/>
              <a:gd fmla="*/ 3073518 w 4603109" name="connsiteX424"/>
              <a:gd fmla="*/ 0 h 924402" name="connsiteY424"/>
              <a:gd fmla="*/ 3075011 w 4603109" name="connsiteX425"/>
              <a:gd fmla="*/ 0 h 924402" name="connsiteY425"/>
              <a:gd fmla="*/ 3077801 w 4603109" name="connsiteX426"/>
              <a:gd fmla="*/ 0 h 924402" name="connsiteY426"/>
              <a:gd fmla="*/ 3095921 w 4603109" name="connsiteX427"/>
              <a:gd fmla="*/ 0 h 924402" name="connsiteY427"/>
              <a:gd fmla="*/ 3097413 w 4603109" name="connsiteX428"/>
              <a:gd fmla="*/ 0 h 924402" name="connsiteY428"/>
              <a:gd fmla="*/ 3100436 w 4603109" name="connsiteX429"/>
              <a:gd fmla="*/ 0 h 924402" name="connsiteY429"/>
              <a:gd fmla="*/ 3103552 w 4603109" name="connsiteX430"/>
              <a:gd fmla="*/ 0 h 924402" name="connsiteY430"/>
              <a:gd fmla="*/ 3104883 w 4603109" name="connsiteX431"/>
              <a:gd fmla="*/ 0 h 924402" name="connsiteY431"/>
              <a:gd fmla="*/ 3120023 w 4603109" name="connsiteX432"/>
              <a:gd fmla="*/ 0 h 924402" name="connsiteY432"/>
              <a:gd fmla="*/ 3120445 w 4603109" name="connsiteX433"/>
              <a:gd fmla="*/ 0 h 924402" name="connsiteY433"/>
              <a:gd fmla="*/ 3149018 w 4603109" name="connsiteX434"/>
              <a:gd fmla="*/ 0 h 924402" name="connsiteY434"/>
              <a:gd fmla="*/ 3150088 w 4603109" name="connsiteX435"/>
              <a:gd fmla="*/ 0 h 924402" name="connsiteY435"/>
              <a:gd fmla="*/ 3150509 w 4603109" name="connsiteX436"/>
              <a:gd fmla="*/ 0 h 924402" name="connsiteY436"/>
              <a:gd fmla="*/ 3171054 w 4603109" name="connsiteX437"/>
              <a:gd fmla="*/ 0 h 924402" name="connsiteY437"/>
              <a:gd fmla="*/ 3172715 w 4603109" name="connsiteX438"/>
              <a:gd fmla="*/ 0 h 924402" name="connsiteY438"/>
              <a:gd fmla="*/ 3199627 w 4603109" name="connsiteX439"/>
              <a:gd fmla="*/ 0 h 924402" name="connsiteY439"/>
              <a:gd fmla="*/ 3201119 w 4603109" name="connsiteX440"/>
              <a:gd fmla="*/ 0 h 924402" name="connsiteY440"/>
              <a:gd fmla="*/ 3201287 w 4603109" name="connsiteX441"/>
              <a:gd fmla="*/ 0 h 924402" name="connsiteY441"/>
              <a:gd fmla="*/ 3201751 w 4603109" name="connsiteX442"/>
              <a:gd fmla="*/ 0 h 924402" name="connsiteY442"/>
              <a:gd fmla="*/ 3202780 w 4603109" name="connsiteX443"/>
              <a:gd fmla="*/ 0 h 924402" name="connsiteY443"/>
              <a:gd fmla="*/ 3217515 w 4603109" name="connsiteX444"/>
              <a:gd fmla="*/ 0 h 924402" name="connsiteY444"/>
              <a:gd fmla="*/ 3224152 w 4603109" name="connsiteX445"/>
              <a:gd fmla="*/ 0 h 924402" name="connsiteY445"/>
              <a:gd fmla="*/ 3230324 w 4603109" name="connsiteX446"/>
              <a:gd fmla="*/ 0 h 924402" name="connsiteY446"/>
              <a:gd fmla="*/ 3231321 w 4603109" name="connsiteX447"/>
              <a:gd fmla="*/ 0 h 924402" name="connsiteY447"/>
              <a:gd fmla="*/ 3231816 w 4603109" name="connsiteX448"/>
              <a:gd fmla="*/ 0 h 924402" name="connsiteY448"/>
              <a:gd fmla="*/ 3243763 w 4603109" name="connsiteX449"/>
              <a:gd fmla="*/ 0 h 924402" name="connsiteY449"/>
              <a:gd fmla="*/ 3246088 w 4603109" name="connsiteX450"/>
              <a:gd fmla="*/ 0 h 924402" name="connsiteY450"/>
              <a:gd fmla="*/ 3247580 w 4603109" name="connsiteX451"/>
              <a:gd fmla="*/ 0 h 924402" name="connsiteY451"/>
              <a:gd fmla="*/ 3247792 w 4603109" name="connsiteX452"/>
              <a:gd fmla="*/ 0 h 924402" name="connsiteY452"/>
              <a:gd fmla="*/ 3248214 w 4603109" name="connsiteX453"/>
              <a:gd fmla="*/ 0 h 924402" name="connsiteY453"/>
              <a:gd fmla="*/ 3252725 w 4603109" name="connsiteX454"/>
              <a:gd fmla="*/ 0 h 924402" name="connsiteY454"/>
              <a:gd fmla="*/ 3254217 w 4603109" name="connsiteX455"/>
              <a:gd fmla="*/ 0 h 924402" name="connsiteY455"/>
              <a:gd fmla="*/ 3260235 w 4603109" name="connsiteX456"/>
              <a:gd fmla="*/ 0 h 924402" name="connsiteY456"/>
              <a:gd fmla="*/ 3276787 w 4603109" name="connsiteX457"/>
              <a:gd fmla="*/ 0 h 924402" name="connsiteY457"/>
              <a:gd fmla="*/ 3277857 w 4603109" name="connsiteX458"/>
              <a:gd fmla="*/ 0 h 924402" name="connsiteY458"/>
              <a:gd fmla="*/ 3278278 w 4603109" name="connsiteX459"/>
              <a:gd fmla="*/ 0 h 924402" name="connsiteY459"/>
              <a:gd fmla="*/ 3290300 w 4603109" name="connsiteX460"/>
              <a:gd fmla="*/ 0 h 924402" name="connsiteY460"/>
              <a:gd fmla="*/ 3298823 w 4603109" name="connsiteX461"/>
              <a:gd fmla="*/ 0 h 924402" name="connsiteY461"/>
              <a:gd fmla="*/ 3327396 w 4603109" name="connsiteX462"/>
              <a:gd fmla="*/ 0 h 924402" name="connsiteY462"/>
              <a:gd fmla="*/ 3328888 w 4603109" name="connsiteX463"/>
              <a:gd fmla="*/ 0 h 924402" name="connsiteY463"/>
              <a:gd fmla="*/ 3329520 w 4603109" name="connsiteX464"/>
              <a:gd fmla="*/ 0 h 924402" name="connsiteY464"/>
              <a:gd fmla="*/ 3345284 w 4603109" name="connsiteX465"/>
              <a:gd fmla="*/ 0 h 924402" name="connsiteY465"/>
              <a:gd fmla="*/ 3349129 w 4603109" name="connsiteX466"/>
              <a:gd fmla="*/ 0 h 924402" name="connsiteY466"/>
              <a:gd fmla="*/ 3351921 w 4603109" name="connsiteX467"/>
              <a:gd fmla="*/ 0 h 924402" name="connsiteY467"/>
              <a:gd fmla="*/ 3358093 w 4603109" name="connsiteX468"/>
              <a:gd fmla="*/ 0 h 924402" name="connsiteY468"/>
              <a:gd fmla="*/ 3359585 w 4603109" name="connsiteX469"/>
              <a:gd fmla="*/ 0 h 924402" name="connsiteY469"/>
              <a:gd fmla="*/ 3371532 w 4603109" name="connsiteX470"/>
              <a:gd fmla="*/ 0 h 924402" name="connsiteY470"/>
              <a:gd fmla="*/ 3373857 w 4603109" name="connsiteX471"/>
              <a:gd fmla="*/ 0 h 924402" name="connsiteY471"/>
              <a:gd fmla="*/ 3375349 w 4603109" name="connsiteX472"/>
              <a:gd fmla="*/ 0 h 924402" name="connsiteY472"/>
              <a:gd fmla="*/ 3380494 w 4603109" name="connsiteX473"/>
              <a:gd fmla="*/ 0 h 924402" name="connsiteY473"/>
              <a:gd fmla="*/ 3381986 w 4603109" name="connsiteX474"/>
              <a:gd fmla="*/ 0 h 924402" name="connsiteY474"/>
              <a:gd fmla="*/ 3388004 w 4603109" name="connsiteX475"/>
              <a:gd fmla="*/ 0 h 924402" name="connsiteY475"/>
              <a:gd fmla="*/ 3408282 w 4603109" name="connsiteX476"/>
              <a:gd fmla="*/ 0 h 924402" name="connsiteY476"/>
              <a:gd fmla="*/ 3418069 w 4603109" name="connsiteX477"/>
              <a:gd fmla="*/ 0 h 924402" name="connsiteY477"/>
              <a:gd fmla="*/ 3424207 w 4603109" name="connsiteX478"/>
              <a:gd fmla="*/ 0 h 924402" name="connsiteY478"/>
              <a:gd fmla="*/ 3424753 w 4603109" name="connsiteX479"/>
              <a:gd fmla="*/ 0 h 924402" name="connsiteY479"/>
              <a:gd fmla="*/ 3452733 w 4603109" name="connsiteX480"/>
              <a:gd fmla="*/ 0 h 924402" name="connsiteY480"/>
              <a:gd fmla="*/ 3454818 w 4603109" name="connsiteX481"/>
              <a:gd fmla="*/ 0 h 924402" name="connsiteY481"/>
              <a:gd fmla="*/ 3476898 w 4603109" name="connsiteX482"/>
              <a:gd fmla="*/ 0 h 924402" name="connsiteY482"/>
              <a:gd fmla="*/ 3496441 w 4603109" name="connsiteX483"/>
              <a:gd fmla="*/ 0 h 924402" name="connsiteY483"/>
              <a:gd fmla="*/ 3509236 w 4603109" name="connsiteX484"/>
              <a:gd fmla="*/ 0 h 924402" name="connsiteY484"/>
              <a:gd fmla="*/ 3518886 w 4603109" name="connsiteX485"/>
              <a:gd fmla="*/ 0 h 924402" name="connsiteY485"/>
              <a:gd fmla="*/ 3528336 w 4603109" name="connsiteX486"/>
              <a:gd fmla="*/ 0 h 924402" name="connsiteY486"/>
              <a:gd fmla="*/ 3536051 w 4603109" name="connsiteX487"/>
              <a:gd fmla="*/ 0 h 924402" name="connsiteY487"/>
              <a:gd fmla="*/ 3539301 w 4603109" name="connsiteX488"/>
              <a:gd fmla="*/ 0 h 924402" name="connsiteY488"/>
              <a:gd fmla="*/ 3540361 w 4603109" name="connsiteX489"/>
              <a:gd fmla="*/ 0 h 924402" name="connsiteY489"/>
              <a:gd fmla="*/ 3544807 w 4603109" name="connsiteX490"/>
              <a:gd fmla="*/ 0 h 924402" name="connsiteY490"/>
              <a:gd fmla="*/ 3551976 w 4603109" name="connsiteX491"/>
              <a:gd fmla="*/ 0 h 924402" name="connsiteY491"/>
              <a:gd fmla="*/ 3552522 w 4603109" name="connsiteX492"/>
              <a:gd fmla="*/ 0 h 924402" name="connsiteY492"/>
              <a:gd fmla="*/ 3564420 w 4603109" name="connsiteX493"/>
              <a:gd fmla="*/ 0 h 924402" name="connsiteY493"/>
              <a:gd fmla="*/ 3570426 w 4603109" name="connsiteX494"/>
              <a:gd fmla="*/ 0 h 924402" name="connsiteY494"/>
              <a:gd fmla="*/ 3574872 w 4603109" name="connsiteX495"/>
              <a:gd fmla="*/ 0 h 924402" name="connsiteY495"/>
              <a:gd fmla="*/ 3580502 w 4603109" name="connsiteX496"/>
              <a:gd fmla="*/ 0 h 924402" name="connsiteY496"/>
              <a:gd fmla="*/ 3582587 w 4603109" name="connsiteX497"/>
              <a:gd fmla="*/ 0 h 924402" name="connsiteY497"/>
              <a:gd fmla="*/ 3624210 w 4603109" name="connsiteX498"/>
              <a:gd fmla="*/ 0 h 924402" name="connsiteY498"/>
              <a:gd fmla="*/ 3637005 w 4603109" name="connsiteX499"/>
              <a:gd fmla="*/ 0 h 924402" name="connsiteY499"/>
              <a:gd fmla="*/ 3646655 w 4603109" name="connsiteX500"/>
              <a:gd fmla="*/ 0 h 924402" name="connsiteY500"/>
              <a:gd fmla="*/ 3656105 w 4603109" name="connsiteX501"/>
              <a:gd fmla="*/ 0 h 924402" name="connsiteY501"/>
              <a:gd fmla="*/ 3667070 w 4603109" name="connsiteX502"/>
              <a:gd fmla="*/ 0 h 924402" name="connsiteY502"/>
              <a:gd fmla="*/ 3668130 w 4603109" name="connsiteX503"/>
              <a:gd fmla="*/ 0 h 924402" name="connsiteY503"/>
              <a:gd fmla="*/ 3669786 w 4603109" name="connsiteX504"/>
              <a:gd fmla="*/ 0 h 924402" name="connsiteY504"/>
              <a:gd fmla="*/ 3672576 w 4603109" name="connsiteX505"/>
              <a:gd fmla="*/ 0 h 924402" name="connsiteY505"/>
              <a:gd fmla="*/ 3692189 w 4603109" name="connsiteX506"/>
              <a:gd fmla="*/ 0 h 924402" name="connsiteY506"/>
              <a:gd fmla="*/ 3698195 w 4603109" name="connsiteX507"/>
              <a:gd fmla="*/ 0 h 924402" name="connsiteY507"/>
              <a:gd fmla="*/ 3702641 w 4603109" name="connsiteX508"/>
              <a:gd fmla="*/ 0 h 924402" name="connsiteY508"/>
              <a:gd fmla="*/ 3744863 w 4603109" name="connsiteX509"/>
              <a:gd fmla="*/ 0 h 924402" name="connsiteY509"/>
              <a:gd fmla="*/ 3745285 w 4603109" name="connsiteX510"/>
              <a:gd fmla="*/ 0 h 924402" name="connsiteY510"/>
              <a:gd fmla="*/ 3795894 w 4603109" name="connsiteX511"/>
              <a:gd fmla="*/ 0 h 924402" name="connsiteY511"/>
              <a:gd fmla="*/ 3797555 w 4603109" name="connsiteX512"/>
              <a:gd fmla="*/ 0 h 924402" name="connsiteY512"/>
              <a:gd fmla="*/ 3826591 w 4603109" name="connsiteX513"/>
              <a:gd fmla="*/ 0 h 924402" name="connsiteY513"/>
              <a:gd fmla="*/ 3842355 w 4603109" name="connsiteX514"/>
              <a:gd fmla="*/ 0 h 924402" name="connsiteY514"/>
              <a:gd fmla="*/ 3848992 w 4603109" name="connsiteX515"/>
              <a:gd fmla="*/ 0 h 924402" name="connsiteY515"/>
              <a:gd fmla="*/ 3872632 w 4603109" name="connsiteX516"/>
              <a:gd fmla="*/ 0 h 924402" name="connsiteY516"/>
              <a:gd fmla="*/ 3873054 w 4603109" name="connsiteX517"/>
              <a:gd fmla="*/ 0 h 924402" name="connsiteY517"/>
              <a:gd fmla="*/ 3885075 w 4603109" name="connsiteX518"/>
              <a:gd fmla="*/ 0 h 924402" name="connsiteY518"/>
              <a:gd fmla="*/ 3923663 w 4603109" name="connsiteX519"/>
              <a:gd fmla="*/ 0 h 924402" name="connsiteY519"/>
              <a:gd fmla="*/ 3954360 w 4603109" name="connsiteX520"/>
              <a:gd fmla="*/ 0 h 924402" name="connsiteY520"/>
              <a:gd fmla="*/ 3970124 w 4603109" name="connsiteX521"/>
              <a:gd fmla="*/ 0 h 924402" name="connsiteY521"/>
              <a:gd fmla="*/ 3976761 w 4603109" name="connsiteX522"/>
              <a:gd fmla="*/ 0 h 924402" name="connsiteY522"/>
              <a:gd fmla="*/ 4012844 w 4603109" name="connsiteX523"/>
              <a:gd fmla="*/ 0 h 924402" name="connsiteY523"/>
              <a:gd fmla="*/ 4049593 w 4603109" name="connsiteX524"/>
              <a:gd fmla="*/ 0 h 924402" name="connsiteY524"/>
              <a:gd fmla="*/ 4169647 w 4603109" name="connsiteX525"/>
              <a:gd fmla="*/ 0 h 924402" name="connsiteY525"/>
              <a:gd fmla="*/ 4177362 w 4603109" name="connsiteX526"/>
              <a:gd fmla="*/ 0 h 924402" name="connsiteY526"/>
              <a:gd fmla="*/ 4297416 w 4603109" name="connsiteX527"/>
              <a:gd fmla="*/ 0 h 924402" name="connsiteY527"/>
              <a:gd fmla="*/ 4379339 w 4603109" name="connsiteX528"/>
              <a:gd fmla="*/ 47054 h 924402" name="connsiteY528"/>
              <a:gd fmla="*/ 4591731 w 4603109" name="connsiteX529"/>
              <a:gd fmla="*/ 415146 h 924402" name="connsiteY529"/>
              <a:gd fmla="*/ 4591731 w 4603109" name="connsiteX530"/>
              <a:gd fmla="*/ 509257 h 924402" name="connsiteY530"/>
              <a:gd fmla="*/ 4379339 w 4603109" name="connsiteX531"/>
              <a:gd fmla="*/ 877348 h 924402" name="connsiteY531"/>
              <a:gd fmla="*/ 4297416 w 4603109" name="connsiteX532"/>
              <a:gd fmla="*/ 924402 h 924402" name="connsiteY532"/>
              <a:gd fmla="*/ 4169647 w 4603109" name="connsiteX533"/>
              <a:gd fmla="*/ 924402 h 924402" name="connsiteY533"/>
              <a:gd fmla="*/ 3976761 w 4603109" name="connsiteX534"/>
              <a:gd fmla="*/ 924402 h 924402" name="connsiteY534"/>
              <a:gd fmla="*/ 3872632 w 4603109" name="connsiteX535"/>
              <a:gd fmla="*/ 924402 h 924402" name="connsiteY535"/>
              <a:gd fmla="*/ 3848992 w 4603109" name="connsiteX536"/>
              <a:gd fmla="*/ 924402 h 924402" name="connsiteY536"/>
              <a:gd fmla="*/ 3744863 w 4603109" name="connsiteX537"/>
              <a:gd fmla="*/ 924402 h 924402" name="connsiteY537"/>
              <a:gd fmla="*/ 3702641 w 4603109" name="connsiteX538"/>
              <a:gd fmla="*/ 924402 h 924402" name="connsiteY538"/>
              <a:gd fmla="*/ 3672576 w 4603109" name="connsiteX539"/>
              <a:gd fmla="*/ 924402 h 924402" name="connsiteY539"/>
              <a:gd fmla="*/ 3656105 w 4603109" name="connsiteX540"/>
              <a:gd fmla="*/ 924402 h 924402" name="connsiteY540"/>
              <a:gd fmla="*/ 3574872 w 4603109" name="connsiteX541"/>
              <a:gd fmla="*/ 924402 h 924402" name="connsiteY541"/>
              <a:gd fmla="*/ 3551976 w 4603109" name="connsiteX542"/>
              <a:gd fmla="*/ 924402 h 924402" name="connsiteY542"/>
              <a:gd fmla="*/ 3544807 w 4603109" name="connsiteX543"/>
              <a:gd fmla="*/ 924402 h 924402" name="connsiteY543"/>
              <a:gd fmla="*/ 3528336 w 4603109" name="connsiteX544"/>
              <a:gd fmla="*/ 924402 h 924402" name="connsiteY544"/>
              <a:gd fmla="*/ 3424207 w 4603109" name="connsiteX545"/>
              <a:gd fmla="*/ 924402 h 924402" name="connsiteY545"/>
              <a:gd fmla="*/ 3381986 w 4603109" name="connsiteX546"/>
              <a:gd fmla="*/ 924402 h 924402" name="connsiteY546"/>
              <a:gd fmla="*/ 3380494 w 4603109" name="connsiteX547"/>
              <a:gd fmla="*/ 924402 h 924402" name="connsiteY547"/>
              <a:gd fmla="*/ 3351921 w 4603109" name="connsiteX548"/>
              <a:gd fmla="*/ 924402 h 924402" name="connsiteY548"/>
              <a:gd fmla="*/ 3277857 w 4603109" name="connsiteX549"/>
              <a:gd fmla="*/ 924402 h 924402" name="connsiteY549"/>
              <a:gd fmla="*/ 3254217 w 4603109" name="connsiteX550"/>
              <a:gd fmla="*/ 924402 h 924402" name="connsiteY550"/>
              <a:gd fmla="*/ 3252725 w 4603109" name="connsiteX551"/>
              <a:gd fmla="*/ 924402 h 924402" name="connsiteY551"/>
              <a:gd fmla="*/ 3247792 w 4603109" name="connsiteX552"/>
              <a:gd fmla="*/ 924402 h 924402" name="connsiteY552"/>
              <a:gd fmla="*/ 3231321 w 4603109" name="connsiteX553"/>
              <a:gd fmla="*/ 924402 h 924402" name="connsiteY553"/>
              <a:gd fmla="*/ 3224152 w 4603109" name="connsiteX554"/>
              <a:gd fmla="*/ 924402 h 924402" name="connsiteY554"/>
              <a:gd fmla="*/ 3150088 w 4603109" name="connsiteX555"/>
              <a:gd fmla="*/ 924402 h 924402" name="connsiteY555"/>
              <a:gd fmla="*/ 3120023 w 4603109" name="connsiteX556"/>
              <a:gd fmla="*/ 924402 h 924402" name="connsiteY556"/>
              <a:gd fmla="*/ 3104883 w 4603109" name="connsiteX557"/>
              <a:gd fmla="*/ 924402 h 924402" name="connsiteY557"/>
              <a:gd fmla="*/ 3103552 w 4603109" name="connsiteX558"/>
              <a:gd fmla="*/ 924402 h 924402" name="connsiteY558"/>
              <a:gd fmla="*/ 3077801 w 4603109" name="connsiteX559"/>
              <a:gd fmla="*/ 924402 h 924402" name="connsiteY559"/>
              <a:gd fmla="*/ 3061330 w 4603109" name="connsiteX560"/>
              <a:gd fmla="*/ 924402 h 924402" name="connsiteY560"/>
              <a:gd fmla="*/ 3031265 w 4603109" name="connsiteX561"/>
              <a:gd fmla="*/ 924402 h 924402" name="connsiteY561"/>
              <a:gd fmla="*/ 2977114 w 4603109" name="connsiteX562"/>
              <a:gd fmla="*/ 924402 h 924402" name="connsiteY562"/>
              <a:gd fmla="*/ 2957200 w 4603109" name="connsiteX563"/>
              <a:gd fmla="*/ 924402 h 924402" name="connsiteY563"/>
              <a:gd fmla="*/ 2955709 w 4603109" name="connsiteX564"/>
              <a:gd fmla="*/ 924402 h 924402" name="connsiteY564"/>
              <a:gd fmla="*/ 2950032 w 4603109" name="connsiteX565"/>
              <a:gd fmla="*/ 924402 h 924402" name="connsiteY565"/>
              <a:gd fmla="*/ 2933561 w 4603109" name="connsiteX566"/>
              <a:gd fmla="*/ 924402 h 924402" name="connsiteY566"/>
              <a:gd fmla="*/ 2927136 w 4603109" name="connsiteX567"/>
              <a:gd fmla="*/ 924402 h 924402" name="connsiteY567"/>
              <a:gd fmla="*/ 2903496 w 4603109" name="connsiteX568"/>
              <a:gd fmla="*/ 924402 h 924402" name="connsiteY568"/>
              <a:gd fmla="*/ 2829431 w 4603109" name="connsiteX569"/>
              <a:gd fmla="*/ 924402 h 924402" name="connsiteY569"/>
              <a:gd fmla="*/ 2827940 w 4603109" name="connsiteX570"/>
              <a:gd fmla="*/ 924402 h 924402" name="connsiteY570"/>
              <a:gd fmla="*/ 2799367 w 4603109" name="connsiteX571"/>
              <a:gd fmla="*/ 924402 h 924402" name="connsiteY571"/>
              <a:gd fmla="*/ 2785719 w 4603109" name="connsiteX572"/>
              <a:gd fmla="*/ 924402 h 924402" name="connsiteY572"/>
              <a:gd fmla="*/ 2784228 w 4603109" name="connsiteX573"/>
              <a:gd fmla="*/ 924402 h 924402" name="connsiteY573"/>
              <a:gd fmla="*/ 2757146 w 4603109" name="connsiteX574"/>
              <a:gd fmla="*/ 924402 h 924402" name="connsiteY574"/>
              <a:gd fmla="*/ 2755654 w 4603109" name="connsiteX575"/>
              <a:gd fmla="*/ 924402 h 924402" name="connsiteY575"/>
              <a:gd fmla="*/ 2680098 w 4603109" name="connsiteX576"/>
              <a:gd fmla="*/ 924402 h 924402" name="connsiteY576"/>
              <a:gd fmla="*/ 2657950 w 4603109" name="connsiteX577"/>
              <a:gd fmla="*/ 924402 h 924402" name="connsiteY577"/>
              <a:gd fmla="*/ 2656459 w 4603109" name="connsiteX578"/>
              <a:gd fmla="*/ 924402 h 924402" name="connsiteY578"/>
              <a:gd fmla="*/ 2653017 w 4603109" name="connsiteX579"/>
              <a:gd fmla="*/ 924402 h 924402" name="connsiteY579"/>
              <a:gd fmla="*/ 2636545 w 4603109" name="connsiteX580"/>
              <a:gd fmla="*/ 924402 h 924402" name="connsiteY580"/>
              <a:gd fmla="*/ 2629377 w 4603109" name="connsiteX581"/>
              <a:gd fmla="*/ 924402 h 924402" name="connsiteY581"/>
              <a:gd fmla="*/ 2627885 w 4603109" name="connsiteX582"/>
              <a:gd fmla="*/ 924402 h 924402" name="connsiteY582"/>
              <a:gd fmla="*/ 2606481 w 4603109" name="connsiteX583"/>
              <a:gd fmla="*/ 924402 h 924402" name="connsiteY583"/>
              <a:gd fmla="*/ 2552329 w 4603109" name="connsiteX584"/>
              <a:gd fmla="*/ 924402 h 924402" name="connsiteY584"/>
              <a:gd fmla="*/ 2525248 w 4603109" name="connsiteX585"/>
              <a:gd fmla="*/ 924402 h 924402" name="connsiteY585"/>
              <a:gd fmla="*/ 2510108 w 4603109" name="connsiteX586"/>
              <a:gd fmla="*/ 924402 h 924402" name="connsiteY586"/>
              <a:gd fmla="*/ 2508776 w 4603109" name="connsiteX587"/>
              <a:gd fmla="*/ 924402 h 924402" name="connsiteY587"/>
              <a:gd fmla="*/ 2480043 w 4603109" name="connsiteX588"/>
              <a:gd fmla="*/ 924402 h 924402" name="connsiteY588"/>
              <a:gd fmla="*/ 2478712 w 4603109" name="connsiteX589"/>
              <a:gd fmla="*/ 924402 h 924402" name="connsiteY589"/>
              <a:gd fmla="*/ 2463572 w 4603109" name="connsiteX590"/>
              <a:gd fmla="*/ 924402 h 924402" name="connsiteY590"/>
              <a:gd fmla="*/ 2436490 w 4603109" name="connsiteX591"/>
              <a:gd fmla="*/ 924402 h 924402" name="connsiteY591"/>
              <a:gd fmla="*/ 2382339 w 4603109" name="connsiteX592"/>
              <a:gd fmla="*/ 924402 h 924402" name="connsiteY592"/>
              <a:gd fmla="*/ 2360934 w 4603109" name="connsiteX593"/>
              <a:gd fmla="*/ 924402 h 924402" name="connsiteY593"/>
              <a:gd fmla="*/ 2359443 w 4603109" name="connsiteX594"/>
              <a:gd fmla="*/ 924402 h 924402" name="connsiteY594"/>
              <a:gd fmla="*/ 2352274 w 4603109" name="connsiteX595"/>
              <a:gd fmla="*/ 924402 h 924402" name="connsiteY595"/>
              <a:gd fmla="*/ 2335803 w 4603109" name="connsiteX596"/>
              <a:gd fmla="*/ 924402 h 924402" name="connsiteY596"/>
              <a:gd fmla="*/ 2332360 w 4603109" name="connsiteX597"/>
              <a:gd fmla="*/ 924402 h 924402" name="connsiteY597"/>
              <a:gd fmla="*/ 2332328 w 4603109" name="connsiteX598"/>
              <a:gd fmla="*/ 924402 h 924402" name="connsiteY598"/>
              <a:gd fmla="*/ 2330869 w 4603109" name="connsiteX599"/>
              <a:gd fmla="*/ 924402 h 924402" name="connsiteY599"/>
              <a:gd fmla="*/ 2308721 w 4603109" name="connsiteX600"/>
              <a:gd fmla="*/ 924402 h 924402" name="connsiteY600"/>
              <a:gd fmla="*/ 2233165 w 4603109" name="connsiteX601"/>
              <a:gd fmla="*/ 924402 h 924402" name="connsiteY601"/>
              <a:gd fmla="*/ 2231674 w 4603109" name="connsiteX602"/>
              <a:gd fmla="*/ 924402 h 924402" name="connsiteY602"/>
              <a:gd fmla="*/ 2204591 w 4603109" name="connsiteX603"/>
              <a:gd fmla="*/ 924402 h 924402" name="connsiteY603"/>
              <a:gd fmla="*/ 2204559 w 4603109" name="connsiteX604"/>
              <a:gd fmla="*/ 924402 h 924402" name="connsiteY604"/>
              <a:gd fmla="*/ 2203100 w 4603109" name="connsiteX605"/>
              <a:gd fmla="*/ 924402 h 924402" name="connsiteY605"/>
              <a:gd fmla="*/ 2189452 w 4603109" name="connsiteX606"/>
              <a:gd fmla="*/ 924402 h 924402" name="connsiteY606"/>
              <a:gd fmla="*/ 2160879 w 4603109" name="connsiteX607"/>
              <a:gd fmla="*/ 924402 h 924402" name="connsiteY607"/>
              <a:gd fmla="*/ 2159388 w 4603109" name="connsiteX608"/>
              <a:gd fmla="*/ 924402 h 924402" name="connsiteY608"/>
              <a:gd fmla="*/ 2085323 w 4603109" name="connsiteX609"/>
              <a:gd fmla="*/ 924402 h 924402" name="connsiteY609"/>
              <a:gd fmla="*/ 2077294 w 4603109" name="connsiteX610"/>
              <a:gd fmla="*/ 924402 h 924402" name="connsiteY610"/>
              <a:gd fmla="*/ 2061683 w 4603109" name="connsiteX611"/>
              <a:gd fmla="*/ 924402 h 924402" name="connsiteY611"/>
              <a:gd fmla="*/ 2055258 w 4603109" name="connsiteX612"/>
              <a:gd fmla="*/ 924402 h 924402" name="connsiteY612"/>
              <a:gd fmla="*/ 2038787 w 4603109" name="connsiteX613"/>
              <a:gd fmla="*/ 924402 h 924402" name="connsiteY613"/>
              <a:gd fmla="*/ 2033110 w 4603109" name="connsiteX614"/>
              <a:gd fmla="*/ 924402 h 924402" name="connsiteY614"/>
              <a:gd fmla="*/ 2031619 w 4603109" name="connsiteX615"/>
              <a:gd fmla="*/ 924402 h 924402" name="connsiteY615"/>
              <a:gd fmla="*/ 2011705 w 4603109" name="connsiteX616"/>
              <a:gd fmla="*/ 924402 h 924402" name="connsiteY616"/>
              <a:gd fmla="*/ 1957554 w 4603109" name="connsiteX617"/>
              <a:gd fmla="*/ 924402 h 924402" name="connsiteY617"/>
              <a:gd fmla="*/ 1949525 w 4603109" name="connsiteX618"/>
              <a:gd fmla="*/ 924402 h 924402" name="connsiteY618"/>
              <a:gd fmla="*/ 1927489 w 4603109" name="connsiteX619"/>
              <a:gd fmla="*/ 924402 h 924402" name="connsiteY619"/>
              <a:gd fmla="*/ 1911018 w 4603109" name="connsiteX620"/>
              <a:gd fmla="*/ 924402 h 924402" name="connsiteY620"/>
              <a:gd fmla="*/ 1907543 w 4603109" name="connsiteX621"/>
              <a:gd fmla="*/ 924402 h 924402" name="connsiteY621"/>
              <a:gd fmla="*/ 1885268 w 4603109" name="connsiteX622"/>
              <a:gd fmla="*/ 924402 h 924402" name="connsiteY622"/>
              <a:gd fmla="*/ 1883936 w 4603109" name="connsiteX623"/>
              <a:gd fmla="*/ 924402 h 924402" name="connsiteY623"/>
              <a:gd fmla="*/ 1868796 w 4603109" name="connsiteX624"/>
              <a:gd fmla="*/ 924402 h 924402" name="connsiteY624"/>
              <a:gd fmla="*/ 1838732 w 4603109" name="connsiteX625"/>
              <a:gd fmla="*/ 924402 h 924402" name="connsiteY625"/>
              <a:gd fmla="*/ 1779774 w 4603109" name="connsiteX626"/>
              <a:gd fmla="*/ 924402 h 924402" name="connsiteY626"/>
              <a:gd fmla="*/ 1764668 w 4603109" name="connsiteX627"/>
              <a:gd fmla="*/ 924402 h 924402" name="connsiteY627"/>
              <a:gd fmla="*/ 1757499 w 4603109" name="connsiteX628"/>
              <a:gd fmla="*/ 924402 h 924402" name="connsiteY628"/>
              <a:gd fmla="*/ 1741027 w 4603109" name="connsiteX629"/>
              <a:gd fmla="*/ 924402 h 924402" name="connsiteY629"/>
              <a:gd fmla="*/ 1737552 w 4603109" name="connsiteX630"/>
              <a:gd fmla="*/ 924402 h 924402" name="connsiteY630"/>
              <a:gd fmla="*/ 1736094 w 4603109" name="connsiteX631"/>
              <a:gd fmla="*/ 924402 h 924402" name="connsiteY631"/>
              <a:gd fmla="*/ 1734603 w 4603109" name="connsiteX632"/>
              <a:gd fmla="*/ 924402 h 924402" name="connsiteY632"/>
              <a:gd fmla="*/ 1710963 w 4603109" name="connsiteX633"/>
              <a:gd fmla="*/ 924402 h 924402" name="connsiteY633"/>
              <a:gd fmla="*/ 1707488 w 4603109" name="connsiteX634"/>
              <a:gd fmla="*/ 924402 h 924402" name="connsiteY634"/>
              <a:gd fmla="*/ 1652509 w 4603109" name="connsiteX635"/>
              <a:gd fmla="*/ 924402 h 924402" name="connsiteY635"/>
              <a:gd fmla="*/ 1636899 w 4603109" name="connsiteX636"/>
              <a:gd fmla="*/ 924402 h 924402" name="connsiteY636"/>
              <a:gd fmla="*/ 1609783 w 4603109" name="connsiteX637"/>
              <a:gd fmla="*/ 924402 h 924402" name="connsiteY637"/>
              <a:gd fmla="*/ 1608325 w 4603109" name="connsiteX638"/>
              <a:gd fmla="*/ 924402 h 924402" name="connsiteY638"/>
              <a:gd fmla="*/ 1606834 w 4603109" name="connsiteX639"/>
              <a:gd fmla="*/ 924402 h 924402" name="connsiteY639"/>
              <a:gd fmla="*/ 1579719 w 4603109" name="connsiteX640"/>
              <a:gd fmla="*/ 924402 h 924402" name="connsiteY640"/>
              <a:gd fmla="*/ 1564612 w 4603109" name="connsiteX641"/>
              <a:gd fmla="*/ 924402 h 924402" name="connsiteY641"/>
              <a:gd fmla="*/ 1524740 w 4603109" name="connsiteX642"/>
              <a:gd fmla="*/ 924402 h 924402" name="connsiteY642"/>
              <a:gd fmla="*/ 1482518 w 4603109" name="connsiteX643"/>
              <a:gd fmla="*/ 924402 h 924402" name="connsiteY643"/>
              <a:gd fmla="*/ 1460483 w 4603109" name="connsiteX644"/>
              <a:gd fmla="*/ 924402 h 924402" name="connsiteY644"/>
              <a:gd fmla="*/ 1452454 w 4603109" name="connsiteX645"/>
              <a:gd fmla="*/ 924402 h 924402" name="connsiteY645"/>
              <a:gd fmla="*/ 1444011 w 4603109" name="connsiteX646"/>
              <a:gd fmla="*/ 924402 h 924402" name="connsiteY646"/>
              <a:gd fmla="*/ 1436843 w 4603109" name="connsiteX647"/>
              <a:gd fmla="*/ 924402 h 924402" name="connsiteY647"/>
              <a:gd fmla="*/ 1413947 w 4603109" name="connsiteX648"/>
              <a:gd fmla="*/ 924402 h 924402" name="connsiteY648"/>
              <a:gd fmla="*/ 1354749 w 4603109" name="connsiteX649"/>
              <a:gd fmla="*/ 924402 h 924402" name="connsiteY649"/>
              <a:gd fmla="*/ 1332714 w 4603109" name="connsiteX650"/>
              <a:gd fmla="*/ 924402 h 924402" name="connsiteY650"/>
              <a:gd fmla="*/ 1324685 w 4603109" name="connsiteX651"/>
              <a:gd fmla="*/ 924402 h 924402" name="connsiteY651"/>
              <a:gd fmla="*/ 1316242 w 4603109" name="connsiteX652"/>
              <a:gd fmla="*/ 924402 h 924402" name="connsiteY652"/>
              <a:gd fmla="*/ 1312767 w 4603109" name="connsiteX653"/>
              <a:gd fmla="*/ 924402 h 924402" name="connsiteY653"/>
              <a:gd fmla="*/ 1286178 w 4603109" name="connsiteX654"/>
              <a:gd fmla="*/ 924402 h 924402" name="connsiteY654"/>
              <a:gd fmla="*/ 1282703 w 4603109" name="connsiteX655"/>
              <a:gd fmla="*/ 924402 h 924402" name="connsiteY655"/>
              <a:gd fmla="*/ 1243956 w 4603109" name="connsiteX656"/>
              <a:gd fmla="*/ 924402 h 924402" name="connsiteY656"/>
              <a:gd fmla="*/ 1184998 w 4603109" name="connsiteX657"/>
              <a:gd fmla="*/ 924402 h 924402" name="connsiteY657"/>
              <a:gd fmla="*/ 1154934 w 4603109" name="connsiteX658"/>
              <a:gd fmla="*/ 924402 h 924402" name="connsiteY658"/>
              <a:gd fmla="*/ 1139828 w 4603109" name="connsiteX659"/>
              <a:gd fmla="*/ 924402 h 924402" name="connsiteY659"/>
              <a:gd fmla="*/ 1116187 w 4603109" name="connsiteX660"/>
              <a:gd fmla="*/ 924402 h 924402" name="connsiteY660"/>
              <a:gd fmla="*/ 1112712 w 4603109" name="connsiteX661"/>
              <a:gd fmla="*/ 924402 h 924402" name="connsiteY661"/>
              <a:gd fmla="*/ 1057734 w 4603109" name="connsiteX662"/>
              <a:gd fmla="*/ 924402 h 924402" name="connsiteY662"/>
              <a:gd fmla="*/ 1027669 w 4603109" name="connsiteX663"/>
              <a:gd fmla="*/ 924402 h 924402" name="connsiteY663"/>
              <a:gd fmla="*/ 1012059 w 4603109" name="connsiteX664"/>
              <a:gd fmla="*/ 924402 h 924402" name="connsiteY664"/>
              <a:gd fmla="*/ 984943 w 4603109" name="connsiteX665"/>
              <a:gd fmla="*/ 924402 h 924402" name="connsiteY665"/>
              <a:gd fmla="*/ 929965 w 4603109" name="connsiteX666"/>
              <a:gd fmla="*/ 924402 h 924402" name="connsiteY666"/>
              <a:gd fmla="*/ 899900 w 4603109" name="connsiteX667"/>
              <a:gd fmla="*/ 924402 h 924402" name="connsiteY667"/>
              <a:gd fmla="*/ 857678 w 4603109" name="connsiteX668"/>
              <a:gd fmla="*/ 924402 h 924402" name="connsiteY668"/>
              <a:gd fmla="*/ 819171 w 4603109" name="connsiteX669"/>
              <a:gd fmla="*/ 924402 h 924402" name="connsiteY669"/>
              <a:gd fmla="*/ 729909 w 4603109" name="connsiteX670"/>
              <a:gd fmla="*/ 924402 h 924402" name="connsiteY670"/>
              <a:gd fmla="*/ 691402 w 4603109" name="connsiteX671"/>
              <a:gd fmla="*/ 924402 h 924402" name="connsiteY671"/>
              <a:gd fmla="*/ 687927 w 4603109" name="connsiteX672"/>
              <a:gd fmla="*/ 924402 h 924402" name="connsiteY672"/>
              <a:gd fmla="*/ 560158 w 4603109" name="connsiteX673"/>
              <a:gd fmla="*/ 924402 h 924402" name="connsiteY673"/>
              <a:gd fmla="*/ 432894 w 4603109" name="connsiteX674"/>
              <a:gd fmla="*/ 924402 h 924402" name="connsiteY674"/>
              <a:gd fmla="*/ 305125 w 4603109" name="connsiteX675"/>
              <a:gd fmla="*/ 924402 h 924402" name="connsiteY675"/>
              <a:gd fmla="*/ 223202 w 4603109" name="connsiteX676"/>
              <a:gd fmla="*/ 877348 h 924402" name="connsiteY676"/>
              <a:gd fmla="*/ 10809 w 4603109" name="connsiteX677"/>
              <a:gd fmla="*/ 509257 h 924402" name="connsiteY677"/>
              <a:gd fmla="*/ 10809 w 4603109" name="connsiteX678"/>
              <a:gd fmla="*/ 415146 h 924402" name="connsiteY678"/>
              <a:gd fmla="*/ 223202 w 4603109" name="connsiteX679"/>
              <a:gd fmla="*/ 47054 h 924402" name="connsiteY679"/>
              <a:gd fmla="*/ 305125 w 4603109" name="connsiteX680"/>
              <a:gd fmla="*/ 0 h 924402" name="connsiteY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b="b" l="l" r="r" t="t"/>
            <a:pathLst>
              <a:path h="924402" w="4603109">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2"/>
          </a:solidFill>
          <a:ln w="19050">
            <a:gradFill flip="none" rotWithShape="1">
              <a:gsLst>
                <a:gs pos="0">
                  <a:schemeClr val="bg1">
                    <a:lumMod val="75000"/>
                  </a:schemeClr>
                </a:gs>
                <a:gs pos="100000">
                  <a:schemeClr val="bg1"/>
                </a:gs>
              </a:gsLst>
              <a:lin ang="2700000" scaled="1"/>
            </a:gradFill>
          </a:ln>
          <a:effectLst>
            <a:innerShdw blurRad="63500" dir="13500000" dist="508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grpSp>
        <p:nvGrpSpPr>
          <p:cNvPr id="95" name="组合 94"/>
          <p:cNvGrpSpPr/>
          <p:nvPr/>
        </p:nvGrpSpPr>
        <p:grpSpPr>
          <a:xfrm flipH="1" rot="5400000">
            <a:off x="3559978" y="2422580"/>
            <a:ext cx="721493" cy="814056"/>
            <a:chOff x="8439634" y="3544648"/>
            <a:chExt cx="1611146" cy="1817848"/>
          </a:xfrm>
        </p:grpSpPr>
        <p:sp>
          <p:nvSpPr>
            <p:cNvPr id="96" name="Freeform 5"/>
            <p:cNvSpPr/>
            <p:nvPr/>
          </p:nvSpPr>
          <p:spPr bwMode="auto">
            <a:xfrm flipH="1"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gradFill>
            <a:ln w="19050">
              <a:gradFill flip="none" rotWithShape="1">
                <a:gsLst>
                  <a:gs pos="100000">
                    <a:schemeClr val="bg1">
                      <a:lumMod val="75000"/>
                    </a:schemeClr>
                  </a:gs>
                  <a:gs pos="0">
                    <a:schemeClr val="bg1"/>
                  </a:gs>
                </a:gsLst>
                <a:lin ang="2700000" scaled="1"/>
              </a:gradFill>
            </a:ln>
            <a:effectLst>
              <a:outerShdw algn="tl" blurRad="127000" dir="2700000" dist="508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7" name="Freeform 5"/>
            <p:cNvSpPr/>
            <p:nvPr/>
          </p:nvSpPr>
          <p:spPr bwMode="auto">
            <a:xfrm flipH="1" rot="5400000">
              <a:off x="8582835" y="3866517"/>
              <a:ext cx="1324743"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2"/>
            </a:solidFill>
            <a:ln w="15875">
              <a:gradFill flip="none" rotWithShape="1">
                <a:gsLst>
                  <a:gs pos="0">
                    <a:schemeClr val="bg1">
                      <a:lumMod val="65000"/>
                    </a:schemeClr>
                  </a:gs>
                  <a:gs pos="100000">
                    <a:schemeClr val="bg1"/>
                  </a:gs>
                </a:gsLst>
                <a:lin ang="2700000" scaled="1"/>
              </a:gradFill>
            </a:ln>
            <a:effectLst>
              <a:innerShdw blurRad="50800" dir="13500000" dist="254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98" name="Freeform 987"/>
          <p:cNvSpPr>
            <a:spLocks noEditPoints="1"/>
          </p:cNvSpPr>
          <p:nvPr/>
        </p:nvSpPr>
        <p:spPr bwMode="auto">
          <a:xfrm>
            <a:off x="5115967" y="1631854"/>
            <a:ext cx="219441" cy="352982"/>
          </a:xfrm>
          <a:custGeom>
            <a:gdLst>
              <a:gd fmla="*/ 133 w 205" name="T0"/>
              <a:gd fmla="*/ 170 h 331" name="T1"/>
              <a:gd fmla="*/ 148 w 205" name="T2"/>
              <a:gd fmla="*/ 126 h 331" name="T3"/>
              <a:gd fmla="*/ 148 w 205" name="T4"/>
              <a:gd fmla="*/ 110 h 331" name="T5"/>
              <a:gd fmla="*/ 48 w 205" name="T6"/>
              <a:gd fmla="*/ 118 h 331" name="T7"/>
              <a:gd fmla="*/ 71 w 205" name="T8"/>
              <a:gd fmla="*/ 126 h 331" name="T9"/>
              <a:gd fmla="*/ 39 w 205" name="T10"/>
              <a:gd fmla="*/ 224 h 331" name="T11"/>
              <a:gd fmla="*/ 44 w 205" name="T12"/>
              <a:gd fmla="*/ 331 h 331" name="T13"/>
              <a:gd fmla="*/ 205 w 205" name="T14"/>
              <a:gd fmla="*/ 298 h 331" name="T15"/>
              <a:gd fmla="*/ 161 w 205" name="T16"/>
              <a:gd fmla="*/ 315 h 331" name="T17"/>
              <a:gd fmla="*/ 16 w 205" name="T18"/>
              <a:gd fmla="*/ 298 h 331" name="T19"/>
              <a:gd fmla="*/ 87 w 205" name="T20"/>
              <a:gd fmla="*/ 170 h 331" name="T21"/>
              <a:gd fmla="*/ 117 w 205" name="T22"/>
              <a:gd fmla="*/ 126 h 331" name="T23"/>
              <a:gd fmla="*/ 153 w 205" name="T24"/>
              <a:gd fmla="*/ 234 h 331" name="T25"/>
              <a:gd fmla="*/ 161 w 205" name="T26"/>
              <a:gd fmla="*/ 315 h 331" name="T27"/>
              <a:gd fmla="*/ 121 w 205" name="T28"/>
              <a:gd fmla="*/ 262 h 331" name="T29"/>
              <a:gd fmla="*/ 101 w 205" name="T30"/>
              <a:gd fmla="*/ 258 h 331" name="T31"/>
              <a:gd fmla="*/ 63 w 205" name="T32"/>
              <a:gd fmla="*/ 263 h 331" name="T33"/>
              <a:gd fmla="*/ 48 w 205" name="T34"/>
              <a:gd fmla="*/ 259 h 331" name="T35"/>
              <a:gd fmla="*/ 24 w 205" name="T36"/>
              <a:gd fmla="*/ 298 h 331" name="T37"/>
              <a:gd fmla="*/ 161 w 205" name="T38"/>
              <a:gd fmla="*/ 307 h 331" name="T39"/>
              <a:gd fmla="*/ 167 w 205" name="T40"/>
              <a:gd fmla="*/ 266 h 331" name="T41"/>
              <a:gd fmla="*/ 165 w 205" name="T42"/>
              <a:gd fmla="*/ 264 h 331" name="T43"/>
              <a:gd fmla="*/ 144 w 205" name="T44"/>
              <a:gd fmla="*/ 248 h 331" name="T45"/>
              <a:gd fmla="*/ 124 w 205" name="T46"/>
              <a:gd fmla="*/ 23 h 331" name="T47"/>
              <a:gd fmla="*/ 124 w 205" name="T48"/>
              <a:gd fmla="*/ 0 h 331" name="T49"/>
              <a:gd fmla="*/ 124 w 205" name="T50"/>
              <a:gd fmla="*/ 23 h 331" name="T51"/>
              <a:gd fmla="*/ 91 w 205" name="T52"/>
              <a:gd fmla="*/ 49 h 331" name="T53"/>
              <a:gd fmla="*/ 74 w 205" name="T54"/>
              <a:gd fmla="*/ 32 h 331" name="T55"/>
              <a:gd fmla="*/ 58 w 205" name="T56"/>
              <a:gd fmla="*/ 49 h 331" name="T57"/>
              <a:gd fmla="*/ 68 w 205" name="T58"/>
              <a:gd fmla="*/ 43 h 331" name="T59"/>
              <a:gd fmla="*/ 80 w 205" name="T60"/>
              <a:gd fmla="*/ 43 h 331" name="T61"/>
              <a:gd fmla="*/ 74 w 205" name="T62"/>
              <a:gd fmla="*/ 57 h 331" name="T63"/>
              <a:gd fmla="*/ 68 w 205" name="T64"/>
              <a:gd fmla="*/ 43 h 331" name="T65"/>
              <a:gd fmla="*/ 92 w 205" name="T66"/>
              <a:gd fmla="*/ 102 h 331" name="T67"/>
              <a:gd fmla="*/ 98 w 205" name="T68"/>
              <a:gd fmla="*/ 82 h 331" name="T69"/>
              <a:gd fmla="*/ 129 w 205" name="T70"/>
              <a:gd fmla="*/ 82 h 331" name="T71"/>
              <a:gd fmla="*/ 134 w 205" name="T72"/>
              <a:gd fmla="*/ 102 h 331" name="T73"/>
              <a:gd fmla="*/ 143 w 205" name="T74"/>
              <a:gd fmla="*/ 97 h 331" name="T75"/>
              <a:gd fmla="*/ 113 w 205" name="T76"/>
              <a:gd fmla="*/ 68 h 331" name="T77"/>
              <a:gd fmla="*/ 84 w 205" name="T78"/>
              <a:gd fmla="*/ 97 h 3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1" w="205">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9" name="Freeform 975"/>
          <p:cNvSpPr>
            <a:spLocks noEditPoints="1"/>
          </p:cNvSpPr>
          <p:nvPr/>
        </p:nvSpPr>
        <p:spPr bwMode="auto">
          <a:xfrm>
            <a:off x="3798493" y="1686034"/>
            <a:ext cx="224599" cy="277371"/>
          </a:xfrm>
          <a:custGeom>
            <a:gdLst>
              <a:gd fmla="*/ 120 w 349" name="T0"/>
              <a:gd fmla="*/ 0 h 431" name="T1"/>
              <a:gd fmla="*/ 117 w 349" name="T2"/>
              <a:gd fmla="*/ 3 h 431" name="T3"/>
              <a:gd fmla="*/ 2 w 349" name="T4"/>
              <a:gd fmla="*/ 117 h 431" name="T5"/>
              <a:gd fmla="*/ 0 w 349" name="T6"/>
              <a:gd fmla="*/ 120 h 431" name="T7"/>
              <a:gd fmla="*/ 0 w 349" name="T8"/>
              <a:gd fmla="*/ 431 h 431" name="T9"/>
              <a:gd fmla="*/ 349 w 349" name="T10"/>
              <a:gd fmla="*/ 431 h 431" name="T11"/>
              <a:gd fmla="*/ 349 w 349" name="T12"/>
              <a:gd fmla="*/ 0 h 431" name="T13"/>
              <a:gd fmla="*/ 120 w 349" name="T14"/>
              <a:gd fmla="*/ 0 h 431" name="T15"/>
              <a:gd fmla="*/ 114 w 349" name="T16"/>
              <a:gd fmla="*/ 37 h 431" name="T17"/>
              <a:gd fmla="*/ 114 w 349" name="T18"/>
              <a:gd fmla="*/ 114 h 431" name="T19"/>
              <a:gd fmla="*/ 37 w 349" name="T20"/>
              <a:gd fmla="*/ 114 h 431" name="T21"/>
              <a:gd fmla="*/ 114 w 349" name="T22"/>
              <a:gd fmla="*/ 37 h 431" name="T23"/>
              <a:gd fmla="*/ 328 w 349" name="T24"/>
              <a:gd fmla="*/ 410 h 431" name="T25"/>
              <a:gd fmla="*/ 20 w 349" name="T26"/>
              <a:gd fmla="*/ 410 h 431" name="T27"/>
              <a:gd fmla="*/ 20 w 349" name="T28"/>
              <a:gd fmla="*/ 136 h 431" name="T29"/>
              <a:gd fmla="*/ 135 w 349" name="T30"/>
              <a:gd fmla="*/ 136 h 431" name="T31"/>
              <a:gd fmla="*/ 135 w 349" name="T32"/>
              <a:gd fmla="*/ 22 h 431" name="T33"/>
              <a:gd fmla="*/ 328 w 349" name="T34"/>
              <a:gd fmla="*/ 22 h 431" name="T35"/>
              <a:gd fmla="*/ 328 w 349" name="T36"/>
              <a:gd fmla="*/ 410 h 431" name="T37"/>
              <a:gd fmla="*/ 75 w 349" name="T38"/>
              <a:gd fmla="*/ 317 h 431" name="T39"/>
              <a:gd fmla="*/ 145 w 349" name="T40"/>
              <a:gd fmla="*/ 249 h 431" name="T41"/>
              <a:gd fmla="*/ 187 w 349" name="T42"/>
              <a:gd fmla="*/ 290 h 431" name="T43"/>
              <a:gd fmla="*/ 300 w 349" name="T44"/>
              <a:gd fmla="*/ 178 h 431" name="T45"/>
              <a:gd fmla="*/ 285 w 349" name="T46"/>
              <a:gd fmla="*/ 163 h 431" name="T47"/>
              <a:gd fmla="*/ 187 w 349" name="T48"/>
              <a:gd fmla="*/ 259 h 431" name="T49"/>
              <a:gd fmla="*/ 152 w 349" name="T50"/>
              <a:gd fmla="*/ 225 h 431" name="T51"/>
              <a:gd fmla="*/ 145 w 349" name="T52"/>
              <a:gd fmla="*/ 218 h 431" name="T53"/>
              <a:gd fmla="*/ 138 w 349" name="T54"/>
              <a:gd fmla="*/ 225 h 431" name="T55"/>
              <a:gd fmla="*/ 60 w 349" name="T56"/>
              <a:gd fmla="*/ 302 h 431" name="T57"/>
              <a:gd fmla="*/ 75 w 349" name="T58"/>
              <a:gd fmla="*/ 317 h 4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1" w="349">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0" name="Freeform 979"/>
          <p:cNvSpPr>
            <a:spLocks noEditPoints="1"/>
          </p:cNvSpPr>
          <p:nvPr/>
        </p:nvSpPr>
        <p:spPr bwMode="auto">
          <a:xfrm>
            <a:off x="5061992" y="2688267"/>
            <a:ext cx="319465" cy="285681"/>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2" name="Freeform 983"/>
          <p:cNvSpPr>
            <a:spLocks noEditPoints="1"/>
          </p:cNvSpPr>
          <p:nvPr/>
        </p:nvSpPr>
        <p:spPr bwMode="auto">
          <a:xfrm>
            <a:off x="3770343" y="2687738"/>
            <a:ext cx="299947" cy="307749"/>
          </a:xfrm>
          <a:custGeom>
            <a:gdLst>
              <a:gd fmla="*/ 116 w 232" name="T0"/>
              <a:gd fmla="*/ 88 h 239" name="T1"/>
              <a:gd fmla="*/ 84 w 232" name="T2"/>
              <a:gd fmla="*/ 119 h 239" name="T3"/>
              <a:gd fmla="*/ 116 w 232" name="T4"/>
              <a:gd fmla="*/ 151 h 239" name="T5"/>
              <a:gd fmla="*/ 148 w 232" name="T6"/>
              <a:gd fmla="*/ 119 h 239" name="T7"/>
              <a:gd fmla="*/ 116 w 232" name="T8"/>
              <a:gd fmla="*/ 88 h 239" name="T9"/>
              <a:gd fmla="*/ 49 w 232" name="T10"/>
              <a:gd fmla="*/ 197 h 239" name="T11"/>
              <a:gd fmla="*/ 44 w 232" name="T12"/>
              <a:gd fmla="*/ 191 h 239" name="T13"/>
              <a:gd fmla="*/ 14 w 232" name="T14"/>
              <a:gd fmla="*/ 119 h 239" name="T15"/>
              <a:gd fmla="*/ 93 w 232" name="T16"/>
              <a:gd fmla="*/ 20 h 239" name="T17"/>
              <a:gd fmla="*/ 90 w 232" name="T18"/>
              <a:gd fmla="*/ 7 h 239" name="T19"/>
              <a:gd fmla="*/ 0 w 232" name="T20"/>
              <a:gd fmla="*/ 119 h 239" name="T21"/>
              <a:gd fmla="*/ 34 w 232" name="T22"/>
              <a:gd fmla="*/ 201 h 239" name="T23"/>
              <a:gd fmla="*/ 44 w 232" name="T24"/>
              <a:gd fmla="*/ 210 h 239" name="T25"/>
              <a:gd fmla="*/ 34 w 232" name="T26"/>
              <a:gd fmla="*/ 239 h 239" name="T27"/>
              <a:gd fmla="*/ 116 w 232" name="T28"/>
              <a:gd fmla="*/ 228 h 239" name="T29"/>
              <a:gd fmla="*/ 60 w 232" name="T30"/>
              <a:gd fmla="*/ 167 h 239" name="T31"/>
              <a:gd fmla="*/ 49 w 232" name="T32"/>
              <a:gd fmla="*/ 197 h 239" name="T33"/>
              <a:gd fmla="*/ 188 w 232" name="T34"/>
              <a:gd fmla="*/ 29 h 239" name="T35"/>
              <a:gd fmla="*/ 198 w 232" name="T36"/>
              <a:gd fmla="*/ 0 h 239" name="T37"/>
              <a:gd fmla="*/ 116 w 232" name="T38"/>
              <a:gd fmla="*/ 10 h 239" name="T39"/>
              <a:gd fmla="*/ 172 w 232" name="T40"/>
              <a:gd fmla="*/ 72 h 239" name="T41"/>
              <a:gd fmla="*/ 183 w 232" name="T42"/>
              <a:gd fmla="*/ 42 h 239" name="T43"/>
              <a:gd fmla="*/ 218 w 232" name="T44"/>
              <a:gd fmla="*/ 119 h 239" name="T45"/>
              <a:gd fmla="*/ 188 w 232" name="T46"/>
              <a:gd fmla="*/ 191 h 239" name="T47"/>
              <a:gd fmla="*/ 139 w 232" name="T48"/>
              <a:gd fmla="*/ 219 h 239" name="T49"/>
              <a:gd fmla="*/ 142 w 232" name="T50"/>
              <a:gd fmla="*/ 232 h 239" name="T51"/>
              <a:gd fmla="*/ 198 w 232" name="T52"/>
              <a:gd fmla="*/ 201 h 239" name="T53"/>
              <a:gd fmla="*/ 232 w 232" name="T54"/>
              <a:gd fmla="*/ 119 h 239" name="T55"/>
              <a:gd fmla="*/ 188 w 232" name="T56"/>
              <a:gd fmla="*/ 29 h 23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9" w="231">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nvGrpSpPr>
          <p:cNvPr id="143" name="组合 142"/>
          <p:cNvGrpSpPr/>
          <p:nvPr/>
        </p:nvGrpSpPr>
        <p:grpSpPr>
          <a:xfrm>
            <a:off x="1813381" y="1588775"/>
            <a:ext cx="1463607" cy="510358"/>
            <a:chOff x="3457192" y="3906440"/>
            <a:chExt cx="1951476" cy="680477"/>
          </a:xfrm>
        </p:grpSpPr>
        <p:sp>
          <p:nvSpPr>
            <p:cNvPr id="144" name="文本框 143"/>
            <p:cNvSpPr txBox="1"/>
            <p:nvPr/>
          </p:nvSpPr>
          <p:spPr>
            <a:xfrm>
              <a:off x="3457511" y="3906440"/>
              <a:ext cx="1725052" cy="345440"/>
            </a:xfrm>
            <a:prstGeom prst="rect">
              <a:avLst/>
            </a:prstGeom>
            <a:noFill/>
          </p:spPr>
          <p:txBody>
            <a:bodyPr rtlCol="0" wrap="square">
              <a:spAutoFit/>
            </a:bodyPr>
            <a:lstStyle/>
            <a:p>
              <a:r>
                <a:rPr altLang="en-US" lang="zh-CN" sz="1100">
                  <a:solidFill>
                    <a:srgbClr val="F9F9F9"/>
                  </a:solidFill>
                  <a:latin charset="-122" panose="01010104010101010101" pitchFamily="2" typeface="时尚中黑简体"/>
                  <a:ea charset="-122" panose="01010104010101010101" pitchFamily="2" typeface="时尚中黑简体"/>
                </a:rPr>
                <a:t>在此添加标题</a:t>
              </a:r>
            </a:p>
          </p:txBody>
        </p:sp>
        <p:sp>
          <p:nvSpPr>
            <p:cNvPr id="145" name="文本框 144"/>
            <p:cNvSpPr txBox="1"/>
            <p:nvPr/>
          </p:nvSpPr>
          <p:spPr>
            <a:xfrm>
              <a:off x="3457192" y="4135512"/>
              <a:ext cx="1951476" cy="447040"/>
            </a:xfrm>
            <a:prstGeom prst="rect">
              <a:avLst/>
            </a:prstGeom>
            <a:noFill/>
          </p:spPr>
          <p:txBody>
            <a:bodyPr rtlCol="0" wrap="square">
              <a:spAutoFit/>
            </a:bodyPr>
            <a:lstStyle/>
            <a:p>
              <a:r>
                <a:rPr altLang="en-US" lang="zh-CN" sz="800">
                  <a:solidFill>
                    <a:schemeClr val="bg1"/>
                  </a:solidFill>
                  <a:latin typeface="微软雅黑"/>
                </a:rPr>
                <a:t>单击此处添加文本单击此处添加单击此处添加文本</a:t>
              </a:r>
            </a:p>
          </p:txBody>
        </p:sp>
      </p:grpSp>
      <p:grpSp>
        <p:nvGrpSpPr>
          <p:cNvPr id="146" name="组合 145"/>
          <p:cNvGrpSpPr/>
          <p:nvPr/>
        </p:nvGrpSpPr>
        <p:grpSpPr>
          <a:xfrm>
            <a:off x="1813381" y="2598668"/>
            <a:ext cx="1463607" cy="510358"/>
            <a:chOff x="3457192" y="3906440"/>
            <a:chExt cx="1951476" cy="680477"/>
          </a:xfrm>
        </p:grpSpPr>
        <p:sp>
          <p:nvSpPr>
            <p:cNvPr id="147" name="文本框 146"/>
            <p:cNvSpPr txBox="1"/>
            <p:nvPr/>
          </p:nvSpPr>
          <p:spPr>
            <a:xfrm>
              <a:off x="3457511" y="3906440"/>
              <a:ext cx="1725052" cy="345440"/>
            </a:xfrm>
            <a:prstGeom prst="rect">
              <a:avLst/>
            </a:prstGeom>
            <a:noFill/>
          </p:spPr>
          <p:txBody>
            <a:bodyPr rtlCol="0" wrap="square">
              <a:spAutoFit/>
            </a:bodyPr>
            <a:lstStyle/>
            <a:p>
              <a:r>
                <a:rPr altLang="en-US" lang="zh-CN" sz="1100">
                  <a:solidFill>
                    <a:srgbClr val="F9F9F9"/>
                  </a:solidFill>
                  <a:latin charset="-122" panose="01010104010101010101" pitchFamily="2" typeface="时尚中黑简体"/>
                  <a:ea charset="-122" panose="01010104010101010101" pitchFamily="2" typeface="时尚中黑简体"/>
                </a:rPr>
                <a:t>在此添加标题</a:t>
              </a:r>
            </a:p>
          </p:txBody>
        </p:sp>
        <p:sp>
          <p:nvSpPr>
            <p:cNvPr id="148" name="文本框 147"/>
            <p:cNvSpPr txBox="1"/>
            <p:nvPr/>
          </p:nvSpPr>
          <p:spPr>
            <a:xfrm>
              <a:off x="3457192" y="4135512"/>
              <a:ext cx="1951476" cy="447040"/>
            </a:xfrm>
            <a:prstGeom prst="rect">
              <a:avLst/>
            </a:prstGeom>
            <a:noFill/>
          </p:spPr>
          <p:txBody>
            <a:bodyPr rtlCol="0" wrap="square">
              <a:spAutoFit/>
            </a:bodyPr>
            <a:lstStyle/>
            <a:p>
              <a:r>
                <a:rPr altLang="en-US" lang="zh-CN" sz="800">
                  <a:solidFill>
                    <a:schemeClr val="bg1"/>
                  </a:solidFill>
                  <a:latin typeface="微软雅黑"/>
                </a:rPr>
                <a:t>单击此处添加文本单击此处添加单击此处添加文本</a:t>
              </a:r>
            </a:p>
          </p:txBody>
        </p:sp>
      </p:grpSp>
      <p:grpSp>
        <p:nvGrpSpPr>
          <p:cNvPr id="149" name="组合 148"/>
          <p:cNvGrpSpPr/>
          <p:nvPr/>
        </p:nvGrpSpPr>
        <p:grpSpPr>
          <a:xfrm>
            <a:off x="5876279" y="1588774"/>
            <a:ext cx="1463607" cy="510358"/>
            <a:chOff x="3457192" y="3906440"/>
            <a:chExt cx="1951476" cy="680477"/>
          </a:xfrm>
        </p:grpSpPr>
        <p:sp>
          <p:nvSpPr>
            <p:cNvPr id="150" name="文本框 149"/>
            <p:cNvSpPr txBox="1"/>
            <p:nvPr/>
          </p:nvSpPr>
          <p:spPr>
            <a:xfrm>
              <a:off x="3457511" y="3906440"/>
              <a:ext cx="1725052" cy="345440"/>
            </a:xfrm>
            <a:prstGeom prst="rect">
              <a:avLst/>
            </a:prstGeom>
            <a:noFill/>
          </p:spPr>
          <p:txBody>
            <a:bodyPr rtlCol="0" wrap="square">
              <a:spAutoFit/>
            </a:bodyPr>
            <a:lstStyle/>
            <a:p>
              <a:r>
                <a:rPr altLang="en-US" lang="zh-CN" sz="1100">
                  <a:solidFill>
                    <a:srgbClr val="F9F9F9"/>
                  </a:solidFill>
                  <a:latin charset="-122" panose="01010104010101010101" pitchFamily="2" typeface="时尚中黑简体"/>
                  <a:ea charset="-122" panose="01010104010101010101" pitchFamily="2" typeface="时尚中黑简体"/>
                </a:rPr>
                <a:t>在此添加标题</a:t>
              </a:r>
            </a:p>
          </p:txBody>
        </p:sp>
        <p:sp>
          <p:nvSpPr>
            <p:cNvPr id="151" name="文本框 150"/>
            <p:cNvSpPr txBox="1"/>
            <p:nvPr/>
          </p:nvSpPr>
          <p:spPr>
            <a:xfrm>
              <a:off x="3457192" y="4135512"/>
              <a:ext cx="1951476" cy="447040"/>
            </a:xfrm>
            <a:prstGeom prst="rect">
              <a:avLst/>
            </a:prstGeom>
            <a:noFill/>
          </p:spPr>
          <p:txBody>
            <a:bodyPr rtlCol="0" wrap="square">
              <a:spAutoFit/>
            </a:bodyPr>
            <a:lstStyle/>
            <a:p>
              <a:r>
                <a:rPr altLang="en-US" lang="zh-CN" sz="800">
                  <a:solidFill>
                    <a:schemeClr val="bg1"/>
                  </a:solidFill>
                  <a:latin typeface="微软雅黑"/>
                </a:rPr>
                <a:t>单击此处添加文本单击此处添加单击此处添加文本</a:t>
              </a:r>
            </a:p>
          </p:txBody>
        </p:sp>
      </p:grpSp>
      <p:grpSp>
        <p:nvGrpSpPr>
          <p:cNvPr id="152" name="组合 151"/>
          <p:cNvGrpSpPr/>
          <p:nvPr/>
        </p:nvGrpSpPr>
        <p:grpSpPr>
          <a:xfrm>
            <a:off x="5876279" y="2598668"/>
            <a:ext cx="1463607" cy="510358"/>
            <a:chOff x="3457192" y="3906440"/>
            <a:chExt cx="1951476" cy="680477"/>
          </a:xfrm>
        </p:grpSpPr>
        <p:sp>
          <p:nvSpPr>
            <p:cNvPr id="153" name="文本框 152"/>
            <p:cNvSpPr txBox="1"/>
            <p:nvPr/>
          </p:nvSpPr>
          <p:spPr>
            <a:xfrm>
              <a:off x="3457511" y="3906440"/>
              <a:ext cx="1725052" cy="345440"/>
            </a:xfrm>
            <a:prstGeom prst="rect">
              <a:avLst/>
            </a:prstGeom>
            <a:noFill/>
          </p:spPr>
          <p:txBody>
            <a:bodyPr rtlCol="0" wrap="square">
              <a:spAutoFit/>
            </a:bodyPr>
            <a:lstStyle/>
            <a:p>
              <a:r>
                <a:rPr altLang="en-US" lang="zh-CN" sz="1100">
                  <a:solidFill>
                    <a:srgbClr val="F9F9F9"/>
                  </a:solidFill>
                  <a:latin charset="-122" panose="01010104010101010101" pitchFamily="2" typeface="时尚中黑简体"/>
                  <a:ea charset="-122" panose="01010104010101010101" pitchFamily="2" typeface="时尚中黑简体"/>
                </a:rPr>
                <a:t>在此添加标题</a:t>
              </a:r>
            </a:p>
          </p:txBody>
        </p:sp>
        <p:sp>
          <p:nvSpPr>
            <p:cNvPr id="154" name="文本框 153"/>
            <p:cNvSpPr txBox="1"/>
            <p:nvPr/>
          </p:nvSpPr>
          <p:spPr>
            <a:xfrm>
              <a:off x="3457192" y="4135512"/>
              <a:ext cx="1951476" cy="447040"/>
            </a:xfrm>
            <a:prstGeom prst="rect">
              <a:avLst/>
            </a:prstGeom>
            <a:noFill/>
          </p:spPr>
          <p:txBody>
            <a:bodyPr rtlCol="0" wrap="square">
              <a:spAutoFit/>
            </a:bodyPr>
            <a:lstStyle/>
            <a:p>
              <a:r>
                <a:rPr altLang="en-US" lang="zh-CN" sz="800">
                  <a:solidFill>
                    <a:schemeClr val="bg1"/>
                  </a:solidFill>
                  <a:latin typeface="微软雅黑"/>
                </a:rPr>
                <a:t>单击此处添加文本单击此处添加单击此处添加文本</a:t>
              </a:r>
            </a:p>
          </p:txBody>
        </p:sp>
      </p:grpSp>
      <p:cxnSp>
        <p:nvCxnSpPr>
          <p:cNvPr id="155" name="直接连接符 154"/>
          <p:cNvCxnSpPr/>
          <p:nvPr/>
        </p:nvCxnSpPr>
        <p:spPr>
          <a:xfrm>
            <a:off x="1282643" y="3365389"/>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1492443" y="3580692"/>
            <a:ext cx="6010535" cy="474980"/>
          </a:xfrm>
          <a:prstGeom prst="rect">
            <a:avLst/>
          </a:prstGeom>
        </p:spPr>
        <p:txBody>
          <a:bodyPr bIns="34290" lIns="68580" rIns="68580" tIns="34290" wrap="square">
            <a:spAutoFit/>
          </a:bodyPr>
          <a:lstStyle/>
          <a:p>
            <a:pPr>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a:p>
            <a:pPr>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p:txBody>
      </p:sp>
    </p:spTree>
    <p:extLst>
      <p:ext uri="{BB962C8B-B14F-4D97-AF65-F5344CB8AC3E}">
        <p14:creationId val="612175798"/>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additive="base">
                                        <p:cTn dur="500" fill="hold" id="7"/>
                                        <p:tgtEl>
                                          <p:spTgt spid="83"/>
                                        </p:tgtEl>
                                        <p:attrNameLst>
                                          <p:attrName>ppt_x</p:attrName>
                                        </p:attrNameLst>
                                      </p:cBhvr>
                                      <p:tavLst>
                                        <p:tav tm="0">
                                          <p:val>
                                            <p:strVal val="0-#ppt_w/2"/>
                                          </p:val>
                                        </p:tav>
                                        <p:tav tm="100000">
                                          <p:val>
                                            <p:strVal val="#ppt_x"/>
                                          </p:val>
                                        </p:tav>
                                      </p:tavLst>
                                    </p:anim>
                                    <p:anim calcmode="lin" valueType="num">
                                      <p:cBhvr additive="base">
                                        <p:cTn dur="500" fill="hold" id="8"/>
                                        <p:tgtEl>
                                          <p:spTgt spid="8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84"/>
                                        </p:tgtEl>
                                        <p:attrNameLst>
                                          <p:attrName>style.visibility</p:attrName>
                                        </p:attrNameLst>
                                      </p:cBhvr>
                                      <p:to>
                                        <p:strVal val="visible"/>
                                      </p:to>
                                    </p:set>
                                    <p:anim calcmode="lin" valueType="num">
                                      <p:cBhvr additive="base">
                                        <p:cTn dur="500" fill="hold" id="12"/>
                                        <p:tgtEl>
                                          <p:spTgt spid="84"/>
                                        </p:tgtEl>
                                        <p:attrNameLst>
                                          <p:attrName>ppt_x</p:attrName>
                                        </p:attrNameLst>
                                      </p:cBhvr>
                                      <p:tavLst>
                                        <p:tav tm="0">
                                          <p:val>
                                            <p:strVal val="0-#ppt_w/2"/>
                                          </p:val>
                                        </p:tav>
                                        <p:tav tm="100000">
                                          <p:val>
                                            <p:strVal val="#ppt_x"/>
                                          </p:val>
                                        </p:tav>
                                      </p:tavLst>
                                    </p:anim>
                                    <p:anim calcmode="lin" valueType="num">
                                      <p:cBhvr additive="base">
                                        <p:cTn dur="500" fill="hold" id="13"/>
                                        <p:tgtEl>
                                          <p:spTgt spid="8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85"/>
                                        </p:tgtEl>
                                        <p:attrNameLst>
                                          <p:attrName>style.visibility</p:attrName>
                                        </p:attrNameLst>
                                      </p:cBhvr>
                                      <p:to>
                                        <p:strVal val="visible"/>
                                      </p:to>
                                    </p:set>
                                    <p:anim calcmode="lin" valueType="num">
                                      <p:cBhvr additive="base">
                                        <p:cTn dur="500" fill="hold" id="17"/>
                                        <p:tgtEl>
                                          <p:spTgt spid="85"/>
                                        </p:tgtEl>
                                        <p:attrNameLst>
                                          <p:attrName>ppt_x</p:attrName>
                                        </p:attrNameLst>
                                      </p:cBhvr>
                                      <p:tavLst>
                                        <p:tav tm="0">
                                          <p:val>
                                            <p:strVal val="0-#ppt_w/2"/>
                                          </p:val>
                                        </p:tav>
                                        <p:tav tm="100000">
                                          <p:val>
                                            <p:strVal val="#ppt_x"/>
                                          </p:val>
                                        </p:tav>
                                      </p:tavLst>
                                    </p:anim>
                                    <p:anim calcmode="lin" valueType="num">
                                      <p:cBhvr additive="base">
                                        <p:cTn dur="500" fill="hold" id="18"/>
                                        <p:tgtEl>
                                          <p:spTgt spid="8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93"/>
                                        </p:tgtEl>
                                        <p:attrNameLst>
                                          <p:attrName>style.visibility</p:attrName>
                                        </p:attrNameLst>
                                      </p:cBhvr>
                                      <p:to>
                                        <p:strVal val="visible"/>
                                      </p:to>
                                    </p:set>
                                    <p:anim calcmode="lin" valueType="num">
                                      <p:cBhvr additive="base">
                                        <p:cTn dur="500" fill="hold" id="22"/>
                                        <p:tgtEl>
                                          <p:spTgt spid="93"/>
                                        </p:tgtEl>
                                        <p:attrNameLst>
                                          <p:attrName>ppt_x</p:attrName>
                                        </p:attrNameLst>
                                      </p:cBhvr>
                                      <p:tavLst>
                                        <p:tav tm="0">
                                          <p:val>
                                            <p:strVal val="0-#ppt_w/2"/>
                                          </p:val>
                                        </p:tav>
                                        <p:tav tm="100000">
                                          <p:val>
                                            <p:strVal val="#ppt_x"/>
                                          </p:val>
                                        </p:tav>
                                      </p:tavLst>
                                    </p:anim>
                                    <p:anim calcmode="lin" valueType="num">
                                      <p:cBhvr additive="base">
                                        <p:cTn dur="500" fill="hold" id="23"/>
                                        <p:tgtEl>
                                          <p:spTgt spid="9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94"/>
                                        </p:tgtEl>
                                        <p:attrNameLst>
                                          <p:attrName>style.visibility</p:attrName>
                                        </p:attrNameLst>
                                      </p:cBhvr>
                                      <p:to>
                                        <p:strVal val="visible"/>
                                      </p:to>
                                    </p:set>
                                    <p:anim calcmode="lin" valueType="num">
                                      <p:cBhvr additive="base">
                                        <p:cTn dur="500" fill="hold" id="27"/>
                                        <p:tgtEl>
                                          <p:spTgt spid="94"/>
                                        </p:tgtEl>
                                        <p:attrNameLst>
                                          <p:attrName>ppt_x</p:attrName>
                                        </p:attrNameLst>
                                      </p:cBhvr>
                                      <p:tavLst>
                                        <p:tav tm="0">
                                          <p:val>
                                            <p:strVal val="0-#ppt_w/2"/>
                                          </p:val>
                                        </p:tav>
                                        <p:tav tm="100000">
                                          <p:val>
                                            <p:strVal val="#ppt_x"/>
                                          </p:val>
                                        </p:tav>
                                      </p:tavLst>
                                    </p:anim>
                                    <p:anim calcmode="lin" valueType="num">
                                      <p:cBhvr additive="base">
                                        <p:cTn dur="500" fill="hold" id="28"/>
                                        <p:tgtEl>
                                          <p:spTgt spid="9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8">
                                  <p:stCondLst>
                                    <p:cond delay="0"/>
                                  </p:stCondLst>
                                  <p:childTnLst>
                                    <p:set>
                                      <p:cBhvr>
                                        <p:cTn dur="1" fill="hold" id="31">
                                          <p:stCondLst>
                                            <p:cond delay="0"/>
                                          </p:stCondLst>
                                        </p:cTn>
                                        <p:tgtEl>
                                          <p:spTgt spid="95"/>
                                        </p:tgtEl>
                                        <p:attrNameLst>
                                          <p:attrName>style.visibility</p:attrName>
                                        </p:attrNameLst>
                                      </p:cBhvr>
                                      <p:to>
                                        <p:strVal val="visible"/>
                                      </p:to>
                                    </p:set>
                                    <p:anim calcmode="lin" valueType="num">
                                      <p:cBhvr additive="base">
                                        <p:cTn dur="500" fill="hold" id="32"/>
                                        <p:tgtEl>
                                          <p:spTgt spid="95"/>
                                        </p:tgtEl>
                                        <p:attrNameLst>
                                          <p:attrName>ppt_x</p:attrName>
                                        </p:attrNameLst>
                                      </p:cBhvr>
                                      <p:tavLst>
                                        <p:tav tm="0">
                                          <p:val>
                                            <p:strVal val="0-#ppt_w/2"/>
                                          </p:val>
                                        </p:tav>
                                        <p:tav tm="100000">
                                          <p:val>
                                            <p:strVal val="#ppt_x"/>
                                          </p:val>
                                        </p:tav>
                                      </p:tavLst>
                                    </p:anim>
                                    <p:anim calcmode="lin" valueType="num">
                                      <p:cBhvr additive="base">
                                        <p:cTn dur="500" fill="hold" id="33"/>
                                        <p:tgtEl>
                                          <p:spTgt spid="95"/>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8">
                                  <p:stCondLst>
                                    <p:cond delay="0"/>
                                  </p:stCondLst>
                                  <p:childTnLst>
                                    <p:set>
                                      <p:cBhvr>
                                        <p:cTn dur="1" fill="hold" id="36">
                                          <p:stCondLst>
                                            <p:cond delay="0"/>
                                          </p:stCondLst>
                                        </p:cTn>
                                        <p:tgtEl>
                                          <p:spTgt spid="99"/>
                                        </p:tgtEl>
                                        <p:attrNameLst>
                                          <p:attrName>style.visibility</p:attrName>
                                        </p:attrNameLst>
                                      </p:cBhvr>
                                      <p:to>
                                        <p:strVal val="visible"/>
                                      </p:to>
                                    </p:set>
                                    <p:anim calcmode="lin" valueType="num">
                                      <p:cBhvr additive="base">
                                        <p:cTn dur="500" fill="hold" id="37"/>
                                        <p:tgtEl>
                                          <p:spTgt spid="99"/>
                                        </p:tgtEl>
                                        <p:attrNameLst>
                                          <p:attrName>ppt_x</p:attrName>
                                        </p:attrNameLst>
                                      </p:cBhvr>
                                      <p:tavLst>
                                        <p:tav tm="0">
                                          <p:val>
                                            <p:strVal val="0-#ppt_w/2"/>
                                          </p:val>
                                        </p:tav>
                                        <p:tav tm="100000">
                                          <p:val>
                                            <p:strVal val="#ppt_x"/>
                                          </p:val>
                                        </p:tav>
                                      </p:tavLst>
                                    </p:anim>
                                    <p:anim calcmode="lin" valueType="num">
                                      <p:cBhvr additive="base">
                                        <p:cTn dur="500" fill="hold" id="38"/>
                                        <p:tgtEl>
                                          <p:spTgt spid="99"/>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8">
                                  <p:stCondLst>
                                    <p:cond delay="0"/>
                                  </p:stCondLst>
                                  <p:childTnLst>
                                    <p:set>
                                      <p:cBhvr>
                                        <p:cTn dur="1" fill="hold" id="41">
                                          <p:stCondLst>
                                            <p:cond delay="0"/>
                                          </p:stCondLst>
                                        </p:cTn>
                                        <p:tgtEl>
                                          <p:spTgt spid="142"/>
                                        </p:tgtEl>
                                        <p:attrNameLst>
                                          <p:attrName>style.visibility</p:attrName>
                                        </p:attrNameLst>
                                      </p:cBhvr>
                                      <p:to>
                                        <p:strVal val="visible"/>
                                      </p:to>
                                    </p:set>
                                    <p:anim calcmode="lin" valueType="num">
                                      <p:cBhvr additive="base">
                                        <p:cTn dur="500" fill="hold" id="42"/>
                                        <p:tgtEl>
                                          <p:spTgt spid="142"/>
                                        </p:tgtEl>
                                        <p:attrNameLst>
                                          <p:attrName>ppt_x</p:attrName>
                                        </p:attrNameLst>
                                      </p:cBhvr>
                                      <p:tavLst>
                                        <p:tav tm="0">
                                          <p:val>
                                            <p:strVal val="0-#ppt_w/2"/>
                                          </p:val>
                                        </p:tav>
                                        <p:tav tm="100000">
                                          <p:val>
                                            <p:strVal val="#ppt_x"/>
                                          </p:val>
                                        </p:tav>
                                      </p:tavLst>
                                    </p:anim>
                                    <p:anim calcmode="lin" valueType="num">
                                      <p:cBhvr additive="base">
                                        <p:cTn dur="500" fill="hold" id="43"/>
                                        <p:tgtEl>
                                          <p:spTgt spid="142"/>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id="45" nodeType="afterEffect" presetClass="entr" presetID="2" presetSubtype="8">
                                  <p:stCondLst>
                                    <p:cond delay="0"/>
                                  </p:stCondLst>
                                  <p:childTnLst>
                                    <p:set>
                                      <p:cBhvr>
                                        <p:cTn dur="1" fill="hold" id="46">
                                          <p:stCondLst>
                                            <p:cond delay="0"/>
                                          </p:stCondLst>
                                        </p:cTn>
                                        <p:tgtEl>
                                          <p:spTgt spid="143"/>
                                        </p:tgtEl>
                                        <p:attrNameLst>
                                          <p:attrName>style.visibility</p:attrName>
                                        </p:attrNameLst>
                                      </p:cBhvr>
                                      <p:to>
                                        <p:strVal val="visible"/>
                                      </p:to>
                                    </p:set>
                                    <p:anim calcmode="lin" valueType="num">
                                      <p:cBhvr additive="base">
                                        <p:cTn dur="500" fill="hold" id="47"/>
                                        <p:tgtEl>
                                          <p:spTgt spid="143"/>
                                        </p:tgtEl>
                                        <p:attrNameLst>
                                          <p:attrName>ppt_x</p:attrName>
                                        </p:attrNameLst>
                                      </p:cBhvr>
                                      <p:tavLst>
                                        <p:tav tm="0">
                                          <p:val>
                                            <p:strVal val="0-#ppt_w/2"/>
                                          </p:val>
                                        </p:tav>
                                        <p:tav tm="100000">
                                          <p:val>
                                            <p:strVal val="#ppt_x"/>
                                          </p:val>
                                        </p:tav>
                                      </p:tavLst>
                                    </p:anim>
                                    <p:anim calcmode="lin" valueType="num">
                                      <p:cBhvr additive="base">
                                        <p:cTn dur="500" fill="hold" id="48"/>
                                        <p:tgtEl>
                                          <p:spTgt spid="14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id="50" nodeType="afterEffect" presetClass="entr" presetID="2" presetSubtype="8">
                                  <p:stCondLst>
                                    <p:cond delay="0"/>
                                  </p:stCondLst>
                                  <p:childTnLst>
                                    <p:set>
                                      <p:cBhvr>
                                        <p:cTn dur="1" fill="hold" id="51">
                                          <p:stCondLst>
                                            <p:cond delay="0"/>
                                          </p:stCondLst>
                                        </p:cTn>
                                        <p:tgtEl>
                                          <p:spTgt spid="146"/>
                                        </p:tgtEl>
                                        <p:attrNameLst>
                                          <p:attrName>style.visibility</p:attrName>
                                        </p:attrNameLst>
                                      </p:cBhvr>
                                      <p:to>
                                        <p:strVal val="visible"/>
                                      </p:to>
                                    </p:set>
                                    <p:anim calcmode="lin" valueType="num">
                                      <p:cBhvr additive="base">
                                        <p:cTn dur="500" fill="hold" id="52"/>
                                        <p:tgtEl>
                                          <p:spTgt spid="146"/>
                                        </p:tgtEl>
                                        <p:attrNameLst>
                                          <p:attrName>ppt_x</p:attrName>
                                        </p:attrNameLst>
                                      </p:cBhvr>
                                      <p:tavLst>
                                        <p:tav tm="0">
                                          <p:val>
                                            <p:strVal val="0-#ppt_w/2"/>
                                          </p:val>
                                        </p:tav>
                                        <p:tav tm="100000">
                                          <p:val>
                                            <p:strVal val="#ppt_x"/>
                                          </p:val>
                                        </p:tav>
                                      </p:tavLst>
                                    </p:anim>
                                    <p:anim calcmode="lin" valueType="num">
                                      <p:cBhvr additive="base">
                                        <p:cTn dur="500" fill="hold" id="53"/>
                                        <p:tgtEl>
                                          <p:spTgt spid="146"/>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 presetSubtype="2">
                                  <p:stCondLst>
                                    <p:cond delay="0"/>
                                  </p:stCondLst>
                                  <p:childTnLst>
                                    <p:set>
                                      <p:cBhvr>
                                        <p:cTn dur="1" fill="hold" id="56">
                                          <p:stCondLst>
                                            <p:cond delay="0"/>
                                          </p:stCondLst>
                                        </p:cTn>
                                        <p:tgtEl>
                                          <p:spTgt spid="78"/>
                                        </p:tgtEl>
                                        <p:attrNameLst>
                                          <p:attrName>style.visibility</p:attrName>
                                        </p:attrNameLst>
                                      </p:cBhvr>
                                      <p:to>
                                        <p:strVal val="visible"/>
                                      </p:to>
                                    </p:set>
                                    <p:anim calcmode="lin" valueType="num">
                                      <p:cBhvr additive="base">
                                        <p:cTn dur="500" fill="hold" id="57"/>
                                        <p:tgtEl>
                                          <p:spTgt spid="78"/>
                                        </p:tgtEl>
                                        <p:attrNameLst>
                                          <p:attrName>ppt_x</p:attrName>
                                        </p:attrNameLst>
                                      </p:cBhvr>
                                      <p:tavLst>
                                        <p:tav tm="0">
                                          <p:val>
                                            <p:strVal val="1+#ppt_w/2"/>
                                          </p:val>
                                        </p:tav>
                                        <p:tav tm="100000">
                                          <p:val>
                                            <p:strVal val="#ppt_x"/>
                                          </p:val>
                                        </p:tav>
                                      </p:tavLst>
                                    </p:anim>
                                    <p:anim calcmode="lin" valueType="num">
                                      <p:cBhvr additive="base">
                                        <p:cTn dur="500" fill="hold" id="58"/>
                                        <p:tgtEl>
                                          <p:spTgt spid="78"/>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500"/>
                            </p:stCondLst>
                            <p:childTnLst>
                              <p:par>
                                <p:cTn fill="hold" grpId="0" id="60" nodeType="afterEffect" presetClass="entr" presetID="2" presetSubtype="2">
                                  <p:stCondLst>
                                    <p:cond delay="0"/>
                                  </p:stCondLst>
                                  <p:childTnLst>
                                    <p:set>
                                      <p:cBhvr>
                                        <p:cTn dur="1" fill="hold" id="61">
                                          <p:stCondLst>
                                            <p:cond delay="0"/>
                                          </p:stCondLst>
                                        </p:cTn>
                                        <p:tgtEl>
                                          <p:spTgt spid="79"/>
                                        </p:tgtEl>
                                        <p:attrNameLst>
                                          <p:attrName>style.visibility</p:attrName>
                                        </p:attrNameLst>
                                      </p:cBhvr>
                                      <p:to>
                                        <p:strVal val="visible"/>
                                      </p:to>
                                    </p:set>
                                    <p:anim calcmode="lin" valueType="num">
                                      <p:cBhvr additive="base">
                                        <p:cTn dur="500" fill="hold" id="62"/>
                                        <p:tgtEl>
                                          <p:spTgt spid="79"/>
                                        </p:tgtEl>
                                        <p:attrNameLst>
                                          <p:attrName>ppt_x</p:attrName>
                                        </p:attrNameLst>
                                      </p:cBhvr>
                                      <p:tavLst>
                                        <p:tav tm="0">
                                          <p:val>
                                            <p:strVal val="1+#ppt_w/2"/>
                                          </p:val>
                                        </p:tav>
                                        <p:tav tm="100000">
                                          <p:val>
                                            <p:strVal val="#ppt_x"/>
                                          </p:val>
                                        </p:tav>
                                      </p:tavLst>
                                    </p:anim>
                                    <p:anim calcmode="lin" valueType="num">
                                      <p:cBhvr additive="base">
                                        <p:cTn dur="500" fill="hold" id="63"/>
                                        <p:tgtEl>
                                          <p:spTgt spid="79"/>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000"/>
                            </p:stCondLst>
                            <p:childTnLst>
                              <p:par>
                                <p:cTn fill="hold" id="65" nodeType="afterEffect" presetClass="entr" presetID="2" presetSubtype="2">
                                  <p:stCondLst>
                                    <p:cond delay="0"/>
                                  </p:stCondLst>
                                  <p:childTnLst>
                                    <p:set>
                                      <p:cBhvr>
                                        <p:cTn dur="1" fill="hold" id="66">
                                          <p:stCondLst>
                                            <p:cond delay="0"/>
                                          </p:stCondLst>
                                        </p:cTn>
                                        <p:tgtEl>
                                          <p:spTgt spid="80"/>
                                        </p:tgtEl>
                                        <p:attrNameLst>
                                          <p:attrName>style.visibility</p:attrName>
                                        </p:attrNameLst>
                                      </p:cBhvr>
                                      <p:to>
                                        <p:strVal val="visible"/>
                                      </p:to>
                                    </p:set>
                                    <p:anim calcmode="lin" valueType="num">
                                      <p:cBhvr additive="base">
                                        <p:cTn dur="500" fill="hold" id="67"/>
                                        <p:tgtEl>
                                          <p:spTgt spid="80"/>
                                        </p:tgtEl>
                                        <p:attrNameLst>
                                          <p:attrName>ppt_x</p:attrName>
                                        </p:attrNameLst>
                                      </p:cBhvr>
                                      <p:tavLst>
                                        <p:tav tm="0">
                                          <p:val>
                                            <p:strVal val="1+#ppt_w/2"/>
                                          </p:val>
                                        </p:tav>
                                        <p:tav tm="100000">
                                          <p:val>
                                            <p:strVal val="#ppt_x"/>
                                          </p:val>
                                        </p:tav>
                                      </p:tavLst>
                                    </p:anim>
                                    <p:anim calcmode="lin" valueType="num">
                                      <p:cBhvr additive="base">
                                        <p:cTn dur="500" fill="hold" id="68"/>
                                        <p:tgtEl>
                                          <p:spTgt spid="80"/>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 presetSubtype="2">
                                  <p:stCondLst>
                                    <p:cond delay="0"/>
                                  </p:stCondLst>
                                  <p:childTnLst>
                                    <p:set>
                                      <p:cBhvr>
                                        <p:cTn dur="1" fill="hold" id="71">
                                          <p:stCondLst>
                                            <p:cond delay="0"/>
                                          </p:stCondLst>
                                        </p:cTn>
                                        <p:tgtEl>
                                          <p:spTgt spid="88"/>
                                        </p:tgtEl>
                                        <p:attrNameLst>
                                          <p:attrName>style.visibility</p:attrName>
                                        </p:attrNameLst>
                                      </p:cBhvr>
                                      <p:to>
                                        <p:strVal val="visible"/>
                                      </p:to>
                                    </p:set>
                                    <p:anim calcmode="lin" valueType="num">
                                      <p:cBhvr additive="base">
                                        <p:cTn dur="500" fill="hold" id="72"/>
                                        <p:tgtEl>
                                          <p:spTgt spid="88"/>
                                        </p:tgtEl>
                                        <p:attrNameLst>
                                          <p:attrName>ppt_x</p:attrName>
                                        </p:attrNameLst>
                                      </p:cBhvr>
                                      <p:tavLst>
                                        <p:tav tm="0">
                                          <p:val>
                                            <p:strVal val="1+#ppt_w/2"/>
                                          </p:val>
                                        </p:tav>
                                        <p:tav tm="100000">
                                          <p:val>
                                            <p:strVal val="#ppt_x"/>
                                          </p:val>
                                        </p:tav>
                                      </p:tavLst>
                                    </p:anim>
                                    <p:anim calcmode="lin" valueType="num">
                                      <p:cBhvr additive="base">
                                        <p:cTn dur="500" fill="hold" id="73"/>
                                        <p:tgtEl>
                                          <p:spTgt spid="88"/>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000"/>
                            </p:stCondLst>
                            <p:childTnLst>
                              <p:par>
                                <p:cTn fill="hold" grpId="0" id="75" nodeType="afterEffect" presetClass="entr" presetID="2" presetSubtype="2">
                                  <p:stCondLst>
                                    <p:cond delay="0"/>
                                  </p:stCondLst>
                                  <p:childTnLst>
                                    <p:set>
                                      <p:cBhvr>
                                        <p:cTn dur="1" fill="hold" id="76">
                                          <p:stCondLst>
                                            <p:cond delay="0"/>
                                          </p:stCondLst>
                                        </p:cTn>
                                        <p:tgtEl>
                                          <p:spTgt spid="89"/>
                                        </p:tgtEl>
                                        <p:attrNameLst>
                                          <p:attrName>style.visibility</p:attrName>
                                        </p:attrNameLst>
                                      </p:cBhvr>
                                      <p:to>
                                        <p:strVal val="visible"/>
                                      </p:to>
                                    </p:set>
                                    <p:anim calcmode="lin" valueType="num">
                                      <p:cBhvr additive="base">
                                        <p:cTn dur="500" fill="hold" id="77"/>
                                        <p:tgtEl>
                                          <p:spTgt spid="89"/>
                                        </p:tgtEl>
                                        <p:attrNameLst>
                                          <p:attrName>ppt_x</p:attrName>
                                        </p:attrNameLst>
                                      </p:cBhvr>
                                      <p:tavLst>
                                        <p:tav tm="0">
                                          <p:val>
                                            <p:strVal val="1+#ppt_w/2"/>
                                          </p:val>
                                        </p:tav>
                                        <p:tav tm="100000">
                                          <p:val>
                                            <p:strVal val="#ppt_x"/>
                                          </p:val>
                                        </p:tav>
                                      </p:tavLst>
                                    </p:anim>
                                    <p:anim calcmode="lin" valueType="num">
                                      <p:cBhvr additive="base">
                                        <p:cTn dur="500" fill="hold" id="78"/>
                                        <p:tgtEl>
                                          <p:spTgt spid="89"/>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500"/>
                            </p:stCondLst>
                            <p:childTnLst>
                              <p:par>
                                <p:cTn fill="hold" id="80" nodeType="afterEffect" presetClass="entr" presetID="2" presetSubtype="2">
                                  <p:stCondLst>
                                    <p:cond delay="0"/>
                                  </p:stCondLst>
                                  <p:childTnLst>
                                    <p:set>
                                      <p:cBhvr>
                                        <p:cTn dur="1" fill="hold" id="81">
                                          <p:stCondLst>
                                            <p:cond delay="0"/>
                                          </p:stCondLst>
                                        </p:cTn>
                                        <p:tgtEl>
                                          <p:spTgt spid="90"/>
                                        </p:tgtEl>
                                        <p:attrNameLst>
                                          <p:attrName>style.visibility</p:attrName>
                                        </p:attrNameLst>
                                      </p:cBhvr>
                                      <p:to>
                                        <p:strVal val="visible"/>
                                      </p:to>
                                    </p:set>
                                    <p:anim calcmode="lin" valueType="num">
                                      <p:cBhvr additive="base">
                                        <p:cTn dur="500" fill="hold" id="82"/>
                                        <p:tgtEl>
                                          <p:spTgt spid="90"/>
                                        </p:tgtEl>
                                        <p:attrNameLst>
                                          <p:attrName>ppt_x</p:attrName>
                                        </p:attrNameLst>
                                      </p:cBhvr>
                                      <p:tavLst>
                                        <p:tav tm="0">
                                          <p:val>
                                            <p:strVal val="1+#ppt_w/2"/>
                                          </p:val>
                                        </p:tav>
                                        <p:tav tm="100000">
                                          <p:val>
                                            <p:strVal val="#ppt_x"/>
                                          </p:val>
                                        </p:tav>
                                      </p:tavLst>
                                    </p:anim>
                                    <p:anim calcmode="lin" valueType="num">
                                      <p:cBhvr additive="base">
                                        <p:cTn dur="500" fill="hold" id="83"/>
                                        <p:tgtEl>
                                          <p:spTgt spid="90"/>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8000"/>
                            </p:stCondLst>
                            <p:childTnLst>
                              <p:par>
                                <p:cTn fill="hold" grpId="0" id="85" nodeType="afterEffect" presetClass="entr" presetID="2" presetSubtype="2">
                                  <p:stCondLst>
                                    <p:cond delay="0"/>
                                  </p:stCondLst>
                                  <p:childTnLst>
                                    <p:set>
                                      <p:cBhvr>
                                        <p:cTn dur="1" fill="hold" id="86">
                                          <p:stCondLst>
                                            <p:cond delay="0"/>
                                          </p:stCondLst>
                                        </p:cTn>
                                        <p:tgtEl>
                                          <p:spTgt spid="98"/>
                                        </p:tgtEl>
                                        <p:attrNameLst>
                                          <p:attrName>style.visibility</p:attrName>
                                        </p:attrNameLst>
                                      </p:cBhvr>
                                      <p:to>
                                        <p:strVal val="visible"/>
                                      </p:to>
                                    </p:set>
                                    <p:anim calcmode="lin" valueType="num">
                                      <p:cBhvr additive="base">
                                        <p:cTn dur="500" fill="hold" id="87"/>
                                        <p:tgtEl>
                                          <p:spTgt spid="98"/>
                                        </p:tgtEl>
                                        <p:attrNameLst>
                                          <p:attrName>ppt_x</p:attrName>
                                        </p:attrNameLst>
                                      </p:cBhvr>
                                      <p:tavLst>
                                        <p:tav tm="0">
                                          <p:val>
                                            <p:strVal val="1+#ppt_w/2"/>
                                          </p:val>
                                        </p:tav>
                                        <p:tav tm="100000">
                                          <p:val>
                                            <p:strVal val="#ppt_x"/>
                                          </p:val>
                                        </p:tav>
                                      </p:tavLst>
                                    </p:anim>
                                    <p:anim calcmode="lin" valueType="num">
                                      <p:cBhvr additive="base">
                                        <p:cTn dur="500" fill="hold" id="88"/>
                                        <p:tgtEl>
                                          <p:spTgt spid="98"/>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8500"/>
                            </p:stCondLst>
                            <p:childTnLst>
                              <p:par>
                                <p:cTn fill="hold" grpId="0" id="90" nodeType="afterEffect" presetClass="entr" presetID="2" presetSubtype="2">
                                  <p:stCondLst>
                                    <p:cond delay="0"/>
                                  </p:stCondLst>
                                  <p:childTnLst>
                                    <p:set>
                                      <p:cBhvr>
                                        <p:cTn dur="1" fill="hold" id="91">
                                          <p:stCondLst>
                                            <p:cond delay="0"/>
                                          </p:stCondLst>
                                        </p:cTn>
                                        <p:tgtEl>
                                          <p:spTgt spid="100"/>
                                        </p:tgtEl>
                                        <p:attrNameLst>
                                          <p:attrName>style.visibility</p:attrName>
                                        </p:attrNameLst>
                                      </p:cBhvr>
                                      <p:to>
                                        <p:strVal val="visible"/>
                                      </p:to>
                                    </p:set>
                                    <p:anim calcmode="lin" valueType="num">
                                      <p:cBhvr additive="base">
                                        <p:cTn dur="500" fill="hold" id="92"/>
                                        <p:tgtEl>
                                          <p:spTgt spid="100"/>
                                        </p:tgtEl>
                                        <p:attrNameLst>
                                          <p:attrName>ppt_x</p:attrName>
                                        </p:attrNameLst>
                                      </p:cBhvr>
                                      <p:tavLst>
                                        <p:tav tm="0">
                                          <p:val>
                                            <p:strVal val="1+#ppt_w/2"/>
                                          </p:val>
                                        </p:tav>
                                        <p:tav tm="100000">
                                          <p:val>
                                            <p:strVal val="#ppt_x"/>
                                          </p:val>
                                        </p:tav>
                                      </p:tavLst>
                                    </p:anim>
                                    <p:anim calcmode="lin" valueType="num">
                                      <p:cBhvr additive="base">
                                        <p:cTn dur="500" fill="hold" id="93"/>
                                        <p:tgtEl>
                                          <p:spTgt spid="100"/>
                                        </p:tgtEl>
                                        <p:attrNameLst>
                                          <p:attrName>ppt_y</p:attrName>
                                        </p:attrNameLst>
                                      </p:cBhvr>
                                      <p:tavLst>
                                        <p:tav tm="0">
                                          <p:val>
                                            <p:strVal val="#ppt_y"/>
                                          </p:val>
                                        </p:tav>
                                        <p:tav tm="100000">
                                          <p:val>
                                            <p:strVal val="#ppt_y"/>
                                          </p:val>
                                        </p:tav>
                                      </p:tavLst>
                                    </p:anim>
                                  </p:childTnLst>
                                </p:cTn>
                              </p:par>
                            </p:childTnLst>
                          </p:cTn>
                        </p:par>
                        <p:par>
                          <p:cTn fill="hold" id="94" nodeType="afterGroup">
                            <p:stCondLst>
                              <p:cond delay="9000"/>
                            </p:stCondLst>
                            <p:childTnLst>
                              <p:par>
                                <p:cTn fill="hold" id="95" nodeType="afterEffect" presetClass="entr" presetID="2" presetSubtype="2">
                                  <p:stCondLst>
                                    <p:cond delay="0"/>
                                  </p:stCondLst>
                                  <p:childTnLst>
                                    <p:set>
                                      <p:cBhvr>
                                        <p:cTn dur="1" fill="hold" id="96">
                                          <p:stCondLst>
                                            <p:cond delay="0"/>
                                          </p:stCondLst>
                                        </p:cTn>
                                        <p:tgtEl>
                                          <p:spTgt spid="149"/>
                                        </p:tgtEl>
                                        <p:attrNameLst>
                                          <p:attrName>style.visibility</p:attrName>
                                        </p:attrNameLst>
                                      </p:cBhvr>
                                      <p:to>
                                        <p:strVal val="visible"/>
                                      </p:to>
                                    </p:set>
                                    <p:anim calcmode="lin" valueType="num">
                                      <p:cBhvr additive="base">
                                        <p:cTn dur="500" fill="hold" id="97"/>
                                        <p:tgtEl>
                                          <p:spTgt spid="149"/>
                                        </p:tgtEl>
                                        <p:attrNameLst>
                                          <p:attrName>ppt_x</p:attrName>
                                        </p:attrNameLst>
                                      </p:cBhvr>
                                      <p:tavLst>
                                        <p:tav tm="0">
                                          <p:val>
                                            <p:strVal val="1+#ppt_w/2"/>
                                          </p:val>
                                        </p:tav>
                                        <p:tav tm="100000">
                                          <p:val>
                                            <p:strVal val="#ppt_x"/>
                                          </p:val>
                                        </p:tav>
                                      </p:tavLst>
                                    </p:anim>
                                    <p:anim calcmode="lin" valueType="num">
                                      <p:cBhvr additive="base">
                                        <p:cTn dur="500" fill="hold" id="98"/>
                                        <p:tgtEl>
                                          <p:spTgt spid="149"/>
                                        </p:tgtEl>
                                        <p:attrNameLst>
                                          <p:attrName>ppt_y</p:attrName>
                                        </p:attrNameLst>
                                      </p:cBhvr>
                                      <p:tavLst>
                                        <p:tav tm="0">
                                          <p:val>
                                            <p:strVal val="#ppt_y"/>
                                          </p:val>
                                        </p:tav>
                                        <p:tav tm="100000">
                                          <p:val>
                                            <p:strVal val="#ppt_y"/>
                                          </p:val>
                                        </p:tav>
                                      </p:tavLst>
                                    </p:anim>
                                  </p:childTnLst>
                                </p:cTn>
                              </p:par>
                            </p:childTnLst>
                          </p:cTn>
                        </p:par>
                        <p:par>
                          <p:cTn fill="hold" id="99" nodeType="afterGroup">
                            <p:stCondLst>
                              <p:cond delay="9500"/>
                            </p:stCondLst>
                            <p:childTnLst>
                              <p:par>
                                <p:cTn fill="hold" id="100" nodeType="afterEffect" presetClass="entr" presetID="2" presetSubtype="2">
                                  <p:stCondLst>
                                    <p:cond delay="0"/>
                                  </p:stCondLst>
                                  <p:childTnLst>
                                    <p:set>
                                      <p:cBhvr>
                                        <p:cTn dur="1" fill="hold" id="101">
                                          <p:stCondLst>
                                            <p:cond delay="0"/>
                                          </p:stCondLst>
                                        </p:cTn>
                                        <p:tgtEl>
                                          <p:spTgt spid="152"/>
                                        </p:tgtEl>
                                        <p:attrNameLst>
                                          <p:attrName>style.visibility</p:attrName>
                                        </p:attrNameLst>
                                      </p:cBhvr>
                                      <p:to>
                                        <p:strVal val="visible"/>
                                      </p:to>
                                    </p:set>
                                    <p:anim calcmode="lin" valueType="num">
                                      <p:cBhvr additive="base">
                                        <p:cTn dur="500" fill="hold" id="102"/>
                                        <p:tgtEl>
                                          <p:spTgt spid="152"/>
                                        </p:tgtEl>
                                        <p:attrNameLst>
                                          <p:attrName>ppt_x</p:attrName>
                                        </p:attrNameLst>
                                      </p:cBhvr>
                                      <p:tavLst>
                                        <p:tav tm="0">
                                          <p:val>
                                            <p:strVal val="1+#ppt_w/2"/>
                                          </p:val>
                                        </p:tav>
                                        <p:tav tm="100000">
                                          <p:val>
                                            <p:strVal val="#ppt_x"/>
                                          </p:val>
                                        </p:tav>
                                      </p:tavLst>
                                    </p:anim>
                                    <p:anim calcmode="lin" valueType="num">
                                      <p:cBhvr additive="base">
                                        <p:cTn dur="500" fill="hold" id="103"/>
                                        <p:tgtEl>
                                          <p:spTgt spid="152"/>
                                        </p:tgtEl>
                                        <p:attrNameLst>
                                          <p:attrName>ppt_y</p:attrName>
                                        </p:attrNameLst>
                                      </p:cBhvr>
                                      <p:tavLst>
                                        <p:tav tm="0">
                                          <p:val>
                                            <p:strVal val="#ppt_y"/>
                                          </p:val>
                                        </p:tav>
                                        <p:tav tm="100000">
                                          <p:val>
                                            <p:strVal val="#ppt_y"/>
                                          </p:val>
                                        </p:tav>
                                      </p:tavLst>
                                    </p:anim>
                                  </p:childTnLst>
                                </p:cTn>
                              </p:par>
                            </p:childTnLst>
                          </p:cTn>
                        </p:par>
                        <p:par>
                          <p:cTn fill="hold" id="104" nodeType="afterGroup">
                            <p:stCondLst>
                              <p:cond delay="10000"/>
                            </p:stCondLst>
                            <p:childTnLst>
                              <p:par>
                                <p:cTn fill="hold" id="105" nodeType="afterEffect" presetClass="entr" presetID="22" presetSubtype="8">
                                  <p:stCondLst>
                                    <p:cond delay="0"/>
                                  </p:stCondLst>
                                  <p:childTnLst>
                                    <p:set>
                                      <p:cBhvr>
                                        <p:cTn dur="1" fill="hold" id="106">
                                          <p:stCondLst>
                                            <p:cond delay="0"/>
                                          </p:stCondLst>
                                        </p:cTn>
                                        <p:tgtEl>
                                          <p:spTgt spid="155"/>
                                        </p:tgtEl>
                                        <p:attrNameLst>
                                          <p:attrName>style.visibility</p:attrName>
                                        </p:attrNameLst>
                                      </p:cBhvr>
                                      <p:to>
                                        <p:strVal val="visible"/>
                                      </p:to>
                                    </p:set>
                                    <p:animEffect filter="wipe(left)" transition="in">
                                      <p:cBhvr>
                                        <p:cTn dur="500" id="107"/>
                                        <p:tgtEl>
                                          <p:spTgt spid="155"/>
                                        </p:tgtEl>
                                      </p:cBhvr>
                                    </p:animEffect>
                                  </p:childTnLst>
                                </p:cTn>
                              </p:par>
                            </p:childTnLst>
                          </p:cTn>
                        </p:par>
                        <p:par>
                          <p:cTn fill="hold" id="108" nodeType="afterGroup">
                            <p:stCondLst>
                              <p:cond delay="10500"/>
                            </p:stCondLst>
                            <p:childTnLst>
                              <p:par>
                                <p:cTn fill="hold" grpId="0" id="109" nodeType="afterEffect" presetClass="entr" presetID="2" presetSubtype="8">
                                  <p:stCondLst>
                                    <p:cond delay="0"/>
                                  </p:stCondLst>
                                  <p:childTnLst>
                                    <p:set>
                                      <p:cBhvr>
                                        <p:cTn dur="1" fill="hold" id="110">
                                          <p:stCondLst>
                                            <p:cond delay="0"/>
                                          </p:stCondLst>
                                        </p:cTn>
                                        <p:tgtEl>
                                          <p:spTgt spid="156"/>
                                        </p:tgtEl>
                                        <p:attrNameLst>
                                          <p:attrName>style.visibility</p:attrName>
                                        </p:attrNameLst>
                                      </p:cBhvr>
                                      <p:to>
                                        <p:strVal val="visible"/>
                                      </p:to>
                                    </p:set>
                                    <p:anim calcmode="lin" valueType="num">
                                      <p:cBhvr additive="base">
                                        <p:cTn dur="500" fill="hold" id="111"/>
                                        <p:tgtEl>
                                          <p:spTgt spid="156"/>
                                        </p:tgtEl>
                                        <p:attrNameLst>
                                          <p:attrName>ppt_x</p:attrName>
                                        </p:attrNameLst>
                                      </p:cBhvr>
                                      <p:tavLst>
                                        <p:tav tm="0">
                                          <p:val>
                                            <p:strVal val="0-#ppt_w/2"/>
                                          </p:val>
                                        </p:tav>
                                        <p:tav tm="100000">
                                          <p:val>
                                            <p:strVal val="#ppt_x"/>
                                          </p:val>
                                        </p:tav>
                                      </p:tavLst>
                                    </p:anim>
                                    <p:anim calcmode="lin" valueType="num">
                                      <p:cBhvr additive="base">
                                        <p:cTn dur="500" fill="hold" id="112"/>
                                        <p:tgtEl>
                                          <p:spTgt spid="1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9"/>
      <p:bldP grpId="0" spid="83"/>
      <p:bldP grpId="0" spid="84"/>
      <p:bldP grpId="0" spid="88"/>
      <p:bldP grpId="0" spid="89"/>
      <p:bldP grpId="0" spid="93"/>
      <p:bldP grpId="0" spid="94"/>
      <p:bldP grpId="0" spid="98"/>
      <p:bldP grpId="0" spid="99"/>
      <p:bldP grpId="0" spid="100"/>
      <p:bldP grpId="0" spid="142"/>
      <p:bldP grpId="0" spid="15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842139" y="1045537"/>
            <a:ext cx="1459722" cy="3759996"/>
            <a:chOff x="3842139" y="1045537"/>
            <a:chExt cx="1459722" cy="3759996"/>
          </a:xfrm>
        </p:grpSpPr>
        <p:grpSp>
          <p:nvGrpSpPr>
            <p:cNvPr id="398" name="组合 397"/>
            <p:cNvGrpSpPr/>
            <p:nvPr/>
          </p:nvGrpSpPr>
          <p:grpSpPr>
            <a:xfrm>
              <a:off x="3842139" y="1045537"/>
              <a:ext cx="1459722" cy="3759996"/>
              <a:chOff x="3953588" y="989011"/>
              <a:chExt cx="2578844" cy="6642664"/>
            </a:xfrm>
          </p:grpSpPr>
          <p:sp>
            <p:nvSpPr>
              <p:cNvPr id="399" name="任意多边形 398"/>
              <p:cNvSpPr/>
              <p:nvPr/>
            </p:nvSpPr>
            <p:spPr>
              <a:xfrm>
                <a:off x="3953588" y="989011"/>
                <a:ext cx="2578844" cy="1177018"/>
              </a:xfrm>
              <a:custGeom>
                <a:gdLst>
                  <a:gd fmla="*/ 1289422 w 2578844" name="connsiteX0"/>
                  <a:gd fmla="*/ 0 h 1177018" name="connsiteY0"/>
                  <a:gd fmla="*/ 2578134 w 2578844" name="connsiteX1"/>
                  <a:gd fmla="*/ 1162953 h 1177018" name="connsiteY1"/>
                  <a:gd fmla="*/ 2578844 w 2578844" name="connsiteX2"/>
                  <a:gd fmla="*/ 1177018 h 1177018" name="connsiteY2"/>
                  <a:gd fmla="*/ 0 w 2578844" name="connsiteX3"/>
                  <a:gd fmla="*/ 1177018 h 1177018" name="connsiteY3"/>
                  <a:gd fmla="*/ 710 w 2578844" name="connsiteX4"/>
                  <a:gd fmla="*/ 1162953 h 1177018" name="connsiteY4"/>
                  <a:gd fmla="*/ 1289422 w 2578844" name="connsiteX5"/>
                  <a:gd fmla="*/ 0 h 117701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77018" w="2578844">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0" name="梯形 399"/>
              <p:cNvSpPr/>
              <p:nvPr/>
            </p:nvSpPr>
            <p:spPr>
              <a:xfrm flipV="1">
                <a:off x="3953588" y="2273236"/>
                <a:ext cx="2578844" cy="1068450"/>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1" name="梯形 400"/>
              <p:cNvSpPr/>
              <p:nvPr/>
            </p:nvSpPr>
            <p:spPr>
              <a:xfrm flipV="1">
                <a:off x="4241800" y="3448893"/>
                <a:ext cx="2012950" cy="1068450"/>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2" name="任意多边形 401"/>
              <p:cNvSpPr/>
              <p:nvPr/>
            </p:nvSpPr>
            <p:spPr>
              <a:xfrm flipV="1">
                <a:off x="4524375" y="4624550"/>
                <a:ext cx="1447800" cy="1426140"/>
              </a:xfrm>
              <a:custGeom>
                <a:gdLst>
                  <a:gd fmla="*/ 0 w 1447800" name="connsiteX0"/>
                  <a:gd fmla="*/ 1426140 h 1426140" name="connsiteY0"/>
                  <a:gd fmla="*/ 1447800 w 1447800" name="connsiteX1"/>
                  <a:gd fmla="*/ 1426140 h 1426140" name="connsiteY1"/>
                  <a:gd fmla="*/ 1180688 w 1447800" name="connsiteX2"/>
                  <a:gd fmla="*/ 357690 h 1426140" name="connsiteY2"/>
                  <a:gd fmla="*/ 1177247 w 1447800" name="connsiteX3"/>
                  <a:gd fmla="*/ 357690 h 1426140" name="connsiteY3"/>
                  <a:gd fmla="*/ 1174880 w 1447800" name="connsiteX4"/>
                  <a:gd fmla="*/ 336305 h 1426140" name="connsiteY4"/>
                  <a:gd fmla="*/ 721810 w 1447800" name="connsiteX5"/>
                  <a:gd fmla="*/ 0 h 1426140" name="connsiteY5"/>
                  <a:gd fmla="*/ 268741 w 1447800" name="connsiteX6"/>
                  <a:gd fmla="*/ 336305 h 1426140" name="connsiteY6"/>
                  <a:gd fmla="*/ 265786 w 1447800" name="connsiteX7"/>
                  <a:gd fmla="*/ 362997 h 14261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26140" w="144780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3" name="椭圆 402"/>
              <p:cNvSpPr/>
              <p:nvPr/>
            </p:nvSpPr>
            <p:spPr>
              <a:xfrm>
                <a:off x="4550283" y="6246220"/>
                <a:ext cx="1385455" cy="1385455"/>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5" name="Group 4"/>
            <p:cNvGrpSpPr>
              <a:grpSpLocks noChangeAspect="1"/>
            </p:cNvGrpSpPr>
            <p:nvPr/>
          </p:nvGrpSpPr>
          <p:grpSpPr>
            <a:xfrm>
              <a:off x="4396474" y="1221052"/>
              <a:ext cx="315440" cy="369659"/>
              <a:chOff x="1776" y="1776"/>
              <a:chExt cx="64" cy="75"/>
            </a:xfrm>
            <a:solidFill>
              <a:schemeClr val="tx2"/>
            </a:solidFill>
          </p:grpSpPr>
          <p:sp>
            <p:nvSpPr>
              <p:cNvPr id="406"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10" name="Group 18"/>
            <p:cNvGrpSpPr>
              <a:grpSpLocks noChangeAspect="1"/>
            </p:cNvGrpSpPr>
            <p:nvPr/>
          </p:nvGrpSpPr>
          <p:grpSpPr>
            <a:xfrm>
              <a:off x="4413570" y="3299332"/>
              <a:ext cx="320356" cy="298512"/>
              <a:chOff x="3802" y="2858"/>
              <a:chExt cx="616" cy="574"/>
            </a:xfrm>
            <a:solidFill>
              <a:schemeClr val="bg2"/>
            </a:solidFill>
          </p:grpSpPr>
          <p:sp>
            <p:nvSpPr>
              <p:cNvPr id="411"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16" name="Group 13"/>
            <p:cNvGrpSpPr>
              <a:grpSpLocks noChangeAspect="1"/>
            </p:cNvGrpSpPr>
            <p:nvPr/>
          </p:nvGrpSpPr>
          <p:grpSpPr>
            <a:xfrm>
              <a:off x="4379666" y="1889084"/>
              <a:ext cx="384669" cy="389210"/>
              <a:chOff x="2426" y="2781"/>
              <a:chExt cx="593" cy="600"/>
            </a:xfrm>
            <a:solidFill>
              <a:schemeClr val="bg2"/>
            </a:solidFill>
          </p:grpSpPr>
          <p:sp>
            <p:nvSpPr>
              <p:cNvPr id="417"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19" name="组合 418"/>
            <p:cNvGrpSpPr/>
            <p:nvPr/>
          </p:nvGrpSpPr>
          <p:grpSpPr>
            <a:xfrm>
              <a:off x="4411907" y="2562343"/>
              <a:ext cx="330564" cy="359730"/>
              <a:chOff x="4873626" y="1965325"/>
              <a:chExt cx="269876" cy="293688"/>
            </a:xfrm>
            <a:solidFill>
              <a:schemeClr val="tx2"/>
            </a:solidFill>
          </p:grpSpPr>
          <p:sp>
            <p:nvSpPr>
              <p:cNvPr id="420" name="Freeform 502"/>
              <p:cNvSpPr/>
              <p:nvPr/>
            </p:nvSpPr>
            <p:spPr bwMode="auto">
              <a:xfrm>
                <a:off x="4873626"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503"/>
              <p:cNvSpPr/>
              <p:nvPr/>
            </p:nvSpPr>
            <p:spPr bwMode="auto">
              <a:xfrm>
                <a:off x="4884739"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504"/>
              <p:cNvSpPr/>
              <p:nvPr/>
            </p:nvSpPr>
            <p:spPr bwMode="auto">
              <a:xfrm>
                <a:off x="4940301"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764334" y="1496709"/>
            <a:ext cx="3213075" cy="2374466"/>
            <a:chOff x="4764334" y="1496709"/>
            <a:chExt cx="3213075" cy="2374466"/>
          </a:xfrm>
        </p:grpSpPr>
        <p:cxnSp>
          <p:nvCxnSpPr>
            <p:cNvPr id="391" name="直接连接符 390"/>
            <p:cNvCxnSpPr/>
            <p:nvPr/>
          </p:nvCxnSpPr>
          <p:spPr>
            <a:xfrm flipV="1">
              <a:off x="4764334" y="3854468"/>
              <a:ext cx="3213073" cy="16707"/>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flipV="1">
              <a:off x="5151076" y="2366722"/>
              <a:ext cx="2826333" cy="14696"/>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37" name="组合 436"/>
            <p:cNvGrpSpPr/>
            <p:nvPr/>
          </p:nvGrpSpPr>
          <p:grpSpPr>
            <a:xfrm>
              <a:off x="5647418" y="1496709"/>
              <a:ext cx="1768225" cy="781585"/>
              <a:chOff x="1256119" y="1638320"/>
              <a:chExt cx="1923767" cy="781585"/>
            </a:xfrm>
          </p:grpSpPr>
          <p:sp>
            <p:nvSpPr>
              <p:cNvPr id="438"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439"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443" name="组合 442"/>
            <p:cNvGrpSpPr/>
            <p:nvPr/>
          </p:nvGrpSpPr>
          <p:grpSpPr>
            <a:xfrm>
              <a:off x="5437752" y="2922073"/>
              <a:ext cx="1768225" cy="781585"/>
              <a:chOff x="1256119" y="1638320"/>
              <a:chExt cx="1923767" cy="781585"/>
            </a:xfrm>
          </p:grpSpPr>
          <p:sp>
            <p:nvSpPr>
              <p:cNvPr id="444"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445"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grpSp>
        <p:nvGrpSpPr>
          <p:cNvPr id="4" name="组合 3"/>
          <p:cNvGrpSpPr/>
          <p:nvPr/>
        </p:nvGrpSpPr>
        <p:grpSpPr>
          <a:xfrm>
            <a:off x="1231899" y="1003375"/>
            <a:ext cx="2933327" cy="2039329"/>
            <a:chOff x="1231899" y="1003375"/>
            <a:chExt cx="2933327" cy="2039329"/>
          </a:xfrm>
        </p:grpSpPr>
        <p:cxnSp>
          <p:nvCxnSpPr>
            <p:cNvPr id="396" name="直接连接符 395"/>
            <p:cNvCxnSpPr>
              <a:stCxn id="399" idx="3"/>
            </p:cNvCxnSpPr>
            <p:nvPr/>
          </p:nvCxnSpPr>
          <p:spPr>
            <a:xfrm flipH="1">
              <a:off x="1231900" y="1711773"/>
              <a:ext cx="2610239" cy="0"/>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flipH="1">
              <a:off x="1231899" y="3042704"/>
              <a:ext cx="2933327" cy="0"/>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34" name="组合 433"/>
            <p:cNvGrpSpPr/>
            <p:nvPr/>
          </p:nvGrpSpPr>
          <p:grpSpPr>
            <a:xfrm>
              <a:off x="1344191" y="2140488"/>
              <a:ext cx="1768225" cy="781585"/>
              <a:chOff x="1256119" y="1638320"/>
              <a:chExt cx="1923767" cy="781585"/>
            </a:xfrm>
          </p:grpSpPr>
          <p:sp>
            <p:nvSpPr>
              <p:cNvPr id="435"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436"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446" name="组合 445"/>
            <p:cNvGrpSpPr/>
            <p:nvPr/>
          </p:nvGrpSpPr>
          <p:grpSpPr>
            <a:xfrm>
              <a:off x="1344191" y="1003375"/>
              <a:ext cx="1768225" cy="643085"/>
              <a:chOff x="1256119" y="1638320"/>
              <a:chExt cx="1923767" cy="643085"/>
            </a:xfrm>
          </p:grpSpPr>
          <p:sp>
            <p:nvSpPr>
              <p:cNvPr id="447" name="TextBox 210"/>
              <p:cNvSpPr txBox="1"/>
              <p:nvPr/>
            </p:nvSpPr>
            <p:spPr>
              <a:xfrm>
                <a:off x="1256119" y="1958240"/>
                <a:ext cx="1923767" cy="32004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448"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spTree>
    <p:extLst>
      <p:ext uri="{BB962C8B-B14F-4D97-AF65-F5344CB8AC3E}">
        <p14:creationId val="217810648"/>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0-#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1+#ppt_w/2"/>
                                          </p:val>
                                        </p:tav>
                                        <p:tav tm="100000">
                                          <p:val>
                                            <p:strVal val="#ppt_x"/>
                                          </p:val>
                                        </p:tav>
                                      </p:tavLst>
                                    </p:anim>
                                    <p:anim calcmode="lin" valueType="num">
                                      <p:cBhvr additive="base">
                                        <p:cTn dur="500" fill="hold" id="18"/>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solidFill>
                  <a:srgbClr val="080808"/>
                </a:solidFill>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2221"/>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1925906" y="3728111"/>
            <a:ext cx="1506682" cy="254753"/>
          </a:xfrm>
          <a:prstGeom prst="ellipse">
            <a:avLst/>
          </a:prstGeom>
          <a:gradFill flip="none" rotWithShape="1">
            <a:gsLst>
              <a:gs pos="13000">
                <a:srgbClr val="8D8D8D">
                  <a:alpha val="37000"/>
                </a:srgbClr>
              </a:gs>
              <a:gs pos="100000">
                <a:schemeClr val="bg1">
                  <a:lumMod val="85000"/>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51" name="组合 50"/>
          <p:cNvGrpSpPr/>
          <p:nvPr/>
        </p:nvGrpSpPr>
        <p:grpSpPr>
          <a:xfrm>
            <a:off x="2014229" y="2527670"/>
            <a:ext cx="1330037" cy="1330037"/>
            <a:chOff x="2755075" y="3174904"/>
            <a:chExt cx="1773382" cy="1773382"/>
          </a:xfrm>
          <a:effectLst>
            <a:reflection algn="bl" blurRad="12700" dir="5400000" dist="63500" endA="300" endPos="53000" rotWithShape="0" stA="50000" sy="-100000"/>
          </a:effectLst>
        </p:grpSpPr>
        <p:sp>
          <p:nvSpPr>
            <p:cNvPr id="62" name="椭圆 61"/>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3" name="椭圆 62"/>
            <p:cNvSpPr/>
            <p:nvPr/>
          </p:nvSpPr>
          <p:spPr>
            <a:xfrm>
              <a:off x="2755075" y="3174904"/>
              <a:ext cx="1773382" cy="1773382"/>
            </a:xfrm>
            <a:prstGeom prst="ellipse">
              <a:avLst/>
            </a:prstGeom>
            <a:gradFill flip="none" rotWithShape="1">
              <a:gsLst>
                <a:gs pos="0">
                  <a:srgbClr val="DEDEDE"/>
                </a:gs>
                <a:gs pos="100000">
                  <a:schemeClr val="bg1"/>
                </a:gs>
              </a:gsLst>
              <a:lin ang="2700000" scaled="1"/>
            </a:gradFill>
            <a:ln w="31750">
              <a:noFill/>
            </a:ln>
            <a:effectLst>
              <a:innerShdw blurRad="444500" dir="13500000" dist="635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52" name="Group 4"/>
          <p:cNvGrpSpPr>
            <a:grpSpLocks noChangeAspect="1"/>
          </p:cNvGrpSpPr>
          <p:nvPr/>
        </p:nvGrpSpPr>
        <p:grpSpPr>
          <a:xfrm>
            <a:off x="2508142" y="2984830"/>
            <a:ext cx="380309" cy="427849"/>
            <a:chOff x="1776" y="1779"/>
            <a:chExt cx="64" cy="72"/>
          </a:xfrm>
          <a:solidFill>
            <a:schemeClr val="tx2"/>
          </a:solidFill>
          <a:effectLst>
            <a:reflection algn="bl" blurRad="6350" dir="5400000" dist="1168400" endA="300" endPos="81000" rotWithShape="0" stA="50000" sy="-100000"/>
          </a:effectLst>
        </p:grpSpPr>
        <p:sp>
          <p:nvSpPr>
            <p:cNvPr id="58"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sp>
          <p:nvSpPr>
            <p:cNvPr id="59"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grpSp>
      <p:sp>
        <p:nvSpPr>
          <p:cNvPr id="53" name="任意多边形 52"/>
          <p:cNvSpPr/>
          <p:nvPr/>
        </p:nvSpPr>
        <p:spPr>
          <a:xfrm>
            <a:off x="2969759" y="1365802"/>
            <a:ext cx="314325" cy="1152525"/>
          </a:xfrm>
          <a:custGeom>
            <a:gdLst>
              <a:gd fmla="*/ 0 w 419100" name="connsiteX0"/>
              <a:gd fmla="*/ 1536700 h 1536700" name="connsiteY0"/>
              <a:gd fmla="*/ 419100 w 419100" name="connsiteX1"/>
              <a:gd fmla="*/ 1295400 h 1536700" name="connsiteY1"/>
              <a:gd fmla="*/ 419100 w 419100" name="connsiteX2"/>
              <a:gd fmla="*/ 0 h 1536700" name="connsiteY2"/>
            </a:gdLst>
            <a:cxnLst>
              <a:cxn ang="0">
                <a:pos x="connsiteX0" y="connsiteY0"/>
              </a:cxn>
              <a:cxn ang="0">
                <a:pos x="connsiteX1" y="connsiteY1"/>
              </a:cxn>
              <a:cxn ang="0">
                <a:pos x="connsiteX2" y="connsiteY2"/>
              </a:cxn>
            </a:cxnLst>
            <a:rect b="b" l="l" r="r" t="t"/>
            <a:pathLst>
              <a:path h="1536700" w="4191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5" name="椭圆 64"/>
          <p:cNvSpPr/>
          <p:nvPr/>
        </p:nvSpPr>
        <p:spPr>
          <a:xfrm>
            <a:off x="3135582" y="3728111"/>
            <a:ext cx="1506682" cy="254753"/>
          </a:xfrm>
          <a:prstGeom prst="ellipse">
            <a:avLst/>
          </a:prstGeom>
          <a:gradFill flip="none" rotWithShape="1">
            <a:gsLst>
              <a:gs pos="13000">
                <a:srgbClr val="8D8D8D">
                  <a:alpha val="37000"/>
                </a:srgbClr>
              </a:gs>
              <a:gs pos="100000">
                <a:schemeClr val="bg1">
                  <a:lumMod val="85000"/>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67" name="组合 66"/>
          <p:cNvGrpSpPr/>
          <p:nvPr/>
        </p:nvGrpSpPr>
        <p:grpSpPr>
          <a:xfrm>
            <a:off x="3223905" y="2527670"/>
            <a:ext cx="1330037" cy="1330037"/>
            <a:chOff x="2755075" y="3174904"/>
            <a:chExt cx="1773382" cy="1773382"/>
          </a:xfrm>
          <a:effectLst>
            <a:reflection algn="bl" blurRad="12700" dir="5400000" dist="63500" endA="300" endPos="53000" rotWithShape="0" stA="50000" sy="-100000"/>
          </a:effectLst>
        </p:grpSpPr>
        <p:sp>
          <p:nvSpPr>
            <p:cNvPr id="79" name="椭圆 78"/>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0" name="椭圆 79"/>
            <p:cNvSpPr/>
            <p:nvPr/>
          </p:nvSpPr>
          <p:spPr>
            <a:xfrm>
              <a:off x="2755075" y="3174904"/>
              <a:ext cx="1773382" cy="1773382"/>
            </a:xfrm>
            <a:prstGeom prst="ellipse">
              <a:avLst/>
            </a:prstGeom>
            <a:gradFill flip="none" rotWithShape="1">
              <a:gsLst>
                <a:gs pos="0">
                  <a:srgbClr val="DEDEDE"/>
                </a:gs>
                <a:gs pos="100000">
                  <a:schemeClr val="bg1"/>
                </a:gs>
              </a:gsLst>
              <a:lin ang="2700000" scaled="1"/>
            </a:gradFill>
            <a:ln w="31750">
              <a:noFill/>
            </a:ln>
            <a:effectLst>
              <a:innerShdw blurRad="444500" dir="13500000" dist="635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68" name="Group 18"/>
          <p:cNvGrpSpPr>
            <a:grpSpLocks noChangeAspect="1"/>
          </p:cNvGrpSpPr>
          <p:nvPr/>
        </p:nvGrpSpPr>
        <p:grpSpPr>
          <a:xfrm>
            <a:off x="3711680" y="3009890"/>
            <a:ext cx="386235" cy="359901"/>
            <a:chOff x="3802" y="2858"/>
            <a:chExt cx="616" cy="574"/>
          </a:xfrm>
          <a:solidFill>
            <a:schemeClr val="bg2"/>
          </a:solidFill>
          <a:effectLst>
            <a:reflection algn="bl" blurRad="6350" dir="5400000" dist="1168400" endA="300" endPos="81000" rotWithShape="0" stA="50000" sy="-100000"/>
          </a:effectLst>
        </p:grpSpPr>
        <p:sp>
          <p:nvSpPr>
            <p:cNvPr id="74"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sp>
          <p:nvSpPr>
            <p:cNvPr id="75"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sp>
          <p:nvSpPr>
            <p:cNvPr id="76"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sp>
          <p:nvSpPr>
            <p:cNvPr id="77"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sp>
          <p:nvSpPr>
            <p:cNvPr id="78"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grpSp>
      <p:sp>
        <p:nvSpPr>
          <p:cNvPr id="69" name="任意多边形 68"/>
          <p:cNvSpPr/>
          <p:nvPr/>
        </p:nvSpPr>
        <p:spPr>
          <a:xfrm>
            <a:off x="4195311" y="1365802"/>
            <a:ext cx="314325" cy="1152525"/>
          </a:xfrm>
          <a:custGeom>
            <a:gdLst>
              <a:gd fmla="*/ 0 w 419100" name="connsiteX0"/>
              <a:gd fmla="*/ 1536700 h 1536700" name="connsiteY0"/>
              <a:gd fmla="*/ 419100 w 419100" name="connsiteX1"/>
              <a:gd fmla="*/ 1295400 h 1536700" name="connsiteY1"/>
              <a:gd fmla="*/ 419100 w 419100" name="connsiteX2"/>
              <a:gd fmla="*/ 0 h 1536700" name="connsiteY2"/>
            </a:gdLst>
            <a:cxnLst>
              <a:cxn ang="0">
                <a:pos x="connsiteX0" y="connsiteY0"/>
              </a:cxn>
              <a:cxn ang="0">
                <a:pos x="connsiteX1" y="connsiteY1"/>
              </a:cxn>
              <a:cxn ang="0">
                <a:pos x="connsiteX2" y="connsiteY2"/>
              </a:cxn>
            </a:cxnLst>
            <a:rect b="b" l="l" r="r" t="t"/>
            <a:pathLst>
              <a:path h="1536700" w="4191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2" name="椭圆 81"/>
          <p:cNvSpPr/>
          <p:nvPr/>
        </p:nvSpPr>
        <p:spPr>
          <a:xfrm>
            <a:off x="4345257" y="3728111"/>
            <a:ext cx="1506682" cy="254753"/>
          </a:xfrm>
          <a:prstGeom prst="ellipse">
            <a:avLst/>
          </a:prstGeom>
          <a:gradFill flip="none" rotWithShape="1">
            <a:gsLst>
              <a:gs pos="13000">
                <a:srgbClr val="8D8D8D">
                  <a:alpha val="37000"/>
                </a:srgbClr>
              </a:gs>
              <a:gs pos="100000">
                <a:schemeClr val="bg1">
                  <a:lumMod val="85000"/>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83" name="组合 82"/>
          <p:cNvGrpSpPr/>
          <p:nvPr/>
        </p:nvGrpSpPr>
        <p:grpSpPr>
          <a:xfrm>
            <a:off x="4433580" y="2527670"/>
            <a:ext cx="1330037" cy="1330037"/>
            <a:chOff x="2755075" y="3174904"/>
            <a:chExt cx="1773382" cy="1773382"/>
          </a:xfrm>
          <a:effectLst>
            <a:reflection algn="bl" blurRad="12700" dir="5400000" dist="63500" endA="300" endPos="53000" rotWithShape="0" stA="50000" sy="-100000"/>
          </a:effectLst>
        </p:grpSpPr>
        <p:sp>
          <p:nvSpPr>
            <p:cNvPr id="92" name="椭圆 91"/>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3" name="椭圆 92"/>
            <p:cNvSpPr/>
            <p:nvPr/>
          </p:nvSpPr>
          <p:spPr>
            <a:xfrm>
              <a:off x="2755075" y="3174904"/>
              <a:ext cx="1773382" cy="1773382"/>
            </a:xfrm>
            <a:prstGeom prst="ellipse">
              <a:avLst/>
            </a:prstGeom>
            <a:gradFill flip="none" rotWithShape="1">
              <a:gsLst>
                <a:gs pos="0">
                  <a:srgbClr val="DEDEDE"/>
                </a:gs>
                <a:gs pos="100000">
                  <a:schemeClr val="bg1"/>
                </a:gs>
              </a:gsLst>
              <a:lin ang="2700000" scaled="1"/>
            </a:gradFill>
            <a:ln w="31750">
              <a:noFill/>
            </a:ln>
            <a:effectLst>
              <a:innerShdw blurRad="444500" dir="13500000" dist="635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84" name="Group 13"/>
          <p:cNvGrpSpPr>
            <a:grpSpLocks noChangeAspect="1"/>
          </p:cNvGrpSpPr>
          <p:nvPr/>
        </p:nvGrpSpPr>
        <p:grpSpPr>
          <a:xfrm>
            <a:off x="4900491" y="2976545"/>
            <a:ext cx="421613" cy="426590"/>
            <a:chOff x="2426" y="2781"/>
            <a:chExt cx="593" cy="600"/>
          </a:xfrm>
          <a:solidFill>
            <a:schemeClr val="tx2"/>
          </a:solidFill>
          <a:effectLst>
            <a:reflection algn="bl" blurRad="6350" dir="5400000" dist="1168400" endA="300" endPos="81000" rotWithShape="0" stA="50000" sy="-100000"/>
          </a:effectLst>
        </p:grpSpPr>
        <p:sp>
          <p:nvSpPr>
            <p:cNvPr id="90"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sp>
          <p:nvSpPr>
            <p:cNvPr id="91"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grpSp>
      <p:sp>
        <p:nvSpPr>
          <p:cNvPr id="85" name="任意多边形 84"/>
          <p:cNvSpPr/>
          <p:nvPr/>
        </p:nvSpPr>
        <p:spPr>
          <a:xfrm>
            <a:off x="5420860" y="1365802"/>
            <a:ext cx="314325" cy="1152525"/>
          </a:xfrm>
          <a:custGeom>
            <a:gdLst>
              <a:gd fmla="*/ 0 w 419100" name="connsiteX0"/>
              <a:gd fmla="*/ 1536700 h 1536700" name="connsiteY0"/>
              <a:gd fmla="*/ 419100 w 419100" name="connsiteX1"/>
              <a:gd fmla="*/ 1295400 h 1536700" name="connsiteY1"/>
              <a:gd fmla="*/ 419100 w 419100" name="connsiteX2"/>
              <a:gd fmla="*/ 0 h 1536700" name="connsiteY2"/>
            </a:gdLst>
            <a:cxnLst>
              <a:cxn ang="0">
                <a:pos x="connsiteX0" y="connsiteY0"/>
              </a:cxn>
              <a:cxn ang="0">
                <a:pos x="connsiteX1" y="connsiteY1"/>
              </a:cxn>
              <a:cxn ang="0">
                <a:pos x="connsiteX2" y="connsiteY2"/>
              </a:cxn>
            </a:cxnLst>
            <a:rect b="b" l="l" r="r" t="t"/>
            <a:pathLst>
              <a:path h="1536700" w="4191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5" name="椭圆 94"/>
          <p:cNvSpPr/>
          <p:nvPr/>
        </p:nvSpPr>
        <p:spPr>
          <a:xfrm>
            <a:off x="5554932" y="3728111"/>
            <a:ext cx="1506682" cy="254753"/>
          </a:xfrm>
          <a:prstGeom prst="ellipse">
            <a:avLst/>
          </a:prstGeom>
          <a:gradFill flip="none" rotWithShape="1">
            <a:gsLst>
              <a:gs pos="13000">
                <a:srgbClr val="8D8D8D">
                  <a:alpha val="37000"/>
                </a:srgbClr>
              </a:gs>
              <a:gs pos="100000">
                <a:schemeClr val="bg1">
                  <a:lumMod val="85000"/>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96" name="组合 95"/>
          <p:cNvGrpSpPr/>
          <p:nvPr/>
        </p:nvGrpSpPr>
        <p:grpSpPr>
          <a:xfrm>
            <a:off x="5643255" y="2527670"/>
            <a:ext cx="1330037" cy="1330037"/>
            <a:chOff x="2755075" y="3174904"/>
            <a:chExt cx="1773382" cy="1773382"/>
          </a:xfrm>
          <a:effectLst>
            <a:reflection algn="bl" blurRad="12700" dir="5400000" dist="63500" endA="300" endPos="53000" rotWithShape="0" stA="50000" sy="-100000"/>
          </a:effectLst>
        </p:grpSpPr>
        <p:sp>
          <p:nvSpPr>
            <p:cNvPr id="103" name="椭圆 102"/>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4" name="椭圆 103"/>
            <p:cNvSpPr/>
            <p:nvPr/>
          </p:nvSpPr>
          <p:spPr>
            <a:xfrm>
              <a:off x="2755075" y="3174904"/>
              <a:ext cx="1773382" cy="1773382"/>
            </a:xfrm>
            <a:prstGeom prst="ellipse">
              <a:avLst/>
            </a:prstGeom>
            <a:gradFill flip="none" rotWithShape="1">
              <a:gsLst>
                <a:gs pos="0">
                  <a:srgbClr val="DEDEDE"/>
                </a:gs>
                <a:gs pos="100000">
                  <a:schemeClr val="bg1"/>
                </a:gs>
              </a:gsLst>
              <a:lin ang="2700000" scaled="1"/>
            </a:gradFill>
            <a:ln w="31750">
              <a:noFill/>
            </a:ln>
            <a:effectLst>
              <a:innerShdw blurRad="444500" dir="13500000" dist="635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7" name="Freeform 108"/>
          <p:cNvSpPr>
            <a:spLocks noEditPoints="1"/>
          </p:cNvSpPr>
          <p:nvPr/>
        </p:nvSpPr>
        <p:spPr bwMode="auto">
          <a:xfrm>
            <a:off x="6096362" y="2967610"/>
            <a:ext cx="442871" cy="444461"/>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2"/>
          </a:solidFill>
          <a:ln>
            <a:noFill/>
          </a:ln>
          <a:effectLst>
            <a:reflection algn="bl" blurRad="6350" dir="5400000" dist="1168400" endA="300" endPos="81000" rotWithShape="0" stA="50000" sy="-100000"/>
          </a:effectLst>
          <a:extLst/>
        </p:spPr>
        <p:txBody>
          <a:bodyPr anchor="t" anchorCtr="0" bIns="45720" compatLnSpc="1" lIns="91440" numCol="1" rIns="91440" tIns="45720" vert="horz" wrap="square">
            <a:prstTxWarp prst="textNoShape">
              <a:avLst/>
            </a:prstTxWarp>
          </a:bodyPr>
          <a:lstStyle/>
          <a:p>
            <a:endParaRPr altLang="en-US" lang="zh-CN">
              <a:solidFill>
                <a:srgbClr val="080808"/>
              </a:solidFill>
              <a:sym charset="0" panose="020b0604020202020204" pitchFamily="34" typeface="Arial"/>
            </a:endParaRPr>
          </a:p>
        </p:txBody>
      </p:sp>
      <p:sp>
        <p:nvSpPr>
          <p:cNvPr id="98" name="任意多边形 97"/>
          <p:cNvSpPr/>
          <p:nvPr/>
        </p:nvSpPr>
        <p:spPr>
          <a:xfrm>
            <a:off x="6646410" y="1365802"/>
            <a:ext cx="314325" cy="1152525"/>
          </a:xfrm>
          <a:custGeom>
            <a:gdLst>
              <a:gd fmla="*/ 0 w 419100" name="connsiteX0"/>
              <a:gd fmla="*/ 1536700 h 1536700" name="connsiteY0"/>
              <a:gd fmla="*/ 419100 w 419100" name="connsiteX1"/>
              <a:gd fmla="*/ 1295400 h 1536700" name="connsiteY1"/>
              <a:gd fmla="*/ 419100 w 419100" name="connsiteX2"/>
              <a:gd fmla="*/ 0 h 1536700" name="connsiteY2"/>
            </a:gdLst>
            <a:cxnLst>
              <a:cxn ang="0">
                <a:pos x="connsiteX0" y="connsiteY0"/>
              </a:cxn>
              <a:cxn ang="0">
                <a:pos x="connsiteX1" y="connsiteY1"/>
              </a:cxn>
              <a:cxn ang="0">
                <a:pos x="connsiteX2" y="connsiteY2"/>
              </a:cxn>
            </a:cxnLst>
            <a:rect b="b" l="l" r="r" t="t"/>
            <a:pathLst>
              <a:path h="1536700" w="4191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09" name="组合 108"/>
          <p:cNvGrpSpPr/>
          <p:nvPr/>
        </p:nvGrpSpPr>
        <p:grpSpPr>
          <a:xfrm>
            <a:off x="2029989" y="1378927"/>
            <a:ext cx="1225854" cy="781585"/>
            <a:chOff x="1451528" y="1638320"/>
            <a:chExt cx="1333686" cy="781585"/>
          </a:xfrm>
        </p:grpSpPr>
        <p:sp>
          <p:nvSpPr>
            <p:cNvPr id="110" name="TextBox 210"/>
            <p:cNvSpPr txBox="1"/>
            <p:nvPr/>
          </p:nvSpPr>
          <p:spPr>
            <a:xfrm>
              <a:off x="1451528" y="1958240"/>
              <a:ext cx="1333686"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单击此处添加文本单击此处添加单击此处添加文本单击此处添</a:t>
              </a:r>
            </a:p>
          </p:txBody>
        </p:sp>
        <p:sp>
          <p:nvSpPr>
            <p:cNvPr id="111"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14" name="组合 113"/>
          <p:cNvGrpSpPr/>
          <p:nvPr/>
        </p:nvGrpSpPr>
        <p:grpSpPr>
          <a:xfrm>
            <a:off x="3377570" y="1378927"/>
            <a:ext cx="1225854" cy="781585"/>
            <a:chOff x="1451528" y="1638320"/>
            <a:chExt cx="1333686" cy="781585"/>
          </a:xfrm>
        </p:grpSpPr>
        <p:sp>
          <p:nvSpPr>
            <p:cNvPr id="115" name="TextBox 210"/>
            <p:cNvSpPr txBox="1"/>
            <p:nvPr/>
          </p:nvSpPr>
          <p:spPr>
            <a:xfrm>
              <a:off x="1451528" y="1958240"/>
              <a:ext cx="1333686"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单击此处添加文本单击此处添加单击此处添加文本单击此处添</a:t>
              </a:r>
            </a:p>
          </p:txBody>
        </p:sp>
        <p:sp>
          <p:nvSpPr>
            <p:cNvPr id="116" name="TextBox 211"/>
            <p:cNvSpPr txBox="1"/>
            <p:nvPr/>
          </p:nvSpPr>
          <p:spPr>
            <a:xfrm>
              <a:off x="1576865"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nvGrpSpPr>
          <p:cNvPr id="117" name="组合 116"/>
          <p:cNvGrpSpPr/>
          <p:nvPr/>
        </p:nvGrpSpPr>
        <p:grpSpPr>
          <a:xfrm>
            <a:off x="4594762" y="1378927"/>
            <a:ext cx="1225854" cy="781585"/>
            <a:chOff x="1451528" y="1638320"/>
            <a:chExt cx="1333686" cy="781585"/>
          </a:xfrm>
        </p:grpSpPr>
        <p:sp>
          <p:nvSpPr>
            <p:cNvPr id="118" name="TextBox 210"/>
            <p:cNvSpPr txBox="1"/>
            <p:nvPr/>
          </p:nvSpPr>
          <p:spPr>
            <a:xfrm>
              <a:off x="1451528" y="1958240"/>
              <a:ext cx="1333686"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单击此处添加文本单击此处添加单击此处添加文本单击此处添</a:t>
              </a:r>
            </a:p>
          </p:txBody>
        </p:sp>
        <p:sp>
          <p:nvSpPr>
            <p:cNvPr id="119"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20" name="组合 119"/>
          <p:cNvGrpSpPr/>
          <p:nvPr/>
        </p:nvGrpSpPr>
        <p:grpSpPr>
          <a:xfrm>
            <a:off x="5859735" y="1378927"/>
            <a:ext cx="1225854" cy="781585"/>
            <a:chOff x="1451528" y="1638320"/>
            <a:chExt cx="1333686" cy="781585"/>
          </a:xfrm>
        </p:grpSpPr>
        <p:sp>
          <p:nvSpPr>
            <p:cNvPr id="161" name="TextBox 210"/>
            <p:cNvSpPr txBox="1"/>
            <p:nvPr/>
          </p:nvSpPr>
          <p:spPr>
            <a:xfrm>
              <a:off x="1451528" y="1958240"/>
              <a:ext cx="1333686"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单击此处添加文本单击此处添加单击此处添加文本单击此处添</a:t>
              </a:r>
            </a:p>
          </p:txBody>
        </p:sp>
        <p:sp>
          <p:nvSpPr>
            <p:cNvPr id="162"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spTree>
    <p:extLst>
      <p:ext uri="{BB962C8B-B14F-4D97-AF65-F5344CB8AC3E}">
        <p14:creationId val="251189912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500" fill="hold" id="7"/>
                                        <p:tgtEl>
                                          <p:spTgt spid="50"/>
                                        </p:tgtEl>
                                        <p:attrNameLst>
                                          <p:attrName>ppt_w</p:attrName>
                                        </p:attrNameLst>
                                      </p:cBhvr>
                                      <p:tavLst>
                                        <p:tav tm="0">
                                          <p:val>
                                            <p:fltVal val="0"/>
                                          </p:val>
                                        </p:tav>
                                        <p:tav tm="100000">
                                          <p:val>
                                            <p:strVal val="#ppt_w"/>
                                          </p:val>
                                        </p:tav>
                                      </p:tavLst>
                                    </p:anim>
                                    <p:anim calcmode="lin" valueType="num">
                                      <p:cBhvr>
                                        <p:cTn dur="500" fill="hold" id="8"/>
                                        <p:tgtEl>
                                          <p:spTgt spid="50"/>
                                        </p:tgtEl>
                                        <p:attrNameLst>
                                          <p:attrName>ppt_h</p:attrName>
                                        </p:attrNameLst>
                                      </p:cBhvr>
                                      <p:tavLst>
                                        <p:tav tm="0">
                                          <p:val>
                                            <p:fltVal val="0"/>
                                          </p:val>
                                        </p:tav>
                                        <p:tav tm="100000">
                                          <p:val>
                                            <p:strVal val="#ppt_h"/>
                                          </p:val>
                                        </p:tav>
                                      </p:tavLst>
                                    </p:anim>
                                    <p:animEffect filter="fade" transition="in">
                                      <p:cBhvr>
                                        <p:cTn dur="500" id="9"/>
                                        <p:tgtEl>
                                          <p:spTgt spid="50"/>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1"/>
                                        </p:tgtEl>
                                        <p:attrNameLst>
                                          <p:attrName>style.visibility</p:attrName>
                                        </p:attrNameLst>
                                      </p:cBhvr>
                                      <p:to>
                                        <p:strVal val="visible"/>
                                      </p:to>
                                    </p:set>
                                    <p:anim calcmode="lin" valueType="num">
                                      <p:cBhvr>
                                        <p:cTn dur="500" fill="hold" id="13"/>
                                        <p:tgtEl>
                                          <p:spTgt spid="51"/>
                                        </p:tgtEl>
                                        <p:attrNameLst>
                                          <p:attrName>ppt_w</p:attrName>
                                        </p:attrNameLst>
                                      </p:cBhvr>
                                      <p:tavLst>
                                        <p:tav tm="0">
                                          <p:val>
                                            <p:fltVal val="0"/>
                                          </p:val>
                                        </p:tav>
                                        <p:tav tm="100000">
                                          <p:val>
                                            <p:strVal val="#ppt_w"/>
                                          </p:val>
                                        </p:tav>
                                      </p:tavLst>
                                    </p:anim>
                                    <p:anim calcmode="lin" valueType="num">
                                      <p:cBhvr>
                                        <p:cTn dur="500" fill="hold" id="14"/>
                                        <p:tgtEl>
                                          <p:spTgt spid="51"/>
                                        </p:tgtEl>
                                        <p:attrNameLst>
                                          <p:attrName>ppt_h</p:attrName>
                                        </p:attrNameLst>
                                      </p:cBhvr>
                                      <p:tavLst>
                                        <p:tav tm="0">
                                          <p:val>
                                            <p:fltVal val="0"/>
                                          </p:val>
                                        </p:tav>
                                        <p:tav tm="100000">
                                          <p:val>
                                            <p:strVal val="#ppt_h"/>
                                          </p:val>
                                        </p:tav>
                                      </p:tavLst>
                                    </p:anim>
                                    <p:animEffect filter="fade" transition="in">
                                      <p:cBhvr>
                                        <p:cTn dur="500" id="15"/>
                                        <p:tgtEl>
                                          <p:spTgt spid="51"/>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52"/>
                                        </p:tgtEl>
                                        <p:attrNameLst>
                                          <p:attrName>style.visibility</p:attrName>
                                        </p:attrNameLst>
                                      </p:cBhvr>
                                      <p:to>
                                        <p:strVal val="visible"/>
                                      </p:to>
                                    </p:set>
                                    <p:anim calcmode="lin" valueType="num">
                                      <p:cBhvr>
                                        <p:cTn dur="500" fill="hold" id="19"/>
                                        <p:tgtEl>
                                          <p:spTgt spid="52"/>
                                        </p:tgtEl>
                                        <p:attrNameLst>
                                          <p:attrName>ppt_w</p:attrName>
                                        </p:attrNameLst>
                                      </p:cBhvr>
                                      <p:tavLst>
                                        <p:tav tm="0">
                                          <p:val>
                                            <p:fltVal val="0"/>
                                          </p:val>
                                        </p:tav>
                                        <p:tav tm="100000">
                                          <p:val>
                                            <p:strVal val="#ppt_w"/>
                                          </p:val>
                                        </p:tav>
                                      </p:tavLst>
                                    </p:anim>
                                    <p:anim calcmode="lin" valueType="num">
                                      <p:cBhvr>
                                        <p:cTn dur="500" fill="hold" id="20"/>
                                        <p:tgtEl>
                                          <p:spTgt spid="52"/>
                                        </p:tgtEl>
                                        <p:attrNameLst>
                                          <p:attrName>ppt_h</p:attrName>
                                        </p:attrNameLst>
                                      </p:cBhvr>
                                      <p:tavLst>
                                        <p:tav tm="0">
                                          <p:val>
                                            <p:fltVal val="0"/>
                                          </p:val>
                                        </p:tav>
                                        <p:tav tm="100000">
                                          <p:val>
                                            <p:strVal val="#ppt_h"/>
                                          </p:val>
                                        </p:tav>
                                      </p:tavLst>
                                    </p:anim>
                                    <p:animEffect filter="fade" transition="in">
                                      <p:cBhvr>
                                        <p:cTn dur="500" id="21"/>
                                        <p:tgtEl>
                                          <p:spTgt spid="52"/>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65"/>
                                        </p:tgtEl>
                                        <p:attrNameLst>
                                          <p:attrName>style.visibility</p:attrName>
                                        </p:attrNameLst>
                                      </p:cBhvr>
                                      <p:to>
                                        <p:strVal val="visible"/>
                                      </p:to>
                                    </p:set>
                                    <p:anim calcmode="lin" valueType="num">
                                      <p:cBhvr>
                                        <p:cTn dur="500" fill="hold" id="25"/>
                                        <p:tgtEl>
                                          <p:spTgt spid="65"/>
                                        </p:tgtEl>
                                        <p:attrNameLst>
                                          <p:attrName>ppt_w</p:attrName>
                                        </p:attrNameLst>
                                      </p:cBhvr>
                                      <p:tavLst>
                                        <p:tav tm="0">
                                          <p:val>
                                            <p:fltVal val="0"/>
                                          </p:val>
                                        </p:tav>
                                        <p:tav tm="100000">
                                          <p:val>
                                            <p:strVal val="#ppt_w"/>
                                          </p:val>
                                        </p:tav>
                                      </p:tavLst>
                                    </p:anim>
                                    <p:anim calcmode="lin" valueType="num">
                                      <p:cBhvr>
                                        <p:cTn dur="500" fill="hold" id="26"/>
                                        <p:tgtEl>
                                          <p:spTgt spid="65"/>
                                        </p:tgtEl>
                                        <p:attrNameLst>
                                          <p:attrName>ppt_h</p:attrName>
                                        </p:attrNameLst>
                                      </p:cBhvr>
                                      <p:tavLst>
                                        <p:tav tm="0">
                                          <p:val>
                                            <p:fltVal val="0"/>
                                          </p:val>
                                        </p:tav>
                                        <p:tav tm="100000">
                                          <p:val>
                                            <p:strVal val="#ppt_h"/>
                                          </p:val>
                                        </p:tav>
                                      </p:tavLst>
                                    </p:anim>
                                    <p:animEffect filter="fade" transition="in">
                                      <p:cBhvr>
                                        <p:cTn dur="500" id="27"/>
                                        <p:tgtEl>
                                          <p:spTgt spid="65"/>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67"/>
                                        </p:tgtEl>
                                        <p:attrNameLst>
                                          <p:attrName>style.visibility</p:attrName>
                                        </p:attrNameLst>
                                      </p:cBhvr>
                                      <p:to>
                                        <p:strVal val="visible"/>
                                      </p:to>
                                    </p:set>
                                    <p:anim calcmode="lin" valueType="num">
                                      <p:cBhvr>
                                        <p:cTn dur="500" fill="hold" id="31"/>
                                        <p:tgtEl>
                                          <p:spTgt spid="67"/>
                                        </p:tgtEl>
                                        <p:attrNameLst>
                                          <p:attrName>ppt_w</p:attrName>
                                        </p:attrNameLst>
                                      </p:cBhvr>
                                      <p:tavLst>
                                        <p:tav tm="0">
                                          <p:val>
                                            <p:fltVal val="0"/>
                                          </p:val>
                                        </p:tav>
                                        <p:tav tm="100000">
                                          <p:val>
                                            <p:strVal val="#ppt_w"/>
                                          </p:val>
                                        </p:tav>
                                      </p:tavLst>
                                    </p:anim>
                                    <p:anim calcmode="lin" valueType="num">
                                      <p:cBhvr>
                                        <p:cTn dur="500" fill="hold" id="32"/>
                                        <p:tgtEl>
                                          <p:spTgt spid="67"/>
                                        </p:tgtEl>
                                        <p:attrNameLst>
                                          <p:attrName>ppt_h</p:attrName>
                                        </p:attrNameLst>
                                      </p:cBhvr>
                                      <p:tavLst>
                                        <p:tav tm="0">
                                          <p:val>
                                            <p:fltVal val="0"/>
                                          </p:val>
                                        </p:tav>
                                        <p:tav tm="100000">
                                          <p:val>
                                            <p:strVal val="#ppt_h"/>
                                          </p:val>
                                        </p:tav>
                                      </p:tavLst>
                                    </p:anim>
                                    <p:animEffect filter="fade" transition="in">
                                      <p:cBhvr>
                                        <p:cTn dur="500" id="33"/>
                                        <p:tgtEl>
                                          <p:spTgt spid="67"/>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68"/>
                                        </p:tgtEl>
                                        <p:attrNameLst>
                                          <p:attrName>style.visibility</p:attrName>
                                        </p:attrNameLst>
                                      </p:cBhvr>
                                      <p:to>
                                        <p:strVal val="visible"/>
                                      </p:to>
                                    </p:set>
                                    <p:anim calcmode="lin" valueType="num">
                                      <p:cBhvr>
                                        <p:cTn dur="500" fill="hold" id="37"/>
                                        <p:tgtEl>
                                          <p:spTgt spid="68"/>
                                        </p:tgtEl>
                                        <p:attrNameLst>
                                          <p:attrName>ppt_w</p:attrName>
                                        </p:attrNameLst>
                                      </p:cBhvr>
                                      <p:tavLst>
                                        <p:tav tm="0">
                                          <p:val>
                                            <p:fltVal val="0"/>
                                          </p:val>
                                        </p:tav>
                                        <p:tav tm="100000">
                                          <p:val>
                                            <p:strVal val="#ppt_w"/>
                                          </p:val>
                                        </p:tav>
                                      </p:tavLst>
                                    </p:anim>
                                    <p:anim calcmode="lin" valueType="num">
                                      <p:cBhvr>
                                        <p:cTn dur="500" fill="hold" id="38"/>
                                        <p:tgtEl>
                                          <p:spTgt spid="68"/>
                                        </p:tgtEl>
                                        <p:attrNameLst>
                                          <p:attrName>ppt_h</p:attrName>
                                        </p:attrNameLst>
                                      </p:cBhvr>
                                      <p:tavLst>
                                        <p:tav tm="0">
                                          <p:val>
                                            <p:fltVal val="0"/>
                                          </p:val>
                                        </p:tav>
                                        <p:tav tm="100000">
                                          <p:val>
                                            <p:strVal val="#ppt_h"/>
                                          </p:val>
                                        </p:tav>
                                      </p:tavLst>
                                    </p:anim>
                                    <p:animEffect filter="fade" transition="in">
                                      <p:cBhvr>
                                        <p:cTn dur="500" id="39"/>
                                        <p:tgtEl>
                                          <p:spTgt spid="68"/>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82"/>
                                        </p:tgtEl>
                                        <p:attrNameLst>
                                          <p:attrName>style.visibility</p:attrName>
                                        </p:attrNameLst>
                                      </p:cBhvr>
                                      <p:to>
                                        <p:strVal val="visible"/>
                                      </p:to>
                                    </p:set>
                                    <p:anim calcmode="lin" valueType="num">
                                      <p:cBhvr>
                                        <p:cTn dur="500" fill="hold" id="43"/>
                                        <p:tgtEl>
                                          <p:spTgt spid="82"/>
                                        </p:tgtEl>
                                        <p:attrNameLst>
                                          <p:attrName>ppt_w</p:attrName>
                                        </p:attrNameLst>
                                      </p:cBhvr>
                                      <p:tavLst>
                                        <p:tav tm="0">
                                          <p:val>
                                            <p:fltVal val="0"/>
                                          </p:val>
                                        </p:tav>
                                        <p:tav tm="100000">
                                          <p:val>
                                            <p:strVal val="#ppt_w"/>
                                          </p:val>
                                        </p:tav>
                                      </p:tavLst>
                                    </p:anim>
                                    <p:anim calcmode="lin" valueType="num">
                                      <p:cBhvr>
                                        <p:cTn dur="500" fill="hold" id="44"/>
                                        <p:tgtEl>
                                          <p:spTgt spid="82"/>
                                        </p:tgtEl>
                                        <p:attrNameLst>
                                          <p:attrName>ppt_h</p:attrName>
                                        </p:attrNameLst>
                                      </p:cBhvr>
                                      <p:tavLst>
                                        <p:tav tm="0">
                                          <p:val>
                                            <p:fltVal val="0"/>
                                          </p:val>
                                        </p:tav>
                                        <p:tav tm="100000">
                                          <p:val>
                                            <p:strVal val="#ppt_h"/>
                                          </p:val>
                                        </p:tav>
                                      </p:tavLst>
                                    </p:anim>
                                    <p:animEffect filter="fade" transition="in">
                                      <p:cBhvr>
                                        <p:cTn dur="500" id="45"/>
                                        <p:tgtEl>
                                          <p:spTgt spid="82"/>
                                        </p:tgtEl>
                                      </p:cBhvr>
                                    </p:animEffect>
                                  </p:childTnLst>
                                </p:cTn>
                              </p:par>
                            </p:childTnLst>
                          </p:cTn>
                        </p:par>
                        <p:par>
                          <p:cTn fill="hold" id="46" nodeType="afterGroup">
                            <p:stCondLst>
                              <p:cond delay="3500"/>
                            </p:stCondLst>
                            <p:childTnLst>
                              <p:par>
                                <p:cTn fill="hold" id="47" nodeType="afterEffect" presetClass="entr" presetID="53" presetSubtype="0">
                                  <p:stCondLst>
                                    <p:cond delay="0"/>
                                  </p:stCondLst>
                                  <p:childTnLst>
                                    <p:set>
                                      <p:cBhvr>
                                        <p:cTn dur="1" fill="hold" id="48">
                                          <p:stCondLst>
                                            <p:cond delay="0"/>
                                          </p:stCondLst>
                                        </p:cTn>
                                        <p:tgtEl>
                                          <p:spTgt spid="83"/>
                                        </p:tgtEl>
                                        <p:attrNameLst>
                                          <p:attrName>style.visibility</p:attrName>
                                        </p:attrNameLst>
                                      </p:cBhvr>
                                      <p:to>
                                        <p:strVal val="visible"/>
                                      </p:to>
                                    </p:set>
                                    <p:anim calcmode="lin" valueType="num">
                                      <p:cBhvr>
                                        <p:cTn dur="500" fill="hold" id="49"/>
                                        <p:tgtEl>
                                          <p:spTgt spid="83"/>
                                        </p:tgtEl>
                                        <p:attrNameLst>
                                          <p:attrName>ppt_w</p:attrName>
                                        </p:attrNameLst>
                                      </p:cBhvr>
                                      <p:tavLst>
                                        <p:tav tm="0">
                                          <p:val>
                                            <p:fltVal val="0"/>
                                          </p:val>
                                        </p:tav>
                                        <p:tav tm="100000">
                                          <p:val>
                                            <p:strVal val="#ppt_w"/>
                                          </p:val>
                                        </p:tav>
                                      </p:tavLst>
                                    </p:anim>
                                    <p:anim calcmode="lin" valueType="num">
                                      <p:cBhvr>
                                        <p:cTn dur="500" fill="hold" id="50"/>
                                        <p:tgtEl>
                                          <p:spTgt spid="83"/>
                                        </p:tgtEl>
                                        <p:attrNameLst>
                                          <p:attrName>ppt_h</p:attrName>
                                        </p:attrNameLst>
                                      </p:cBhvr>
                                      <p:tavLst>
                                        <p:tav tm="0">
                                          <p:val>
                                            <p:fltVal val="0"/>
                                          </p:val>
                                        </p:tav>
                                        <p:tav tm="100000">
                                          <p:val>
                                            <p:strVal val="#ppt_h"/>
                                          </p:val>
                                        </p:tav>
                                      </p:tavLst>
                                    </p:anim>
                                    <p:animEffect filter="fade" transition="in">
                                      <p:cBhvr>
                                        <p:cTn dur="500" id="51"/>
                                        <p:tgtEl>
                                          <p:spTgt spid="83"/>
                                        </p:tgtEl>
                                      </p:cBhvr>
                                    </p:animEffect>
                                  </p:childTnLst>
                                </p:cTn>
                              </p:par>
                            </p:childTnLst>
                          </p:cTn>
                        </p:par>
                        <p:par>
                          <p:cTn fill="hold" id="52" nodeType="afterGroup">
                            <p:stCondLst>
                              <p:cond delay="4000"/>
                            </p:stCondLst>
                            <p:childTnLst>
                              <p:par>
                                <p:cTn fill="hold" id="53" nodeType="afterEffect" presetClass="entr" presetID="53" presetSubtype="0">
                                  <p:stCondLst>
                                    <p:cond delay="0"/>
                                  </p:stCondLst>
                                  <p:childTnLst>
                                    <p:set>
                                      <p:cBhvr>
                                        <p:cTn dur="1" fill="hold" id="54">
                                          <p:stCondLst>
                                            <p:cond delay="0"/>
                                          </p:stCondLst>
                                        </p:cTn>
                                        <p:tgtEl>
                                          <p:spTgt spid="84"/>
                                        </p:tgtEl>
                                        <p:attrNameLst>
                                          <p:attrName>style.visibility</p:attrName>
                                        </p:attrNameLst>
                                      </p:cBhvr>
                                      <p:to>
                                        <p:strVal val="visible"/>
                                      </p:to>
                                    </p:set>
                                    <p:anim calcmode="lin" valueType="num">
                                      <p:cBhvr>
                                        <p:cTn dur="500" fill="hold" id="55"/>
                                        <p:tgtEl>
                                          <p:spTgt spid="84"/>
                                        </p:tgtEl>
                                        <p:attrNameLst>
                                          <p:attrName>ppt_w</p:attrName>
                                        </p:attrNameLst>
                                      </p:cBhvr>
                                      <p:tavLst>
                                        <p:tav tm="0">
                                          <p:val>
                                            <p:fltVal val="0"/>
                                          </p:val>
                                        </p:tav>
                                        <p:tav tm="100000">
                                          <p:val>
                                            <p:strVal val="#ppt_w"/>
                                          </p:val>
                                        </p:tav>
                                      </p:tavLst>
                                    </p:anim>
                                    <p:anim calcmode="lin" valueType="num">
                                      <p:cBhvr>
                                        <p:cTn dur="500" fill="hold" id="56"/>
                                        <p:tgtEl>
                                          <p:spTgt spid="84"/>
                                        </p:tgtEl>
                                        <p:attrNameLst>
                                          <p:attrName>ppt_h</p:attrName>
                                        </p:attrNameLst>
                                      </p:cBhvr>
                                      <p:tavLst>
                                        <p:tav tm="0">
                                          <p:val>
                                            <p:fltVal val="0"/>
                                          </p:val>
                                        </p:tav>
                                        <p:tav tm="100000">
                                          <p:val>
                                            <p:strVal val="#ppt_h"/>
                                          </p:val>
                                        </p:tav>
                                      </p:tavLst>
                                    </p:anim>
                                    <p:animEffect filter="fade" transition="in">
                                      <p:cBhvr>
                                        <p:cTn dur="500" id="57"/>
                                        <p:tgtEl>
                                          <p:spTgt spid="84"/>
                                        </p:tgtEl>
                                      </p:cBhvr>
                                    </p:animEffect>
                                  </p:childTnLst>
                                </p:cTn>
                              </p:par>
                            </p:childTnLst>
                          </p:cTn>
                        </p:par>
                        <p:par>
                          <p:cTn fill="hold" id="58" nodeType="afterGroup">
                            <p:stCondLst>
                              <p:cond delay="4500"/>
                            </p:stCondLst>
                            <p:childTnLst>
                              <p:par>
                                <p:cTn fill="hold" grpId="0" id="59" nodeType="afterEffect" presetClass="entr" presetID="53" presetSubtype="0">
                                  <p:stCondLst>
                                    <p:cond delay="0"/>
                                  </p:stCondLst>
                                  <p:childTnLst>
                                    <p:set>
                                      <p:cBhvr>
                                        <p:cTn dur="1" fill="hold" id="60">
                                          <p:stCondLst>
                                            <p:cond delay="0"/>
                                          </p:stCondLst>
                                        </p:cTn>
                                        <p:tgtEl>
                                          <p:spTgt spid="95"/>
                                        </p:tgtEl>
                                        <p:attrNameLst>
                                          <p:attrName>style.visibility</p:attrName>
                                        </p:attrNameLst>
                                      </p:cBhvr>
                                      <p:to>
                                        <p:strVal val="visible"/>
                                      </p:to>
                                    </p:set>
                                    <p:anim calcmode="lin" valueType="num">
                                      <p:cBhvr>
                                        <p:cTn dur="500" fill="hold" id="61"/>
                                        <p:tgtEl>
                                          <p:spTgt spid="95"/>
                                        </p:tgtEl>
                                        <p:attrNameLst>
                                          <p:attrName>ppt_w</p:attrName>
                                        </p:attrNameLst>
                                      </p:cBhvr>
                                      <p:tavLst>
                                        <p:tav tm="0">
                                          <p:val>
                                            <p:fltVal val="0"/>
                                          </p:val>
                                        </p:tav>
                                        <p:tav tm="100000">
                                          <p:val>
                                            <p:strVal val="#ppt_w"/>
                                          </p:val>
                                        </p:tav>
                                      </p:tavLst>
                                    </p:anim>
                                    <p:anim calcmode="lin" valueType="num">
                                      <p:cBhvr>
                                        <p:cTn dur="500" fill="hold" id="62"/>
                                        <p:tgtEl>
                                          <p:spTgt spid="95"/>
                                        </p:tgtEl>
                                        <p:attrNameLst>
                                          <p:attrName>ppt_h</p:attrName>
                                        </p:attrNameLst>
                                      </p:cBhvr>
                                      <p:tavLst>
                                        <p:tav tm="0">
                                          <p:val>
                                            <p:fltVal val="0"/>
                                          </p:val>
                                        </p:tav>
                                        <p:tav tm="100000">
                                          <p:val>
                                            <p:strVal val="#ppt_h"/>
                                          </p:val>
                                        </p:tav>
                                      </p:tavLst>
                                    </p:anim>
                                    <p:animEffect filter="fade" transition="in">
                                      <p:cBhvr>
                                        <p:cTn dur="500" id="63"/>
                                        <p:tgtEl>
                                          <p:spTgt spid="95"/>
                                        </p:tgtEl>
                                      </p:cBhvr>
                                    </p:animEffect>
                                  </p:childTnLst>
                                </p:cTn>
                              </p:par>
                            </p:childTnLst>
                          </p:cTn>
                        </p:par>
                        <p:par>
                          <p:cTn fill="hold" id="64" nodeType="afterGroup">
                            <p:stCondLst>
                              <p:cond delay="5000"/>
                            </p:stCondLst>
                            <p:childTnLst>
                              <p:par>
                                <p:cTn fill="hold" id="65" nodeType="afterEffect" presetClass="entr" presetID="53" presetSubtype="0">
                                  <p:stCondLst>
                                    <p:cond delay="0"/>
                                  </p:stCondLst>
                                  <p:childTnLst>
                                    <p:set>
                                      <p:cBhvr>
                                        <p:cTn dur="1" fill="hold" id="66">
                                          <p:stCondLst>
                                            <p:cond delay="0"/>
                                          </p:stCondLst>
                                        </p:cTn>
                                        <p:tgtEl>
                                          <p:spTgt spid="96"/>
                                        </p:tgtEl>
                                        <p:attrNameLst>
                                          <p:attrName>style.visibility</p:attrName>
                                        </p:attrNameLst>
                                      </p:cBhvr>
                                      <p:to>
                                        <p:strVal val="visible"/>
                                      </p:to>
                                    </p:set>
                                    <p:anim calcmode="lin" valueType="num">
                                      <p:cBhvr>
                                        <p:cTn dur="500" fill="hold" id="67"/>
                                        <p:tgtEl>
                                          <p:spTgt spid="96"/>
                                        </p:tgtEl>
                                        <p:attrNameLst>
                                          <p:attrName>ppt_w</p:attrName>
                                        </p:attrNameLst>
                                      </p:cBhvr>
                                      <p:tavLst>
                                        <p:tav tm="0">
                                          <p:val>
                                            <p:fltVal val="0"/>
                                          </p:val>
                                        </p:tav>
                                        <p:tav tm="100000">
                                          <p:val>
                                            <p:strVal val="#ppt_w"/>
                                          </p:val>
                                        </p:tav>
                                      </p:tavLst>
                                    </p:anim>
                                    <p:anim calcmode="lin" valueType="num">
                                      <p:cBhvr>
                                        <p:cTn dur="500" fill="hold" id="68"/>
                                        <p:tgtEl>
                                          <p:spTgt spid="96"/>
                                        </p:tgtEl>
                                        <p:attrNameLst>
                                          <p:attrName>ppt_h</p:attrName>
                                        </p:attrNameLst>
                                      </p:cBhvr>
                                      <p:tavLst>
                                        <p:tav tm="0">
                                          <p:val>
                                            <p:fltVal val="0"/>
                                          </p:val>
                                        </p:tav>
                                        <p:tav tm="100000">
                                          <p:val>
                                            <p:strVal val="#ppt_h"/>
                                          </p:val>
                                        </p:tav>
                                      </p:tavLst>
                                    </p:anim>
                                    <p:animEffect filter="fade" transition="in">
                                      <p:cBhvr>
                                        <p:cTn dur="500" id="69"/>
                                        <p:tgtEl>
                                          <p:spTgt spid="96"/>
                                        </p:tgtEl>
                                      </p:cBhvr>
                                    </p:animEffect>
                                  </p:childTnLst>
                                </p:cTn>
                              </p:par>
                            </p:childTnLst>
                          </p:cTn>
                        </p:par>
                        <p:par>
                          <p:cTn fill="hold" id="70" nodeType="afterGroup">
                            <p:stCondLst>
                              <p:cond delay="5500"/>
                            </p:stCondLst>
                            <p:childTnLst>
                              <p:par>
                                <p:cTn fill="hold" grpId="0" id="71" nodeType="afterEffect" presetClass="entr" presetID="53" presetSubtype="0">
                                  <p:stCondLst>
                                    <p:cond delay="0"/>
                                  </p:stCondLst>
                                  <p:childTnLst>
                                    <p:set>
                                      <p:cBhvr>
                                        <p:cTn dur="1" fill="hold" id="72">
                                          <p:stCondLst>
                                            <p:cond delay="0"/>
                                          </p:stCondLst>
                                        </p:cTn>
                                        <p:tgtEl>
                                          <p:spTgt spid="97"/>
                                        </p:tgtEl>
                                        <p:attrNameLst>
                                          <p:attrName>style.visibility</p:attrName>
                                        </p:attrNameLst>
                                      </p:cBhvr>
                                      <p:to>
                                        <p:strVal val="visible"/>
                                      </p:to>
                                    </p:set>
                                    <p:anim calcmode="lin" valueType="num">
                                      <p:cBhvr>
                                        <p:cTn dur="500" fill="hold" id="73"/>
                                        <p:tgtEl>
                                          <p:spTgt spid="97"/>
                                        </p:tgtEl>
                                        <p:attrNameLst>
                                          <p:attrName>ppt_w</p:attrName>
                                        </p:attrNameLst>
                                      </p:cBhvr>
                                      <p:tavLst>
                                        <p:tav tm="0">
                                          <p:val>
                                            <p:fltVal val="0"/>
                                          </p:val>
                                        </p:tav>
                                        <p:tav tm="100000">
                                          <p:val>
                                            <p:strVal val="#ppt_w"/>
                                          </p:val>
                                        </p:tav>
                                      </p:tavLst>
                                    </p:anim>
                                    <p:anim calcmode="lin" valueType="num">
                                      <p:cBhvr>
                                        <p:cTn dur="500" fill="hold" id="74"/>
                                        <p:tgtEl>
                                          <p:spTgt spid="97"/>
                                        </p:tgtEl>
                                        <p:attrNameLst>
                                          <p:attrName>ppt_h</p:attrName>
                                        </p:attrNameLst>
                                      </p:cBhvr>
                                      <p:tavLst>
                                        <p:tav tm="0">
                                          <p:val>
                                            <p:fltVal val="0"/>
                                          </p:val>
                                        </p:tav>
                                        <p:tav tm="100000">
                                          <p:val>
                                            <p:strVal val="#ppt_h"/>
                                          </p:val>
                                        </p:tav>
                                      </p:tavLst>
                                    </p:anim>
                                    <p:animEffect filter="fade" transition="in">
                                      <p:cBhvr>
                                        <p:cTn dur="500" id="75"/>
                                        <p:tgtEl>
                                          <p:spTgt spid="97"/>
                                        </p:tgtEl>
                                      </p:cBhvr>
                                    </p:animEffect>
                                  </p:childTnLst>
                                </p:cTn>
                              </p:par>
                            </p:childTnLst>
                          </p:cTn>
                        </p:par>
                        <p:par>
                          <p:cTn fill="hold" id="76" nodeType="afterGroup">
                            <p:stCondLst>
                              <p:cond delay="6000"/>
                            </p:stCondLst>
                            <p:childTnLst>
                              <p:par>
                                <p:cTn fill="hold" grpId="0" id="77" nodeType="afterEffect" presetClass="entr" presetID="42" presetSubtype="0">
                                  <p:stCondLst>
                                    <p:cond delay="0"/>
                                  </p:stCondLst>
                                  <p:childTnLst>
                                    <p:set>
                                      <p:cBhvr>
                                        <p:cTn dur="1" fill="hold" id="78">
                                          <p:stCondLst>
                                            <p:cond delay="0"/>
                                          </p:stCondLst>
                                        </p:cTn>
                                        <p:tgtEl>
                                          <p:spTgt spid="53"/>
                                        </p:tgtEl>
                                        <p:attrNameLst>
                                          <p:attrName>style.visibility</p:attrName>
                                        </p:attrNameLst>
                                      </p:cBhvr>
                                      <p:to>
                                        <p:strVal val="visible"/>
                                      </p:to>
                                    </p:set>
                                    <p:animEffect filter="fade" transition="in">
                                      <p:cBhvr>
                                        <p:cTn dur="500" id="79"/>
                                        <p:tgtEl>
                                          <p:spTgt spid="53"/>
                                        </p:tgtEl>
                                      </p:cBhvr>
                                    </p:animEffect>
                                    <p:anim calcmode="lin" valueType="num">
                                      <p:cBhvr>
                                        <p:cTn dur="500" fill="hold" id="80"/>
                                        <p:tgtEl>
                                          <p:spTgt spid="53"/>
                                        </p:tgtEl>
                                        <p:attrNameLst>
                                          <p:attrName>ppt_x</p:attrName>
                                        </p:attrNameLst>
                                      </p:cBhvr>
                                      <p:tavLst>
                                        <p:tav tm="0">
                                          <p:val>
                                            <p:strVal val="#ppt_x"/>
                                          </p:val>
                                        </p:tav>
                                        <p:tav tm="100000">
                                          <p:val>
                                            <p:strVal val="#ppt_x"/>
                                          </p:val>
                                        </p:tav>
                                      </p:tavLst>
                                    </p:anim>
                                    <p:anim calcmode="lin" valueType="num">
                                      <p:cBhvr>
                                        <p:cTn dur="500" fill="hold" id="81"/>
                                        <p:tgtEl>
                                          <p:spTgt spid="53"/>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6500"/>
                            </p:stCondLst>
                            <p:childTnLst>
                              <p:par>
                                <p:cTn fill="hold" grpId="0" id="83" nodeType="afterEffect" presetClass="entr" presetID="42" presetSubtype="0">
                                  <p:stCondLst>
                                    <p:cond delay="0"/>
                                  </p:stCondLst>
                                  <p:childTnLst>
                                    <p:set>
                                      <p:cBhvr>
                                        <p:cTn dur="1" fill="hold" id="84">
                                          <p:stCondLst>
                                            <p:cond delay="0"/>
                                          </p:stCondLst>
                                        </p:cTn>
                                        <p:tgtEl>
                                          <p:spTgt spid="69"/>
                                        </p:tgtEl>
                                        <p:attrNameLst>
                                          <p:attrName>style.visibility</p:attrName>
                                        </p:attrNameLst>
                                      </p:cBhvr>
                                      <p:to>
                                        <p:strVal val="visible"/>
                                      </p:to>
                                    </p:set>
                                    <p:animEffect filter="fade" transition="in">
                                      <p:cBhvr>
                                        <p:cTn dur="500" id="85"/>
                                        <p:tgtEl>
                                          <p:spTgt spid="69"/>
                                        </p:tgtEl>
                                      </p:cBhvr>
                                    </p:animEffect>
                                    <p:anim calcmode="lin" valueType="num">
                                      <p:cBhvr>
                                        <p:cTn dur="500" fill="hold" id="86"/>
                                        <p:tgtEl>
                                          <p:spTgt spid="69"/>
                                        </p:tgtEl>
                                        <p:attrNameLst>
                                          <p:attrName>ppt_x</p:attrName>
                                        </p:attrNameLst>
                                      </p:cBhvr>
                                      <p:tavLst>
                                        <p:tav tm="0">
                                          <p:val>
                                            <p:strVal val="#ppt_x"/>
                                          </p:val>
                                        </p:tav>
                                        <p:tav tm="100000">
                                          <p:val>
                                            <p:strVal val="#ppt_x"/>
                                          </p:val>
                                        </p:tav>
                                      </p:tavLst>
                                    </p:anim>
                                    <p:anim calcmode="lin" valueType="num">
                                      <p:cBhvr>
                                        <p:cTn dur="500" fill="hold" id="87"/>
                                        <p:tgtEl>
                                          <p:spTgt spid="69"/>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7000"/>
                            </p:stCondLst>
                            <p:childTnLst>
                              <p:par>
                                <p:cTn fill="hold" grpId="0" id="89" nodeType="afterEffect" presetClass="entr" presetID="42" presetSubtype="0">
                                  <p:stCondLst>
                                    <p:cond delay="0"/>
                                  </p:stCondLst>
                                  <p:childTnLst>
                                    <p:set>
                                      <p:cBhvr>
                                        <p:cTn dur="1" fill="hold" id="90">
                                          <p:stCondLst>
                                            <p:cond delay="0"/>
                                          </p:stCondLst>
                                        </p:cTn>
                                        <p:tgtEl>
                                          <p:spTgt spid="85"/>
                                        </p:tgtEl>
                                        <p:attrNameLst>
                                          <p:attrName>style.visibility</p:attrName>
                                        </p:attrNameLst>
                                      </p:cBhvr>
                                      <p:to>
                                        <p:strVal val="visible"/>
                                      </p:to>
                                    </p:set>
                                    <p:animEffect filter="fade" transition="in">
                                      <p:cBhvr>
                                        <p:cTn dur="500" id="91"/>
                                        <p:tgtEl>
                                          <p:spTgt spid="85"/>
                                        </p:tgtEl>
                                      </p:cBhvr>
                                    </p:animEffect>
                                    <p:anim calcmode="lin" valueType="num">
                                      <p:cBhvr>
                                        <p:cTn dur="500" fill="hold" id="92"/>
                                        <p:tgtEl>
                                          <p:spTgt spid="85"/>
                                        </p:tgtEl>
                                        <p:attrNameLst>
                                          <p:attrName>ppt_x</p:attrName>
                                        </p:attrNameLst>
                                      </p:cBhvr>
                                      <p:tavLst>
                                        <p:tav tm="0">
                                          <p:val>
                                            <p:strVal val="#ppt_x"/>
                                          </p:val>
                                        </p:tav>
                                        <p:tav tm="100000">
                                          <p:val>
                                            <p:strVal val="#ppt_x"/>
                                          </p:val>
                                        </p:tav>
                                      </p:tavLst>
                                    </p:anim>
                                    <p:anim calcmode="lin" valueType="num">
                                      <p:cBhvr>
                                        <p:cTn dur="500" fill="hold" id="93"/>
                                        <p:tgtEl>
                                          <p:spTgt spid="85"/>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7500"/>
                            </p:stCondLst>
                            <p:childTnLst>
                              <p:par>
                                <p:cTn fill="hold" grpId="0" id="95" nodeType="afterEffect" presetClass="entr" presetID="42" presetSubtype="0">
                                  <p:stCondLst>
                                    <p:cond delay="0"/>
                                  </p:stCondLst>
                                  <p:childTnLst>
                                    <p:set>
                                      <p:cBhvr>
                                        <p:cTn dur="1" fill="hold" id="96">
                                          <p:stCondLst>
                                            <p:cond delay="0"/>
                                          </p:stCondLst>
                                        </p:cTn>
                                        <p:tgtEl>
                                          <p:spTgt spid="98"/>
                                        </p:tgtEl>
                                        <p:attrNameLst>
                                          <p:attrName>style.visibility</p:attrName>
                                        </p:attrNameLst>
                                      </p:cBhvr>
                                      <p:to>
                                        <p:strVal val="visible"/>
                                      </p:to>
                                    </p:set>
                                    <p:animEffect filter="fade" transition="in">
                                      <p:cBhvr>
                                        <p:cTn dur="500" id="97"/>
                                        <p:tgtEl>
                                          <p:spTgt spid="98"/>
                                        </p:tgtEl>
                                      </p:cBhvr>
                                    </p:animEffect>
                                    <p:anim calcmode="lin" valueType="num">
                                      <p:cBhvr>
                                        <p:cTn dur="500" fill="hold" id="98"/>
                                        <p:tgtEl>
                                          <p:spTgt spid="98"/>
                                        </p:tgtEl>
                                        <p:attrNameLst>
                                          <p:attrName>ppt_x</p:attrName>
                                        </p:attrNameLst>
                                      </p:cBhvr>
                                      <p:tavLst>
                                        <p:tav tm="0">
                                          <p:val>
                                            <p:strVal val="#ppt_x"/>
                                          </p:val>
                                        </p:tav>
                                        <p:tav tm="100000">
                                          <p:val>
                                            <p:strVal val="#ppt_x"/>
                                          </p:val>
                                        </p:tav>
                                      </p:tavLst>
                                    </p:anim>
                                    <p:anim calcmode="lin" valueType="num">
                                      <p:cBhvr>
                                        <p:cTn dur="500" fill="hold" id="99"/>
                                        <p:tgtEl>
                                          <p:spTgt spid="98"/>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8000"/>
                            </p:stCondLst>
                            <p:childTnLst>
                              <p:par>
                                <p:cTn fill="hold" id="101" nodeType="afterEffect" presetClass="entr" presetID="42" presetSubtype="0">
                                  <p:stCondLst>
                                    <p:cond delay="0"/>
                                  </p:stCondLst>
                                  <p:childTnLst>
                                    <p:set>
                                      <p:cBhvr>
                                        <p:cTn dur="1" fill="hold" id="102">
                                          <p:stCondLst>
                                            <p:cond delay="0"/>
                                          </p:stCondLst>
                                        </p:cTn>
                                        <p:tgtEl>
                                          <p:spTgt spid="109"/>
                                        </p:tgtEl>
                                        <p:attrNameLst>
                                          <p:attrName>style.visibility</p:attrName>
                                        </p:attrNameLst>
                                      </p:cBhvr>
                                      <p:to>
                                        <p:strVal val="visible"/>
                                      </p:to>
                                    </p:set>
                                    <p:animEffect filter="fade" transition="in">
                                      <p:cBhvr>
                                        <p:cTn dur="500" id="103"/>
                                        <p:tgtEl>
                                          <p:spTgt spid="109"/>
                                        </p:tgtEl>
                                      </p:cBhvr>
                                    </p:animEffect>
                                    <p:anim calcmode="lin" valueType="num">
                                      <p:cBhvr>
                                        <p:cTn dur="500" fill="hold" id="104"/>
                                        <p:tgtEl>
                                          <p:spTgt spid="109"/>
                                        </p:tgtEl>
                                        <p:attrNameLst>
                                          <p:attrName>ppt_x</p:attrName>
                                        </p:attrNameLst>
                                      </p:cBhvr>
                                      <p:tavLst>
                                        <p:tav tm="0">
                                          <p:val>
                                            <p:strVal val="#ppt_x"/>
                                          </p:val>
                                        </p:tav>
                                        <p:tav tm="100000">
                                          <p:val>
                                            <p:strVal val="#ppt_x"/>
                                          </p:val>
                                        </p:tav>
                                      </p:tavLst>
                                    </p:anim>
                                    <p:anim calcmode="lin" valueType="num">
                                      <p:cBhvr>
                                        <p:cTn dur="500" fill="hold" id="105"/>
                                        <p:tgtEl>
                                          <p:spTgt spid="109"/>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8500"/>
                            </p:stCondLst>
                            <p:childTnLst>
                              <p:par>
                                <p:cTn fill="hold" id="107" nodeType="afterEffect" presetClass="entr" presetID="42" presetSubtype="0">
                                  <p:stCondLst>
                                    <p:cond delay="0"/>
                                  </p:stCondLst>
                                  <p:childTnLst>
                                    <p:set>
                                      <p:cBhvr>
                                        <p:cTn dur="1" fill="hold" id="108">
                                          <p:stCondLst>
                                            <p:cond delay="0"/>
                                          </p:stCondLst>
                                        </p:cTn>
                                        <p:tgtEl>
                                          <p:spTgt spid="114"/>
                                        </p:tgtEl>
                                        <p:attrNameLst>
                                          <p:attrName>style.visibility</p:attrName>
                                        </p:attrNameLst>
                                      </p:cBhvr>
                                      <p:to>
                                        <p:strVal val="visible"/>
                                      </p:to>
                                    </p:set>
                                    <p:animEffect filter="fade" transition="in">
                                      <p:cBhvr>
                                        <p:cTn dur="500" id="109"/>
                                        <p:tgtEl>
                                          <p:spTgt spid="114"/>
                                        </p:tgtEl>
                                      </p:cBhvr>
                                    </p:animEffect>
                                    <p:anim calcmode="lin" valueType="num">
                                      <p:cBhvr>
                                        <p:cTn dur="500" fill="hold" id="110"/>
                                        <p:tgtEl>
                                          <p:spTgt spid="114"/>
                                        </p:tgtEl>
                                        <p:attrNameLst>
                                          <p:attrName>ppt_x</p:attrName>
                                        </p:attrNameLst>
                                      </p:cBhvr>
                                      <p:tavLst>
                                        <p:tav tm="0">
                                          <p:val>
                                            <p:strVal val="#ppt_x"/>
                                          </p:val>
                                        </p:tav>
                                        <p:tav tm="100000">
                                          <p:val>
                                            <p:strVal val="#ppt_x"/>
                                          </p:val>
                                        </p:tav>
                                      </p:tavLst>
                                    </p:anim>
                                    <p:anim calcmode="lin" valueType="num">
                                      <p:cBhvr>
                                        <p:cTn dur="500" fill="hold" id="111"/>
                                        <p:tgtEl>
                                          <p:spTgt spid="114"/>
                                        </p:tgtEl>
                                        <p:attrNameLst>
                                          <p:attrName>ppt_y</p:attrName>
                                        </p:attrNameLst>
                                      </p:cBhvr>
                                      <p:tavLst>
                                        <p:tav tm="0">
                                          <p:val>
                                            <p:strVal val="#ppt_y+.1"/>
                                          </p:val>
                                        </p:tav>
                                        <p:tav tm="100000">
                                          <p:val>
                                            <p:strVal val="#ppt_y"/>
                                          </p:val>
                                        </p:tav>
                                      </p:tavLst>
                                    </p:anim>
                                  </p:childTnLst>
                                </p:cTn>
                              </p:par>
                            </p:childTnLst>
                          </p:cTn>
                        </p:par>
                        <p:par>
                          <p:cTn fill="hold" id="112" nodeType="afterGroup">
                            <p:stCondLst>
                              <p:cond delay="9000"/>
                            </p:stCondLst>
                            <p:childTnLst>
                              <p:par>
                                <p:cTn fill="hold" id="113" nodeType="afterEffect" presetClass="entr" presetID="42" presetSubtype="0">
                                  <p:stCondLst>
                                    <p:cond delay="0"/>
                                  </p:stCondLst>
                                  <p:childTnLst>
                                    <p:set>
                                      <p:cBhvr>
                                        <p:cTn dur="1" fill="hold" id="114">
                                          <p:stCondLst>
                                            <p:cond delay="0"/>
                                          </p:stCondLst>
                                        </p:cTn>
                                        <p:tgtEl>
                                          <p:spTgt spid="117"/>
                                        </p:tgtEl>
                                        <p:attrNameLst>
                                          <p:attrName>style.visibility</p:attrName>
                                        </p:attrNameLst>
                                      </p:cBhvr>
                                      <p:to>
                                        <p:strVal val="visible"/>
                                      </p:to>
                                    </p:set>
                                    <p:animEffect filter="fade" transition="in">
                                      <p:cBhvr>
                                        <p:cTn dur="500" id="115"/>
                                        <p:tgtEl>
                                          <p:spTgt spid="117"/>
                                        </p:tgtEl>
                                      </p:cBhvr>
                                    </p:animEffect>
                                    <p:anim calcmode="lin" valueType="num">
                                      <p:cBhvr>
                                        <p:cTn dur="500" fill="hold" id="116"/>
                                        <p:tgtEl>
                                          <p:spTgt spid="117"/>
                                        </p:tgtEl>
                                        <p:attrNameLst>
                                          <p:attrName>ppt_x</p:attrName>
                                        </p:attrNameLst>
                                      </p:cBhvr>
                                      <p:tavLst>
                                        <p:tav tm="0">
                                          <p:val>
                                            <p:strVal val="#ppt_x"/>
                                          </p:val>
                                        </p:tav>
                                        <p:tav tm="100000">
                                          <p:val>
                                            <p:strVal val="#ppt_x"/>
                                          </p:val>
                                        </p:tav>
                                      </p:tavLst>
                                    </p:anim>
                                    <p:anim calcmode="lin" valueType="num">
                                      <p:cBhvr>
                                        <p:cTn dur="500" fill="hold" id="117"/>
                                        <p:tgtEl>
                                          <p:spTgt spid="117"/>
                                        </p:tgtEl>
                                        <p:attrNameLst>
                                          <p:attrName>ppt_y</p:attrName>
                                        </p:attrNameLst>
                                      </p:cBhvr>
                                      <p:tavLst>
                                        <p:tav tm="0">
                                          <p:val>
                                            <p:strVal val="#ppt_y+.1"/>
                                          </p:val>
                                        </p:tav>
                                        <p:tav tm="100000">
                                          <p:val>
                                            <p:strVal val="#ppt_y"/>
                                          </p:val>
                                        </p:tav>
                                      </p:tavLst>
                                    </p:anim>
                                  </p:childTnLst>
                                </p:cTn>
                              </p:par>
                            </p:childTnLst>
                          </p:cTn>
                        </p:par>
                        <p:par>
                          <p:cTn fill="hold" id="118" nodeType="afterGroup">
                            <p:stCondLst>
                              <p:cond delay="9500"/>
                            </p:stCondLst>
                            <p:childTnLst>
                              <p:par>
                                <p:cTn fill="hold" id="119" nodeType="afterEffect" presetClass="entr" presetID="42" presetSubtype="0">
                                  <p:stCondLst>
                                    <p:cond delay="0"/>
                                  </p:stCondLst>
                                  <p:childTnLst>
                                    <p:set>
                                      <p:cBhvr>
                                        <p:cTn dur="1" fill="hold" id="120">
                                          <p:stCondLst>
                                            <p:cond delay="0"/>
                                          </p:stCondLst>
                                        </p:cTn>
                                        <p:tgtEl>
                                          <p:spTgt spid="120"/>
                                        </p:tgtEl>
                                        <p:attrNameLst>
                                          <p:attrName>style.visibility</p:attrName>
                                        </p:attrNameLst>
                                      </p:cBhvr>
                                      <p:to>
                                        <p:strVal val="visible"/>
                                      </p:to>
                                    </p:set>
                                    <p:animEffect filter="fade" transition="in">
                                      <p:cBhvr>
                                        <p:cTn dur="500" id="121"/>
                                        <p:tgtEl>
                                          <p:spTgt spid="120"/>
                                        </p:tgtEl>
                                      </p:cBhvr>
                                    </p:animEffect>
                                    <p:anim calcmode="lin" valueType="num">
                                      <p:cBhvr>
                                        <p:cTn dur="500" fill="hold" id="122"/>
                                        <p:tgtEl>
                                          <p:spTgt spid="120"/>
                                        </p:tgtEl>
                                        <p:attrNameLst>
                                          <p:attrName>ppt_x</p:attrName>
                                        </p:attrNameLst>
                                      </p:cBhvr>
                                      <p:tavLst>
                                        <p:tav tm="0">
                                          <p:val>
                                            <p:strVal val="#ppt_x"/>
                                          </p:val>
                                        </p:tav>
                                        <p:tav tm="100000">
                                          <p:val>
                                            <p:strVal val="#ppt_x"/>
                                          </p:val>
                                        </p:tav>
                                      </p:tavLst>
                                    </p:anim>
                                    <p:anim calcmode="lin" valueType="num">
                                      <p:cBhvr>
                                        <p:cTn dur="500" fill="hold" id="123"/>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3"/>
      <p:bldP grpId="0" spid="65"/>
      <p:bldP grpId="0" spid="69"/>
      <p:bldP grpId="0" spid="82"/>
      <p:bldP grpId="0" spid="85"/>
      <p:bldP grpId="0" spid="95"/>
      <p:bldP grpId="0" spid="97"/>
      <p:bldP grpId="0" spid="9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6" name="组合 155"/>
          <p:cNvGrpSpPr/>
          <p:nvPr/>
        </p:nvGrpSpPr>
        <p:grpSpPr>
          <a:xfrm>
            <a:off x="3425677" y="1003233"/>
            <a:ext cx="2160904" cy="1776484"/>
            <a:chOff x="1729502" y="1220490"/>
            <a:chExt cx="1283815" cy="1055428"/>
          </a:xfrm>
        </p:grpSpPr>
        <p:sp>
          <p:nvSpPr>
            <p:cNvPr id="157" name="六边形 156"/>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622300" dir="2400000" dist="317500"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58" name="六边形 157"/>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200">
                <a:solidFill>
                  <a:prstClr val="white"/>
                </a:solidFill>
              </a:endParaRPr>
            </a:p>
          </p:txBody>
        </p:sp>
        <p:sp>
          <p:nvSpPr>
            <p:cNvPr id="159" name="TextBox 88"/>
            <p:cNvSpPr txBox="1"/>
            <p:nvPr/>
          </p:nvSpPr>
          <p:spPr>
            <a:xfrm>
              <a:off x="2126937" y="1519637"/>
              <a:ext cx="886380" cy="452712"/>
            </a:xfrm>
            <a:prstGeom prst="rect">
              <a:avLst/>
            </a:prstGeom>
            <a:noFill/>
          </p:spPr>
          <p:txBody>
            <a:bodyPr bIns="0" lIns="0" rIns="0" rtlCol="0" tIns="0" wrap="square">
              <a:spAutoFit/>
            </a:bodyPr>
            <a:lstStyle/>
            <a:p>
              <a:r>
                <a:rPr altLang="zh-CN" b="1" lang="en-US" sz="5000">
                  <a:solidFill>
                    <a:schemeClr val="bg2"/>
                  </a:solidFill>
                  <a:latin charset="-122" panose="020b0503020204020204" pitchFamily="34" typeface="微软雅黑"/>
                  <a:ea charset="-122" panose="020b0503020204020204" pitchFamily="34" typeface="微软雅黑"/>
                </a:rPr>
                <a:t>04</a:t>
              </a:r>
            </a:p>
          </p:txBody>
        </p:sp>
      </p:grpSp>
      <p:sp>
        <p:nvSpPr>
          <p:cNvPr id="160" name="TextBox 1"/>
          <p:cNvSpPr txBox="1"/>
          <p:nvPr/>
        </p:nvSpPr>
        <p:spPr>
          <a:xfrm>
            <a:off x="3171344" y="2953395"/>
            <a:ext cx="2697480" cy="548640"/>
          </a:xfrm>
          <a:prstGeom prst="rect">
            <a:avLst/>
          </a:prstGeom>
          <a:noFill/>
        </p:spPr>
        <p:txBody>
          <a:bodyPr rtlCol="0" wrap="none">
            <a:spAutoFit/>
          </a:bodyPr>
          <a:lstStyle/>
          <a:p>
            <a:pPr lvl="1" marL="0"/>
            <a:r>
              <a:rPr altLang="en-US" b="1" lang="zh-CN" spc="300" sz="3000">
                <a:solidFill>
                  <a:schemeClr val="bg2"/>
                </a:solidFill>
                <a:latin charset="-122" panose="020b0503020204020204" pitchFamily="34" typeface="微软雅黑"/>
                <a:ea charset="-122" panose="020b0503020204020204" pitchFamily="34" typeface="微软雅黑"/>
              </a:rPr>
              <a:t>明年工作计划</a:t>
            </a:r>
          </a:p>
        </p:txBody>
      </p:sp>
      <p:sp>
        <p:nvSpPr>
          <p:cNvPr id="161" name="文本框 9"/>
          <p:cNvSpPr txBox="1"/>
          <p:nvPr/>
        </p:nvSpPr>
        <p:spPr>
          <a:xfrm>
            <a:off x="3015353" y="3581857"/>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162" name="文本框 9"/>
          <p:cNvSpPr txBox="1"/>
          <p:nvPr/>
        </p:nvSpPr>
        <p:spPr>
          <a:xfrm>
            <a:off x="3015352" y="3858313"/>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163" name="文本框 9"/>
          <p:cNvSpPr txBox="1"/>
          <p:nvPr/>
        </p:nvSpPr>
        <p:spPr>
          <a:xfrm>
            <a:off x="4212384"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164" name="文本框 9"/>
          <p:cNvSpPr txBox="1"/>
          <p:nvPr/>
        </p:nvSpPr>
        <p:spPr>
          <a:xfrm>
            <a:off x="4212385"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165" name="文本框 9"/>
          <p:cNvSpPr txBox="1"/>
          <p:nvPr/>
        </p:nvSpPr>
        <p:spPr>
          <a:xfrm>
            <a:off x="5281905" y="3585115"/>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
        <p:nvSpPr>
          <p:cNvPr id="166" name="文本框 9"/>
          <p:cNvSpPr txBox="1"/>
          <p:nvPr/>
        </p:nvSpPr>
        <p:spPr>
          <a:xfrm>
            <a:off x="5281906" y="3862021"/>
            <a:ext cx="2007940" cy="152400"/>
          </a:xfrm>
          <a:prstGeom prst="rect">
            <a:avLst/>
          </a:prstGeom>
          <a:noFill/>
        </p:spPr>
        <p:txBody>
          <a:bodyPr bIns="0" lIns="0" rIns="0" rtlCol="0" tIns="0" wrap="square">
            <a:spAutoFit/>
          </a:bodyPr>
          <a:lstStyle/>
          <a:p>
            <a:pPr indent="-171450" lvl="1" marL="171450">
              <a:buFont charset="2" pitchFamily="2" typeface="Wingdings"/>
              <a:buChar char="l"/>
            </a:pPr>
            <a:r>
              <a:rPr altLang="en-US" lang="zh-CN" sz="1000">
                <a:latin charset="-122" panose="020b0503020204020204" pitchFamily="34" typeface="微软雅黑"/>
                <a:ea charset="-122" panose="020b0503020204020204" pitchFamily="34" typeface="微软雅黑"/>
              </a:rPr>
              <a:t>标题文字</a:t>
            </a:r>
          </a:p>
        </p:txBody>
      </p:sp>
    </p:spTree>
    <p:extLst>
      <p:ext uri="{BB962C8B-B14F-4D97-AF65-F5344CB8AC3E}">
        <p14:creationId val="139885713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6"/>
                                        </p:tgtEl>
                                        <p:attrNameLst>
                                          <p:attrName>style.visibility</p:attrName>
                                        </p:attrNameLst>
                                      </p:cBhvr>
                                      <p:to>
                                        <p:strVal val="visible"/>
                                      </p:to>
                                    </p:set>
                                    <p:anim calcmode="lin" valueType="num">
                                      <p:cBhvr>
                                        <p:cTn dur="500" fill="hold" id="7"/>
                                        <p:tgtEl>
                                          <p:spTgt spid="156"/>
                                        </p:tgtEl>
                                        <p:attrNameLst>
                                          <p:attrName>ppt_w</p:attrName>
                                        </p:attrNameLst>
                                      </p:cBhvr>
                                      <p:tavLst>
                                        <p:tav tm="0">
                                          <p:val>
                                            <p:fltVal val="0"/>
                                          </p:val>
                                        </p:tav>
                                        <p:tav tm="100000">
                                          <p:val>
                                            <p:strVal val="#ppt_w"/>
                                          </p:val>
                                        </p:tav>
                                      </p:tavLst>
                                    </p:anim>
                                    <p:anim calcmode="lin" valueType="num">
                                      <p:cBhvr>
                                        <p:cTn dur="500" fill="hold" id="8"/>
                                        <p:tgtEl>
                                          <p:spTgt spid="156"/>
                                        </p:tgtEl>
                                        <p:attrNameLst>
                                          <p:attrName>ppt_h</p:attrName>
                                        </p:attrNameLst>
                                      </p:cBhvr>
                                      <p:tavLst>
                                        <p:tav tm="0">
                                          <p:val>
                                            <p:fltVal val="0"/>
                                          </p:val>
                                        </p:tav>
                                        <p:tav tm="100000">
                                          <p:val>
                                            <p:strVal val="#ppt_h"/>
                                          </p:val>
                                        </p:tav>
                                      </p:tavLst>
                                    </p:anim>
                                    <p:animEffect filter="fade" transition="in">
                                      <p:cBhvr>
                                        <p:cTn dur="500" id="9"/>
                                        <p:tgtEl>
                                          <p:spTgt spid="156"/>
                                        </p:tgtEl>
                                      </p:cBhvr>
                                    </p:animEffect>
                                  </p:childTnLst>
                                </p:cTn>
                              </p:par>
                            </p:childTnLst>
                          </p:cTn>
                        </p:par>
                        <p:par>
                          <p:cTn fill="hold" id="10" nodeType="afterGroup">
                            <p:stCondLst>
                              <p:cond delay="500"/>
                            </p:stCondLst>
                            <p:childTnLst>
                              <p:par>
                                <p:cTn fill="hold" grpId="0" id="11" nodeType="afterEffect" presetClass="entr" presetID="12" presetSubtype="8">
                                  <p:stCondLst>
                                    <p:cond delay="0"/>
                                  </p:stCondLst>
                                  <p:childTnLst>
                                    <p:set>
                                      <p:cBhvr>
                                        <p:cTn dur="1" fill="hold" id="12">
                                          <p:stCondLst>
                                            <p:cond delay="0"/>
                                          </p:stCondLst>
                                        </p:cTn>
                                        <p:tgtEl>
                                          <p:spTgt spid="160"/>
                                        </p:tgtEl>
                                        <p:attrNameLst>
                                          <p:attrName>style.visibility</p:attrName>
                                        </p:attrNameLst>
                                      </p:cBhvr>
                                      <p:to>
                                        <p:strVal val="visible"/>
                                      </p:to>
                                    </p:set>
                                    <p:anim calcmode="lin" valueType="num">
                                      <p:cBhvr additive="base">
                                        <p:cTn dur="500" id="13"/>
                                        <p:tgtEl>
                                          <p:spTgt spid="160"/>
                                        </p:tgtEl>
                                        <p:attrNameLst>
                                          <p:attrName>ppt_x</p:attrName>
                                        </p:attrNameLst>
                                      </p:cBhvr>
                                      <p:tavLst>
                                        <p:tav tm="0">
                                          <p:val>
                                            <p:strVal val="#ppt_x-#ppt_w*1.125000"/>
                                          </p:val>
                                        </p:tav>
                                        <p:tav tm="100000">
                                          <p:val>
                                            <p:strVal val="#ppt_x"/>
                                          </p:val>
                                        </p:tav>
                                      </p:tavLst>
                                    </p:anim>
                                    <p:animEffect filter="wipe(right)" transition="in">
                                      <p:cBhvr>
                                        <p:cTn dur="500" id="14"/>
                                        <p:tgtEl>
                                          <p:spTgt spid="160"/>
                                        </p:tgtEl>
                                      </p:cBhvr>
                                    </p:animEffect>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161"/>
                                        </p:tgtEl>
                                        <p:attrNameLst>
                                          <p:attrName>style.visibility</p:attrName>
                                        </p:attrNameLst>
                                      </p:cBhvr>
                                      <p:to>
                                        <p:strVal val="visible"/>
                                      </p:to>
                                    </p:set>
                                    <p:anim calcmode="lin" valueType="num">
                                      <p:cBhvr additive="base">
                                        <p:cTn dur="500" fill="hold" id="18"/>
                                        <p:tgtEl>
                                          <p:spTgt spid="161"/>
                                        </p:tgtEl>
                                        <p:attrNameLst>
                                          <p:attrName>ppt_x</p:attrName>
                                        </p:attrNameLst>
                                      </p:cBhvr>
                                      <p:tavLst>
                                        <p:tav tm="0">
                                          <p:val>
                                            <p:strVal val="#ppt_x"/>
                                          </p:val>
                                        </p:tav>
                                        <p:tav tm="100000">
                                          <p:val>
                                            <p:strVal val="#ppt_x"/>
                                          </p:val>
                                        </p:tav>
                                      </p:tavLst>
                                    </p:anim>
                                    <p:anim calcmode="lin" valueType="num">
                                      <p:cBhvr additive="base">
                                        <p:cTn dur="500" fill="hold" id="19"/>
                                        <p:tgtEl>
                                          <p:spTgt spid="161"/>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4">
                                  <p:stCondLst>
                                    <p:cond delay="0"/>
                                  </p:stCondLst>
                                  <p:childTnLst>
                                    <p:set>
                                      <p:cBhvr>
                                        <p:cTn dur="1" fill="hold" id="22">
                                          <p:stCondLst>
                                            <p:cond delay="0"/>
                                          </p:stCondLst>
                                        </p:cTn>
                                        <p:tgtEl>
                                          <p:spTgt spid="162"/>
                                        </p:tgtEl>
                                        <p:attrNameLst>
                                          <p:attrName>style.visibility</p:attrName>
                                        </p:attrNameLst>
                                      </p:cBhvr>
                                      <p:to>
                                        <p:strVal val="visible"/>
                                      </p:to>
                                    </p:set>
                                    <p:anim calcmode="lin" valueType="num">
                                      <p:cBhvr additive="base">
                                        <p:cTn dur="500" fill="hold" id="23"/>
                                        <p:tgtEl>
                                          <p:spTgt spid="162"/>
                                        </p:tgtEl>
                                        <p:attrNameLst>
                                          <p:attrName>ppt_x</p:attrName>
                                        </p:attrNameLst>
                                      </p:cBhvr>
                                      <p:tavLst>
                                        <p:tav tm="0">
                                          <p:val>
                                            <p:strVal val="#ppt_x"/>
                                          </p:val>
                                        </p:tav>
                                        <p:tav tm="100000">
                                          <p:val>
                                            <p:strVal val="#ppt_x"/>
                                          </p:val>
                                        </p:tav>
                                      </p:tavLst>
                                    </p:anim>
                                    <p:anim calcmode="lin" valueType="num">
                                      <p:cBhvr additive="base">
                                        <p:cTn dur="500" fill="hold" id="24"/>
                                        <p:tgtEl>
                                          <p:spTgt spid="162"/>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163"/>
                                        </p:tgtEl>
                                        <p:attrNameLst>
                                          <p:attrName>style.visibility</p:attrName>
                                        </p:attrNameLst>
                                      </p:cBhvr>
                                      <p:to>
                                        <p:strVal val="visible"/>
                                      </p:to>
                                    </p:set>
                                    <p:anim calcmode="lin" valueType="num">
                                      <p:cBhvr additive="base">
                                        <p:cTn dur="500" fill="hold" id="28"/>
                                        <p:tgtEl>
                                          <p:spTgt spid="163"/>
                                        </p:tgtEl>
                                        <p:attrNameLst>
                                          <p:attrName>ppt_x</p:attrName>
                                        </p:attrNameLst>
                                      </p:cBhvr>
                                      <p:tavLst>
                                        <p:tav tm="0">
                                          <p:val>
                                            <p:strVal val="#ppt_x"/>
                                          </p:val>
                                        </p:tav>
                                        <p:tav tm="100000">
                                          <p:val>
                                            <p:strVal val="#ppt_x"/>
                                          </p:val>
                                        </p:tav>
                                      </p:tavLst>
                                    </p:anim>
                                    <p:anim calcmode="lin" valueType="num">
                                      <p:cBhvr additive="base">
                                        <p:cTn dur="500" fill="hold" id="29"/>
                                        <p:tgtEl>
                                          <p:spTgt spid="163"/>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4">
                                  <p:stCondLst>
                                    <p:cond delay="0"/>
                                  </p:stCondLst>
                                  <p:childTnLst>
                                    <p:set>
                                      <p:cBhvr>
                                        <p:cTn dur="1" fill="hold" id="32">
                                          <p:stCondLst>
                                            <p:cond delay="0"/>
                                          </p:stCondLst>
                                        </p:cTn>
                                        <p:tgtEl>
                                          <p:spTgt spid="164"/>
                                        </p:tgtEl>
                                        <p:attrNameLst>
                                          <p:attrName>style.visibility</p:attrName>
                                        </p:attrNameLst>
                                      </p:cBhvr>
                                      <p:to>
                                        <p:strVal val="visible"/>
                                      </p:to>
                                    </p:set>
                                    <p:anim calcmode="lin" valueType="num">
                                      <p:cBhvr additive="base">
                                        <p:cTn dur="500" fill="hold" id="33"/>
                                        <p:tgtEl>
                                          <p:spTgt spid="164"/>
                                        </p:tgtEl>
                                        <p:attrNameLst>
                                          <p:attrName>ppt_x</p:attrName>
                                        </p:attrNameLst>
                                      </p:cBhvr>
                                      <p:tavLst>
                                        <p:tav tm="0">
                                          <p:val>
                                            <p:strVal val="#ppt_x"/>
                                          </p:val>
                                        </p:tav>
                                        <p:tav tm="100000">
                                          <p:val>
                                            <p:strVal val="#ppt_x"/>
                                          </p:val>
                                        </p:tav>
                                      </p:tavLst>
                                    </p:anim>
                                    <p:anim calcmode="lin" valueType="num">
                                      <p:cBhvr additive="base">
                                        <p:cTn dur="500" fill="hold" id="34"/>
                                        <p:tgtEl>
                                          <p:spTgt spid="164"/>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4">
                                  <p:stCondLst>
                                    <p:cond delay="0"/>
                                  </p:stCondLst>
                                  <p:childTnLst>
                                    <p:set>
                                      <p:cBhvr>
                                        <p:cTn dur="1" fill="hold" id="37">
                                          <p:stCondLst>
                                            <p:cond delay="0"/>
                                          </p:stCondLst>
                                        </p:cTn>
                                        <p:tgtEl>
                                          <p:spTgt spid="165"/>
                                        </p:tgtEl>
                                        <p:attrNameLst>
                                          <p:attrName>style.visibility</p:attrName>
                                        </p:attrNameLst>
                                      </p:cBhvr>
                                      <p:to>
                                        <p:strVal val="visible"/>
                                      </p:to>
                                    </p:set>
                                    <p:anim calcmode="lin" valueType="num">
                                      <p:cBhvr additive="base">
                                        <p:cTn dur="500" fill="hold" id="38"/>
                                        <p:tgtEl>
                                          <p:spTgt spid="165"/>
                                        </p:tgtEl>
                                        <p:attrNameLst>
                                          <p:attrName>ppt_x</p:attrName>
                                        </p:attrNameLst>
                                      </p:cBhvr>
                                      <p:tavLst>
                                        <p:tav tm="0">
                                          <p:val>
                                            <p:strVal val="#ppt_x"/>
                                          </p:val>
                                        </p:tav>
                                        <p:tav tm="100000">
                                          <p:val>
                                            <p:strVal val="#ppt_x"/>
                                          </p:val>
                                        </p:tav>
                                      </p:tavLst>
                                    </p:anim>
                                    <p:anim calcmode="lin" valueType="num">
                                      <p:cBhvr additive="base">
                                        <p:cTn dur="500" fill="hold" id="39"/>
                                        <p:tgtEl>
                                          <p:spTgt spid="16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4">
                                  <p:stCondLst>
                                    <p:cond delay="0"/>
                                  </p:stCondLst>
                                  <p:childTnLst>
                                    <p:set>
                                      <p:cBhvr>
                                        <p:cTn dur="1" fill="hold" id="42">
                                          <p:stCondLst>
                                            <p:cond delay="0"/>
                                          </p:stCondLst>
                                        </p:cTn>
                                        <p:tgtEl>
                                          <p:spTgt spid="166"/>
                                        </p:tgtEl>
                                        <p:attrNameLst>
                                          <p:attrName>style.visibility</p:attrName>
                                        </p:attrNameLst>
                                      </p:cBhvr>
                                      <p:to>
                                        <p:strVal val="visible"/>
                                      </p:to>
                                    </p:set>
                                    <p:anim calcmode="lin" valueType="num">
                                      <p:cBhvr additive="base">
                                        <p:cTn dur="500" fill="hold" id="43"/>
                                        <p:tgtEl>
                                          <p:spTgt spid="166"/>
                                        </p:tgtEl>
                                        <p:attrNameLst>
                                          <p:attrName>ppt_x</p:attrName>
                                        </p:attrNameLst>
                                      </p:cBhvr>
                                      <p:tavLst>
                                        <p:tav tm="0">
                                          <p:val>
                                            <p:strVal val="#ppt_x"/>
                                          </p:val>
                                        </p:tav>
                                        <p:tav tm="100000">
                                          <p:val>
                                            <p:strVal val="#ppt_x"/>
                                          </p:val>
                                        </p:tav>
                                      </p:tavLst>
                                    </p:anim>
                                    <p:anim calcmode="lin" valueType="num">
                                      <p:cBhvr additive="base">
                                        <p:cTn dur="500" fill="hold" id="44"/>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0"/>
      <p:bldP grpId="0" spid="161"/>
      <p:bldP grpId="0" spid="162"/>
      <p:bldP grpId="0" spid="163"/>
      <p:bldP grpId="0" spid="164"/>
      <p:bldP grpId="0" spid="165"/>
      <p:bldP grpId="0" spid="16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2823820" y="1428107"/>
            <a:ext cx="3246780" cy="2922185"/>
            <a:chOff x="2740422" y="1159995"/>
            <a:chExt cx="3812778" cy="3431598"/>
          </a:xfrm>
        </p:grpSpPr>
        <p:sp>
          <p:nvSpPr>
            <p:cNvPr id="80" name="Freeform 5"/>
            <p:cNvSpPr/>
            <p:nvPr/>
          </p:nvSpPr>
          <p:spPr bwMode="auto">
            <a:xfrm>
              <a:off x="2740422" y="1975975"/>
              <a:ext cx="1579315" cy="2020938"/>
            </a:xfrm>
            <a:custGeom>
              <a:gdLst>
                <a:gd fmla="*/ 821 w 821" name="T0"/>
                <a:gd fmla="*/ 0 h 1051" name="T1"/>
                <a:gd fmla="*/ 387 w 821" name="T2"/>
                <a:gd fmla="*/ 66 h 1051" name="T3"/>
                <a:gd fmla="*/ 101 w 821" name="T4"/>
                <a:gd fmla="*/ 248 h 1051" name="T5"/>
                <a:gd fmla="*/ 25 w 821" name="T6"/>
                <a:gd fmla="*/ 371 h 1051" name="T7"/>
                <a:gd fmla="*/ 45 w 821" name="T8"/>
                <a:gd fmla="*/ 613 h 1051" name="T9"/>
                <a:gd fmla="*/ 298 w 821" name="T10"/>
                <a:gd fmla="*/ 1051 h 1051" name="T11"/>
                <a:gd fmla="*/ 306 w 821" name="T12"/>
                <a:gd fmla="*/ 783 h 1051" name="T13"/>
                <a:gd fmla="*/ 585 w 821" name="T14"/>
                <a:gd fmla="*/ 179 h 1051" name="T15"/>
                <a:gd fmla="*/ 821 w 821" name="T16"/>
                <a:gd fmla="*/ 0 h 10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1" w="82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81" name="Freeform 6"/>
            <p:cNvSpPr/>
            <p:nvPr/>
          </p:nvSpPr>
          <p:spPr bwMode="auto">
            <a:xfrm>
              <a:off x="3007540" y="1163894"/>
              <a:ext cx="2254910" cy="1119169"/>
            </a:xfrm>
            <a:custGeom>
              <a:gdLst>
                <a:gd fmla="*/ 507 w 1172" name="T0"/>
                <a:gd fmla="*/ 0 h 582" name="T1"/>
                <a:gd fmla="*/ 453 w 1172" name="T2"/>
                <a:gd fmla="*/ 4 h 582" name="T3"/>
                <a:gd fmla="*/ 254 w 1172" name="T4"/>
                <a:gd fmla="*/ 143 h 582" name="T5"/>
                <a:gd fmla="*/ 0 w 1172" name="T6"/>
                <a:gd fmla="*/ 582 h 582" name="T7"/>
                <a:gd fmla="*/ 237 w 1172" name="T8"/>
                <a:gd fmla="*/ 454 h 582" name="T9"/>
                <a:gd fmla="*/ 721 w 1172" name="T10"/>
                <a:gd fmla="*/ 386 h 582" name="T11"/>
                <a:gd fmla="*/ 898 w 1172" name="T12"/>
                <a:gd fmla="*/ 394 h 582" name="T13"/>
                <a:gd fmla="*/ 1172 w 1172" name="T14"/>
                <a:gd fmla="*/ 508 h 582" name="T15"/>
                <a:gd fmla="*/ 898 w 1172" name="T16"/>
                <a:gd fmla="*/ 166 h 582" name="T17"/>
                <a:gd fmla="*/ 507 w 1172" name="T18"/>
                <a:gd fmla="*/ 0 h 5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2" w="117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82" name="Freeform 7"/>
            <p:cNvSpPr/>
            <p:nvPr/>
          </p:nvSpPr>
          <p:spPr bwMode="auto">
            <a:xfrm>
              <a:off x="4339235" y="1159995"/>
              <a:ext cx="1607587" cy="1879580"/>
            </a:xfrm>
            <a:custGeom>
              <a:gdLst>
                <a:gd fmla="*/ 508 w 836" name="T0"/>
                <a:gd fmla="*/ 0 h 977" name="T1"/>
                <a:gd fmla="*/ 0 w 836" name="T2"/>
                <a:gd fmla="*/ 0 h 977" name="T3"/>
                <a:gd fmla="*/ 230 w 836" name="T4"/>
                <a:gd fmla="*/ 141 h 977" name="T5"/>
                <a:gd fmla="*/ 609 w 836" name="T6"/>
                <a:gd fmla="*/ 675 h 977" name="T7"/>
                <a:gd fmla="*/ 658 w 836" name="T8"/>
                <a:gd fmla="*/ 892 h 977" name="T9"/>
                <a:gd fmla="*/ 651 w 836" name="T10"/>
                <a:gd fmla="*/ 977 h 977" name="T11"/>
                <a:gd fmla="*/ 810 w 836" name="T12"/>
                <a:gd fmla="*/ 570 h 977" name="T13"/>
                <a:gd fmla="*/ 796 w 836" name="T14"/>
                <a:gd fmla="*/ 231 h 977" name="T15"/>
                <a:gd fmla="*/ 728 w 836" name="T16"/>
                <a:gd fmla="*/ 104 h 977" name="T17"/>
                <a:gd fmla="*/ 508 w 836" name="T18"/>
                <a:gd fmla="*/ 0 h 9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7" w="836">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83" name="Freeform 8"/>
            <p:cNvSpPr/>
            <p:nvPr/>
          </p:nvSpPr>
          <p:spPr bwMode="auto">
            <a:xfrm>
              <a:off x="4975835" y="1752726"/>
              <a:ext cx="1577365" cy="2022888"/>
            </a:xfrm>
            <a:custGeom>
              <a:gdLst>
                <a:gd fmla="*/ 522 w 820" name="T0"/>
                <a:gd fmla="*/ 0 h 1052" name="T1"/>
                <a:gd fmla="*/ 515 w 820" name="T2"/>
                <a:gd fmla="*/ 269 h 1052" name="T3"/>
                <a:gd fmla="*/ 235 w 820" name="T4"/>
                <a:gd fmla="*/ 873 h 1052" name="T5"/>
                <a:gd fmla="*/ 0 w 820" name="T6"/>
                <a:gd fmla="*/ 1052 h 1052" name="T7"/>
                <a:gd fmla="*/ 433 w 820" name="T8"/>
                <a:gd fmla="*/ 986 h 1052" name="T9"/>
                <a:gd fmla="*/ 796 w 820" name="T10"/>
                <a:gd fmla="*/ 681 h 1052" name="T11"/>
                <a:gd fmla="*/ 775 w 820" name="T12"/>
                <a:gd fmla="*/ 439 h 1052" name="T13"/>
                <a:gd fmla="*/ 522 w 820" name="T14"/>
                <a:gd fmla="*/ 0 h 10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2" w="820">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84" name="Freeform 9"/>
            <p:cNvSpPr/>
            <p:nvPr/>
          </p:nvSpPr>
          <p:spPr bwMode="auto">
            <a:xfrm>
              <a:off x="3277584" y="2712013"/>
              <a:ext cx="1676804" cy="1879580"/>
            </a:xfrm>
            <a:custGeom>
              <a:gdLst>
                <a:gd fmla="*/ 221 w 872" name="T0"/>
                <a:gd fmla="*/ 0 h 977" name="T1"/>
                <a:gd fmla="*/ 62 w 872" name="T2"/>
                <a:gd fmla="*/ 407 h 977" name="T3"/>
                <a:gd fmla="*/ 145 w 872" name="T4"/>
                <a:gd fmla="*/ 873 h 977" name="T5"/>
                <a:gd fmla="*/ 365 w 872" name="T6"/>
                <a:gd fmla="*/ 977 h 977" name="T7"/>
                <a:gd fmla="*/ 872 w 872" name="T8"/>
                <a:gd fmla="*/ 977 h 977" name="T9"/>
                <a:gd fmla="*/ 642 w 872" name="T10"/>
                <a:gd fmla="*/ 836 h 977" name="T11"/>
                <a:gd fmla="*/ 263 w 872" name="T12"/>
                <a:gd fmla="*/ 302 h 977" name="T13"/>
                <a:gd fmla="*/ 214 w 872" name="T14"/>
                <a:gd fmla="*/ 85 h 977" name="T15"/>
                <a:gd fmla="*/ 221 w 872" name="T16"/>
                <a:gd fmla="*/ 0 h 9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77" w="872">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85" name="Freeform 10"/>
            <p:cNvSpPr/>
            <p:nvPr/>
          </p:nvSpPr>
          <p:spPr bwMode="auto">
            <a:xfrm>
              <a:off x="4031171" y="3468525"/>
              <a:ext cx="2253936" cy="1119169"/>
            </a:xfrm>
            <a:custGeom>
              <a:gdLst>
                <a:gd fmla="*/ 1172 w 1172" name="T0"/>
                <a:gd fmla="*/ 0 h 582" name="T1"/>
                <a:gd fmla="*/ 936 w 1172" name="T2"/>
                <a:gd fmla="*/ 128 h 582" name="T3"/>
                <a:gd fmla="*/ 451 w 1172" name="T4"/>
                <a:gd fmla="*/ 196 h 582" name="T5"/>
                <a:gd fmla="*/ 275 w 1172" name="T6"/>
                <a:gd fmla="*/ 188 h 582" name="T7"/>
                <a:gd fmla="*/ 0 w 1172" name="T8"/>
                <a:gd fmla="*/ 74 h 582" name="T9"/>
                <a:gd fmla="*/ 274 w 1172" name="T10"/>
                <a:gd fmla="*/ 416 h 582" name="T11"/>
                <a:gd fmla="*/ 665 w 1172" name="T12"/>
                <a:gd fmla="*/ 582 h 582" name="T13"/>
                <a:gd fmla="*/ 719 w 1172" name="T14"/>
                <a:gd fmla="*/ 578 h 582" name="T15"/>
                <a:gd fmla="*/ 919 w 1172" name="T16"/>
                <a:gd fmla="*/ 439 h 582" name="T17"/>
                <a:gd fmla="*/ 1172 w 1172" name="T18"/>
                <a:gd fmla="*/ 0 h 5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2" w="117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0"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2"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4"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5"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6"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7"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8"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09"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12" name="AutoShape 17"/>
              <p:cNvSpPr/>
              <p:nvPr/>
            </p:nvSpPr>
            <p:spPr bwMode="auto">
              <a:xfrm>
                <a:off x="8216107" y="4449763"/>
                <a:ext cx="464344" cy="450850"/>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15"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16"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19"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20"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23"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sp>
            <p:nvSpPr>
              <p:cNvPr id="124"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rgbClr val="080808"/>
                  </a:solidFill>
                  <a:sym charset="0" typeface="Gill Sans"/>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7"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8"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9"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30"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44"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55"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156" name="TextBox 155"/>
            <p:cNvSpPr txBox="1"/>
            <p:nvPr/>
          </p:nvSpPr>
          <p:spPr>
            <a:xfrm>
              <a:off x="4241664" y="3188878"/>
              <a:ext cx="811318" cy="465315"/>
            </a:xfrm>
            <a:prstGeom prst="rect">
              <a:avLst/>
            </a:prstGeom>
            <a:noFill/>
          </p:spPr>
          <p:txBody>
            <a:bodyPr rtlCol="0" wrap="none">
              <a:spAutoFit/>
            </a:bodyPr>
            <a:lstStyle/>
            <a:p>
              <a:pPr algn="ctr"/>
              <a:r>
                <a:rPr altLang="en-US" lang="zh-CN" sz="2000">
                  <a:solidFill>
                    <a:srgbClr val="080808"/>
                  </a:solidFill>
                  <a:latin charset="0" panose="020b0503030403020204" pitchFamily="34" typeface="Source Sans Pro"/>
                </a:rPr>
                <a:t>标题</a:t>
              </a:r>
            </a:p>
          </p:txBody>
        </p:sp>
        <p:sp>
          <p:nvSpPr>
            <p:cNvPr id="158" name="Oval 2"/>
            <p:cNvSpPr>
              <a:spLocks noChangeAspect="1"/>
            </p:cNvSpPr>
            <p:nvPr/>
          </p:nvSpPr>
          <p:spPr bwMode="auto">
            <a:xfrm>
              <a:off x="4215758" y="2340044"/>
              <a:ext cx="862107" cy="879847"/>
            </a:xfrm>
            <a:custGeom>
              <a:rect b="b" l="l" r="r" t="t"/>
              <a:pathLst>
                <a:path h="6400800" w="6400801">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2"/>
            </a:solidFill>
            <a:ln algn="ctr" cap="flat" cmpd="sng" w="9525">
              <a:noFill/>
              <a:prstDash val="solid"/>
              <a:headEnd len="med" type="none" w="med"/>
              <a:tailEnd len="med" type="none" w="med"/>
            </a:ln>
            <a:effectLst/>
          </p:spPr>
          <p:txBody>
            <a:bodyPr anchor="ctr" anchorCtr="0" bIns="46628" compatLnSpc="1" lIns="93256" numCol="1" rIns="93256" rtlCol="0" tIns="46628" vert="horz" wrap="square">
              <a:prstTxWarp prst="textNoShape">
                <a:avLst/>
              </a:prstTxWarp>
            </a:bodyPr>
            <a:lstStyle/>
            <a:p>
              <a:pPr algn="ctr" defTabSz="931939" fontAlgn="base">
                <a:lnSpc>
                  <a:spcPct val="90000"/>
                </a:lnSpc>
                <a:spcBef>
                  <a:spcPct val="0"/>
                </a:spcBef>
                <a:spcAft>
                  <a:spcPct val="0"/>
                </a:spcAft>
                <a:defRPr/>
              </a:pPr>
              <a:endParaRPr kern="0" lang="en-US" sz="2200">
                <a:gradFill>
                  <a:gsLst>
                    <a:gs pos="0">
                      <a:srgbClr val="FFFFFF"/>
                    </a:gs>
                    <a:gs pos="100000">
                      <a:srgbClr val="FFFFFF"/>
                    </a:gs>
                  </a:gsLst>
                  <a:lin ang="5400000" scaled="0"/>
                </a:gradFill>
              </a:endParaRPr>
            </a:p>
          </p:txBody>
        </p:sp>
      </p:grpSp>
      <p:grpSp>
        <p:nvGrpSpPr>
          <p:cNvPr id="171" name="组合 170"/>
          <p:cNvGrpSpPr/>
          <p:nvPr/>
        </p:nvGrpSpPr>
        <p:grpSpPr>
          <a:xfrm>
            <a:off x="664569" y="1454335"/>
            <a:ext cx="1923767" cy="766298"/>
            <a:chOff x="1072034" y="1783252"/>
            <a:chExt cx="1923767" cy="766298"/>
          </a:xfrm>
        </p:grpSpPr>
        <p:sp>
          <p:nvSpPr>
            <p:cNvPr id="172" name="TextBox 171"/>
            <p:cNvSpPr txBox="1"/>
            <p:nvPr/>
          </p:nvSpPr>
          <p:spPr>
            <a:xfrm>
              <a:off x="1072034" y="2087885"/>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173" name="TextBox 172"/>
            <p:cNvSpPr txBox="1"/>
            <p:nvPr/>
          </p:nvSpPr>
          <p:spPr>
            <a:xfrm>
              <a:off x="2121058" y="1783252"/>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74" name="组合 173"/>
          <p:cNvGrpSpPr/>
          <p:nvPr/>
        </p:nvGrpSpPr>
        <p:grpSpPr>
          <a:xfrm>
            <a:off x="664569" y="2504798"/>
            <a:ext cx="1923767" cy="766298"/>
            <a:chOff x="1072034" y="1783252"/>
            <a:chExt cx="1923767" cy="766298"/>
          </a:xfrm>
        </p:grpSpPr>
        <p:sp>
          <p:nvSpPr>
            <p:cNvPr id="175" name="TextBox 174"/>
            <p:cNvSpPr txBox="1"/>
            <p:nvPr/>
          </p:nvSpPr>
          <p:spPr>
            <a:xfrm>
              <a:off x="1072034" y="2087885"/>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176" name="TextBox 175"/>
            <p:cNvSpPr txBox="1"/>
            <p:nvPr/>
          </p:nvSpPr>
          <p:spPr>
            <a:xfrm>
              <a:off x="2037886" y="1783252"/>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77" name="组合 176"/>
          <p:cNvGrpSpPr/>
          <p:nvPr/>
        </p:nvGrpSpPr>
        <p:grpSpPr>
          <a:xfrm>
            <a:off x="664569" y="3597907"/>
            <a:ext cx="1923767" cy="766298"/>
            <a:chOff x="1072034" y="1783252"/>
            <a:chExt cx="1923767" cy="766298"/>
          </a:xfrm>
        </p:grpSpPr>
        <p:sp>
          <p:nvSpPr>
            <p:cNvPr id="178" name="TextBox 177"/>
            <p:cNvSpPr txBox="1"/>
            <p:nvPr/>
          </p:nvSpPr>
          <p:spPr>
            <a:xfrm>
              <a:off x="1072034" y="2087885"/>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179" name="TextBox 178"/>
            <p:cNvSpPr txBox="1"/>
            <p:nvPr/>
          </p:nvSpPr>
          <p:spPr>
            <a:xfrm>
              <a:off x="2037886" y="1783252"/>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80" name="组合 179"/>
          <p:cNvGrpSpPr/>
          <p:nvPr/>
        </p:nvGrpSpPr>
        <p:grpSpPr>
          <a:xfrm>
            <a:off x="6463647" y="1457851"/>
            <a:ext cx="1923767" cy="766298"/>
            <a:chOff x="1072034" y="1783252"/>
            <a:chExt cx="1923767" cy="766298"/>
          </a:xfrm>
        </p:grpSpPr>
        <p:sp>
          <p:nvSpPr>
            <p:cNvPr id="181" name="TextBox 180"/>
            <p:cNvSpPr txBox="1"/>
            <p:nvPr/>
          </p:nvSpPr>
          <p:spPr>
            <a:xfrm>
              <a:off x="1072034" y="2087885"/>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182" name="TextBox 181"/>
            <p:cNvSpPr txBox="1"/>
            <p:nvPr/>
          </p:nvSpPr>
          <p:spPr>
            <a:xfrm>
              <a:off x="1076003" y="1783252"/>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83" name="组合 182"/>
          <p:cNvGrpSpPr/>
          <p:nvPr/>
        </p:nvGrpSpPr>
        <p:grpSpPr>
          <a:xfrm>
            <a:off x="6463647" y="2550960"/>
            <a:ext cx="1923767" cy="766298"/>
            <a:chOff x="1072034" y="1783252"/>
            <a:chExt cx="1923767" cy="766298"/>
          </a:xfrm>
        </p:grpSpPr>
        <p:sp>
          <p:nvSpPr>
            <p:cNvPr id="184" name="TextBox 183"/>
            <p:cNvSpPr txBox="1"/>
            <p:nvPr/>
          </p:nvSpPr>
          <p:spPr>
            <a:xfrm>
              <a:off x="1072034" y="2087885"/>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185" name="TextBox 184"/>
            <p:cNvSpPr txBox="1"/>
            <p:nvPr/>
          </p:nvSpPr>
          <p:spPr>
            <a:xfrm>
              <a:off x="1076003" y="1783252"/>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86" name="组合 185"/>
          <p:cNvGrpSpPr/>
          <p:nvPr/>
        </p:nvGrpSpPr>
        <p:grpSpPr>
          <a:xfrm>
            <a:off x="6463647" y="3519391"/>
            <a:ext cx="1923767" cy="766298"/>
            <a:chOff x="1072034" y="1783252"/>
            <a:chExt cx="1923767" cy="766298"/>
          </a:xfrm>
        </p:grpSpPr>
        <p:sp>
          <p:nvSpPr>
            <p:cNvPr id="187" name="TextBox 186"/>
            <p:cNvSpPr txBox="1"/>
            <p:nvPr/>
          </p:nvSpPr>
          <p:spPr>
            <a:xfrm>
              <a:off x="1072034" y="2087885"/>
              <a:ext cx="1923767" cy="457200"/>
            </a:xfrm>
            <a:prstGeom prst="rect">
              <a:avLst/>
            </a:prstGeom>
            <a:noFill/>
          </p:spPr>
          <p:txBody>
            <a:bodyPr anchor="t" lIns="0" rtlCol="0" tIns="0" wrap="square">
              <a:spAutoFit/>
            </a:bodyPr>
            <a:lstStyle/>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a:p>
              <a:r>
                <a:rPr altLang="en-US" lang="zh-CN" sz="900">
                  <a:solidFill>
                    <a:srgbClr val="080808"/>
                  </a:solidFill>
                  <a:latin typeface="微软雅黑"/>
                </a:rPr>
                <a:t>单击此处添加文本单击此处添加文本</a:t>
              </a:r>
            </a:p>
          </p:txBody>
        </p:sp>
        <p:sp>
          <p:nvSpPr>
            <p:cNvPr id="188" name="TextBox 187"/>
            <p:cNvSpPr txBox="1"/>
            <p:nvPr/>
          </p:nvSpPr>
          <p:spPr>
            <a:xfrm>
              <a:off x="1076003" y="1783252"/>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sp>
        <p:nvSpPr>
          <p:cNvPr id="66"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6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6884500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171"/>
                                        </p:tgtEl>
                                        <p:attrNameLst>
                                          <p:attrName>style.visibility</p:attrName>
                                        </p:attrNameLst>
                                      </p:cBhvr>
                                      <p:to>
                                        <p:strVal val="visible"/>
                                      </p:to>
                                    </p:set>
                                    <p:anim calcmode="lin" valueType="num">
                                      <p:cBhvr additive="base">
                                        <p:cTn dur="500" fill="hold" id="13"/>
                                        <p:tgtEl>
                                          <p:spTgt spid="171"/>
                                        </p:tgtEl>
                                        <p:attrNameLst>
                                          <p:attrName>ppt_x</p:attrName>
                                        </p:attrNameLst>
                                      </p:cBhvr>
                                      <p:tavLst>
                                        <p:tav tm="0">
                                          <p:val>
                                            <p:strVal val="0-#ppt_w/2"/>
                                          </p:val>
                                        </p:tav>
                                        <p:tav tm="100000">
                                          <p:val>
                                            <p:strVal val="#ppt_x"/>
                                          </p:val>
                                        </p:tav>
                                      </p:tavLst>
                                    </p:anim>
                                    <p:anim calcmode="lin" valueType="num">
                                      <p:cBhvr additive="base">
                                        <p:cTn dur="500" fill="hold" id="14"/>
                                        <p:tgtEl>
                                          <p:spTgt spid="17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174"/>
                                        </p:tgtEl>
                                        <p:attrNameLst>
                                          <p:attrName>style.visibility</p:attrName>
                                        </p:attrNameLst>
                                      </p:cBhvr>
                                      <p:to>
                                        <p:strVal val="visible"/>
                                      </p:to>
                                    </p:set>
                                    <p:anim calcmode="lin" valueType="num">
                                      <p:cBhvr additive="base">
                                        <p:cTn dur="500" fill="hold" id="18"/>
                                        <p:tgtEl>
                                          <p:spTgt spid="174"/>
                                        </p:tgtEl>
                                        <p:attrNameLst>
                                          <p:attrName>ppt_x</p:attrName>
                                        </p:attrNameLst>
                                      </p:cBhvr>
                                      <p:tavLst>
                                        <p:tav tm="0">
                                          <p:val>
                                            <p:strVal val="0-#ppt_w/2"/>
                                          </p:val>
                                        </p:tav>
                                        <p:tav tm="100000">
                                          <p:val>
                                            <p:strVal val="#ppt_x"/>
                                          </p:val>
                                        </p:tav>
                                      </p:tavLst>
                                    </p:anim>
                                    <p:anim calcmode="lin" valueType="num">
                                      <p:cBhvr additive="base">
                                        <p:cTn dur="500" fill="hold" id="19"/>
                                        <p:tgtEl>
                                          <p:spTgt spid="17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177"/>
                                        </p:tgtEl>
                                        <p:attrNameLst>
                                          <p:attrName>style.visibility</p:attrName>
                                        </p:attrNameLst>
                                      </p:cBhvr>
                                      <p:to>
                                        <p:strVal val="visible"/>
                                      </p:to>
                                    </p:set>
                                    <p:anim calcmode="lin" valueType="num">
                                      <p:cBhvr additive="base">
                                        <p:cTn dur="500" fill="hold" id="23"/>
                                        <p:tgtEl>
                                          <p:spTgt spid="177"/>
                                        </p:tgtEl>
                                        <p:attrNameLst>
                                          <p:attrName>ppt_x</p:attrName>
                                        </p:attrNameLst>
                                      </p:cBhvr>
                                      <p:tavLst>
                                        <p:tav tm="0">
                                          <p:val>
                                            <p:strVal val="0-#ppt_w/2"/>
                                          </p:val>
                                        </p:tav>
                                        <p:tav tm="100000">
                                          <p:val>
                                            <p:strVal val="#ppt_x"/>
                                          </p:val>
                                        </p:tav>
                                      </p:tavLst>
                                    </p:anim>
                                    <p:anim calcmode="lin" valueType="num">
                                      <p:cBhvr additive="base">
                                        <p:cTn dur="500" fill="hold" id="24"/>
                                        <p:tgtEl>
                                          <p:spTgt spid="17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2">
                                  <p:stCondLst>
                                    <p:cond delay="0"/>
                                  </p:stCondLst>
                                  <p:childTnLst>
                                    <p:set>
                                      <p:cBhvr>
                                        <p:cTn dur="1" fill="hold" id="27">
                                          <p:stCondLst>
                                            <p:cond delay="0"/>
                                          </p:stCondLst>
                                        </p:cTn>
                                        <p:tgtEl>
                                          <p:spTgt spid="180"/>
                                        </p:tgtEl>
                                        <p:attrNameLst>
                                          <p:attrName>style.visibility</p:attrName>
                                        </p:attrNameLst>
                                      </p:cBhvr>
                                      <p:to>
                                        <p:strVal val="visible"/>
                                      </p:to>
                                    </p:set>
                                    <p:anim calcmode="lin" valueType="num">
                                      <p:cBhvr additive="base">
                                        <p:cTn dur="500" fill="hold" id="28"/>
                                        <p:tgtEl>
                                          <p:spTgt spid="180"/>
                                        </p:tgtEl>
                                        <p:attrNameLst>
                                          <p:attrName>ppt_x</p:attrName>
                                        </p:attrNameLst>
                                      </p:cBhvr>
                                      <p:tavLst>
                                        <p:tav tm="0">
                                          <p:val>
                                            <p:strVal val="1+#ppt_w/2"/>
                                          </p:val>
                                        </p:tav>
                                        <p:tav tm="100000">
                                          <p:val>
                                            <p:strVal val="#ppt_x"/>
                                          </p:val>
                                        </p:tav>
                                      </p:tavLst>
                                    </p:anim>
                                    <p:anim calcmode="lin" valueType="num">
                                      <p:cBhvr additive="base">
                                        <p:cTn dur="500" fill="hold" id="29"/>
                                        <p:tgtEl>
                                          <p:spTgt spid="18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2">
                                  <p:stCondLst>
                                    <p:cond delay="0"/>
                                  </p:stCondLst>
                                  <p:childTnLst>
                                    <p:set>
                                      <p:cBhvr>
                                        <p:cTn dur="1" fill="hold" id="32">
                                          <p:stCondLst>
                                            <p:cond delay="0"/>
                                          </p:stCondLst>
                                        </p:cTn>
                                        <p:tgtEl>
                                          <p:spTgt spid="183"/>
                                        </p:tgtEl>
                                        <p:attrNameLst>
                                          <p:attrName>style.visibility</p:attrName>
                                        </p:attrNameLst>
                                      </p:cBhvr>
                                      <p:to>
                                        <p:strVal val="visible"/>
                                      </p:to>
                                    </p:set>
                                    <p:anim calcmode="lin" valueType="num">
                                      <p:cBhvr additive="base">
                                        <p:cTn dur="500" fill="hold" id="33"/>
                                        <p:tgtEl>
                                          <p:spTgt spid="183"/>
                                        </p:tgtEl>
                                        <p:attrNameLst>
                                          <p:attrName>ppt_x</p:attrName>
                                        </p:attrNameLst>
                                      </p:cBhvr>
                                      <p:tavLst>
                                        <p:tav tm="0">
                                          <p:val>
                                            <p:strVal val="1+#ppt_w/2"/>
                                          </p:val>
                                        </p:tav>
                                        <p:tav tm="100000">
                                          <p:val>
                                            <p:strVal val="#ppt_x"/>
                                          </p:val>
                                        </p:tav>
                                      </p:tavLst>
                                    </p:anim>
                                    <p:anim calcmode="lin" valueType="num">
                                      <p:cBhvr additive="base">
                                        <p:cTn dur="500" fill="hold" id="34"/>
                                        <p:tgtEl>
                                          <p:spTgt spid="183"/>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2">
                                  <p:stCondLst>
                                    <p:cond delay="0"/>
                                  </p:stCondLst>
                                  <p:childTnLst>
                                    <p:set>
                                      <p:cBhvr>
                                        <p:cTn dur="1" fill="hold" id="37">
                                          <p:stCondLst>
                                            <p:cond delay="0"/>
                                          </p:stCondLst>
                                        </p:cTn>
                                        <p:tgtEl>
                                          <p:spTgt spid="186"/>
                                        </p:tgtEl>
                                        <p:attrNameLst>
                                          <p:attrName>style.visibility</p:attrName>
                                        </p:attrNameLst>
                                      </p:cBhvr>
                                      <p:to>
                                        <p:strVal val="visible"/>
                                      </p:to>
                                    </p:set>
                                    <p:anim calcmode="lin" valueType="num">
                                      <p:cBhvr additive="base">
                                        <p:cTn dur="500" fill="hold" id="38"/>
                                        <p:tgtEl>
                                          <p:spTgt spid="186"/>
                                        </p:tgtEl>
                                        <p:attrNameLst>
                                          <p:attrName>ppt_x</p:attrName>
                                        </p:attrNameLst>
                                      </p:cBhvr>
                                      <p:tavLst>
                                        <p:tav tm="0">
                                          <p:val>
                                            <p:strVal val="1+#ppt_w/2"/>
                                          </p:val>
                                        </p:tav>
                                        <p:tav tm="100000">
                                          <p:val>
                                            <p:strVal val="#ppt_x"/>
                                          </p:val>
                                        </p:tav>
                                      </p:tavLst>
                                    </p:anim>
                                    <p:anim calcmode="lin" valueType="num">
                                      <p:cBhvr additive="base">
                                        <p:cTn dur="500" fill="hold" id="39"/>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8" name="组合 137"/>
          <p:cNvGrpSpPr/>
          <p:nvPr/>
        </p:nvGrpSpPr>
        <p:grpSpPr>
          <a:xfrm>
            <a:off x="5082740" y="1790619"/>
            <a:ext cx="3213075" cy="2374466"/>
            <a:chOff x="4764334" y="1496709"/>
            <a:chExt cx="3213075" cy="2374466"/>
          </a:xfrm>
        </p:grpSpPr>
        <p:cxnSp>
          <p:nvCxnSpPr>
            <p:cNvPr id="139" name="直接连接符 138"/>
            <p:cNvCxnSpPr/>
            <p:nvPr/>
          </p:nvCxnSpPr>
          <p:spPr>
            <a:xfrm flipV="1">
              <a:off x="4764334" y="3854468"/>
              <a:ext cx="3213073" cy="16707"/>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5151076" y="2366722"/>
              <a:ext cx="2826333" cy="14696"/>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5647418" y="1496709"/>
              <a:ext cx="1768225" cy="781585"/>
              <a:chOff x="1256119" y="1638320"/>
              <a:chExt cx="1923767" cy="781585"/>
            </a:xfrm>
          </p:grpSpPr>
          <p:sp>
            <p:nvSpPr>
              <p:cNvPr id="145" name="TextBox 210"/>
              <p:cNvSpPr txBox="1"/>
              <p:nvPr/>
            </p:nvSpPr>
            <p:spPr>
              <a:xfrm>
                <a:off x="1256120"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46"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42" name="组合 141"/>
            <p:cNvGrpSpPr/>
            <p:nvPr/>
          </p:nvGrpSpPr>
          <p:grpSpPr>
            <a:xfrm>
              <a:off x="5437752" y="2922073"/>
              <a:ext cx="1768225" cy="781585"/>
              <a:chOff x="1256119" y="1638320"/>
              <a:chExt cx="1923767" cy="781585"/>
            </a:xfrm>
          </p:grpSpPr>
          <p:sp>
            <p:nvSpPr>
              <p:cNvPr id="143" name="TextBox 210"/>
              <p:cNvSpPr txBox="1"/>
              <p:nvPr/>
            </p:nvSpPr>
            <p:spPr>
              <a:xfrm>
                <a:off x="1256119" y="1958241"/>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44"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grpSp>
        <p:nvGrpSpPr>
          <p:cNvPr id="147" name="组合 146"/>
          <p:cNvGrpSpPr/>
          <p:nvPr/>
        </p:nvGrpSpPr>
        <p:grpSpPr>
          <a:xfrm>
            <a:off x="1550305" y="1297285"/>
            <a:ext cx="2933327" cy="2039329"/>
            <a:chOff x="1231899" y="1003375"/>
            <a:chExt cx="2933327" cy="2039329"/>
          </a:xfrm>
        </p:grpSpPr>
        <p:cxnSp>
          <p:nvCxnSpPr>
            <p:cNvPr id="148" name="直接连接符 147"/>
            <p:cNvCxnSpPr/>
            <p:nvPr/>
          </p:nvCxnSpPr>
          <p:spPr>
            <a:xfrm flipH="1">
              <a:off x="1231900" y="1711773"/>
              <a:ext cx="2610239" cy="0"/>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1231899" y="3042704"/>
              <a:ext cx="2933327" cy="0"/>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50" name="组合 149"/>
            <p:cNvGrpSpPr/>
            <p:nvPr/>
          </p:nvGrpSpPr>
          <p:grpSpPr>
            <a:xfrm>
              <a:off x="1344191" y="2140488"/>
              <a:ext cx="1768225" cy="781585"/>
              <a:chOff x="1256119" y="1638320"/>
              <a:chExt cx="1923767" cy="781585"/>
            </a:xfrm>
          </p:grpSpPr>
          <p:sp>
            <p:nvSpPr>
              <p:cNvPr id="154" name="TextBox 21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55"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51" name="组合 150"/>
            <p:cNvGrpSpPr/>
            <p:nvPr/>
          </p:nvGrpSpPr>
          <p:grpSpPr>
            <a:xfrm>
              <a:off x="1344191" y="1003375"/>
              <a:ext cx="1768225" cy="643085"/>
              <a:chOff x="1256119" y="1638320"/>
              <a:chExt cx="1923767" cy="643085"/>
            </a:xfrm>
          </p:grpSpPr>
          <p:sp>
            <p:nvSpPr>
              <p:cNvPr id="152" name="TextBox 210"/>
              <p:cNvSpPr txBox="1"/>
              <p:nvPr/>
            </p:nvSpPr>
            <p:spPr>
              <a:xfrm>
                <a:off x="1256119" y="1958240"/>
                <a:ext cx="1923767" cy="32004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53"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648671" y="1700641"/>
            <a:ext cx="1846660" cy="2836778"/>
            <a:chOff x="3648671" y="1602670"/>
            <a:chExt cx="1846660" cy="2836778"/>
          </a:xfrm>
        </p:grpSpPr>
        <p:grpSp>
          <p:nvGrpSpPr>
            <p:cNvPr id="120" name="组合 119"/>
            <p:cNvGrpSpPr/>
            <p:nvPr/>
          </p:nvGrpSpPr>
          <p:grpSpPr>
            <a:xfrm>
              <a:off x="3648671" y="1602670"/>
              <a:ext cx="1846660" cy="2836778"/>
              <a:chOff x="3297768" y="1382151"/>
              <a:chExt cx="2462213" cy="3782371"/>
            </a:xfrm>
          </p:grpSpPr>
          <p:sp>
            <p:nvSpPr>
              <p:cNvPr id="121" name="Rectangle 7"/>
              <p:cNvSpPr>
                <a:spLocks noChangeArrowheads="1"/>
              </p:cNvSpPr>
              <p:nvPr/>
            </p:nvSpPr>
            <p:spPr bwMode="auto">
              <a:xfrm>
                <a:off x="4165600" y="4495652"/>
                <a:ext cx="702736" cy="668870"/>
              </a:xfrm>
              <a:prstGeom prst="rect">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92100" dir="2700000" dist="1270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2" name="任意多边形 121"/>
              <p:cNvSpPr/>
              <p:nvPr/>
            </p:nvSpPr>
            <p:spPr>
              <a:xfrm>
                <a:off x="3297768" y="1382151"/>
                <a:ext cx="1219200" cy="1320160"/>
              </a:xfrm>
              <a:custGeom>
                <a:gdLst>
                  <a:gd fmla="*/ 1219200 w 1219200" name="connsiteX0"/>
                  <a:gd fmla="*/ 0 h 1307089" name="connsiteY0"/>
                  <a:gd fmla="*/ 1219200 w 1219200" name="connsiteX1"/>
                  <a:gd fmla="*/ 502643 h 1307089" name="connsiteY1"/>
                  <a:gd fmla="*/ 1169971 w 1219200" name="connsiteX2"/>
                  <a:gd fmla="*/ 504954 h 1307089" name="connsiteY2"/>
                  <a:gd fmla="*/ 765658 w 1219200" name="connsiteX3"/>
                  <a:gd fmla="*/ 722722 h 1307089" name="connsiteY3"/>
                  <a:gd fmla="*/ 604480 w 1219200" name="connsiteX4"/>
                  <a:gd fmla="*/ 1307089 h 1307089" name="connsiteY4"/>
                  <a:gd fmla="*/ 0 w 1219200" name="connsiteX5"/>
                  <a:gd fmla="*/ 1307089 h 1307089" name="connsiteY5"/>
                  <a:gd fmla="*/ 342595 w 1219200" name="connsiteX6"/>
                  <a:gd fmla="*/ 360139 h 1307089" name="connsiteY6"/>
                  <a:gd fmla="*/ 1143172 w 1219200" name="connsiteX7"/>
                  <a:gd fmla="*/ 2945 h 130708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07089" w="1219200">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gradFill flip="none" rotWithShape="1">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gradFill>
              </a:ln>
              <a:effectLst>
                <a:outerShdw algn="tl" blurRad="2921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任意多边形 122"/>
              <p:cNvSpPr/>
              <p:nvPr/>
            </p:nvSpPr>
            <p:spPr>
              <a:xfrm>
                <a:off x="4540781" y="1385958"/>
                <a:ext cx="1219200" cy="1430869"/>
              </a:xfrm>
              <a:custGeom>
                <a:gdLst>
                  <a:gd fmla="*/ 70470 w 1219200" name="connsiteX0"/>
                  <a:gd fmla="*/ 0 h 1430869" name="connsiteY0"/>
                  <a:gd fmla="*/ 876605 w 1219200" name="connsiteX1"/>
                  <a:gd fmla="*/ 282167 h 1430869" name="connsiteY1"/>
                  <a:gd fmla="*/ 1219200 w 1219200" name="connsiteX2"/>
                  <a:gd fmla="*/ 1088319 h 1430869" name="connsiteY2"/>
                  <a:gd fmla="*/ 1186465 w 1219200" name="connsiteX3"/>
                  <a:gd fmla="*/ 1405722 h 1430869" name="connsiteY3"/>
                  <a:gd fmla="*/ 1177630 w 1219200" name="connsiteX4"/>
                  <a:gd fmla="*/ 1430869 h 1430869" name="connsiteY4"/>
                  <a:gd fmla="*/ 478610 w 1219200" name="connsiteX5"/>
                  <a:gd fmla="*/ 1430869 h 1430869" name="connsiteY5"/>
                  <a:gd fmla="*/ 487109 w 1219200" name="connsiteX6"/>
                  <a:gd fmla="*/ 1417338 h 1430869" name="connsiteY6"/>
                  <a:gd fmla="*/ 554249 w 1219200" name="connsiteX7"/>
                  <a:gd fmla="*/ 1108351 h 1430869" name="connsiteY7"/>
                  <a:gd fmla="*/ 391851 w 1219200" name="connsiteX8"/>
                  <a:gd fmla="*/ 645036 h 1430869" name="connsiteY8"/>
                  <a:gd fmla="*/ 30236 w 1219200" name="connsiteX9"/>
                  <a:gd fmla="*/ 503952 h 1430869" name="connsiteY9"/>
                  <a:gd fmla="*/ 0 w 1219200" name="connsiteX10"/>
                  <a:gd fmla="*/ 505372 h 1430869" name="connsiteY10"/>
                  <a:gd fmla="*/ 0 w 1219200" name="connsiteX11"/>
                  <a:gd fmla="*/ 2729 h 143086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430869" w="1219200">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gradFill flip="none" rotWithShape="1">
                <a:gsLst>
                  <a:gs pos="0">
                    <a:schemeClr val="bg1">
                      <a:lumMod val="85000"/>
                    </a:schemeClr>
                  </a:gs>
                  <a:gs pos="100000">
                    <a:schemeClr val="bg1"/>
                  </a:gs>
                </a:gsLst>
                <a:lin ang="8100000" scaled="1"/>
              </a:gradFill>
              <a:ln w="19050">
                <a:gradFill flip="none" rotWithShape="1">
                  <a:gsLst>
                    <a:gs pos="0">
                      <a:schemeClr val="bg1"/>
                    </a:gs>
                    <a:gs pos="100000">
                      <a:schemeClr val="bg1">
                        <a:lumMod val="85000"/>
                      </a:schemeClr>
                    </a:gs>
                  </a:gsLst>
                  <a:lin ang="8100000" scaled="1"/>
                </a:gradFill>
              </a:ln>
              <a:effectLst>
                <a:outerShdw algn="tl" blurRad="2921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任意多边形 123"/>
              <p:cNvSpPr/>
              <p:nvPr/>
            </p:nvSpPr>
            <p:spPr>
              <a:xfrm>
                <a:off x="4248661" y="2839052"/>
                <a:ext cx="1469750" cy="1430869"/>
              </a:xfrm>
              <a:custGeom>
                <a:gdLst>
                  <a:gd fmla="*/ 770730 w 1469750" name="connsiteX0"/>
                  <a:gd fmla="*/ 0 h 1430869" name="connsiteY0"/>
                  <a:gd fmla="*/ 1469750 w 1469750" name="connsiteX1"/>
                  <a:gd fmla="*/ 0 h 1430869" name="connsiteY1"/>
                  <a:gd fmla="*/ 1434785 w 1469750" name="connsiteX2"/>
                  <a:gd fmla="*/ 99522 h 1430869" name="connsiteY2"/>
                  <a:gd fmla="*/ 1370137 w 1469750" name="connsiteX3"/>
                  <a:gd fmla="*/ 201467 h 1430869" name="connsiteY3"/>
                  <a:gd fmla="*/ 1047780 w 1469750" name="connsiteX4"/>
                  <a:gd fmla="*/ 523984 h 1430869" name="connsiteY4"/>
                  <a:gd fmla="*/ 705185 w 1469750" name="connsiteX5"/>
                  <a:gd fmla="*/ 866534 h 1430869" name="connsiteY5"/>
                  <a:gd fmla="*/ 584241 w 1469750" name="connsiteX6"/>
                  <a:gd fmla="*/ 1430869 h 1430869" name="connsiteY6"/>
                  <a:gd fmla="*/ 0 w 1469750" name="connsiteX7"/>
                  <a:gd fmla="*/ 1430869 h 1430869" name="connsiteY7"/>
                  <a:gd fmla="*/ 100706 w 1469750" name="connsiteX8"/>
                  <a:gd fmla="*/ 745769 h 1430869" name="connsiteY8"/>
                  <a:gd fmla="*/ 423062 w 1469750" name="connsiteX9"/>
                  <a:gd fmla="*/ 342550 h 1430869" name="connsiteY9"/>
                  <a:gd fmla="*/ 725424 w 1469750" name="connsiteX10"/>
                  <a:gd fmla="*/ 60383 h 1430869" name="connsiteY10"/>
                  <a:gd fmla="*/ 754003 w 1469750" name="connsiteX11"/>
                  <a:gd fmla="*/ 26629 h 143086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430869" w="1469750">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921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6" name="文本框 125"/>
            <p:cNvSpPr txBox="1"/>
            <p:nvPr/>
          </p:nvSpPr>
          <p:spPr>
            <a:xfrm>
              <a:off x="3781426" y="1826266"/>
              <a:ext cx="514350" cy="365760"/>
            </a:xfrm>
            <a:prstGeom prst="rect">
              <a:avLst/>
            </a:prstGeom>
            <a:noFill/>
          </p:spPr>
          <p:txBody>
            <a:bodyPr rtlCol="0" wrap="square">
              <a:spAutoFit/>
            </a:bodyPr>
            <a:lstStyle/>
            <a:p>
              <a:pPr algn="ctr"/>
              <a:r>
                <a:rPr altLang="zh-CN" lang="en-US" sz="1800">
                  <a:solidFill>
                    <a:schemeClr val="bg2"/>
                  </a:solidFill>
                  <a:latin charset="0" panose="020b0806030902050204" pitchFamily="34" typeface="Impact"/>
                </a:rPr>
                <a:t>01</a:t>
              </a:r>
            </a:p>
          </p:txBody>
        </p:sp>
        <p:sp>
          <p:nvSpPr>
            <p:cNvPr id="129" name="文本框 128"/>
            <p:cNvSpPr txBox="1"/>
            <p:nvPr/>
          </p:nvSpPr>
          <p:spPr>
            <a:xfrm>
              <a:off x="4978378" y="2203407"/>
              <a:ext cx="514350" cy="365760"/>
            </a:xfrm>
            <a:prstGeom prst="rect">
              <a:avLst/>
            </a:prstGeom>
            <a:noFill/>
          </p:spPr>
          <p:txBody>
            <a:bodyPr rtlCol="0" wrap="square">
              <a:spAutoFit/>
            </a:bodyPr>
            <a:lstStyle/>
            <a:p>
              <a:pPr algn="ctr"/>
              <a:r>
                <a:rPr altLang="zh-CN" lang="en-US" sz="1800">
                  <a:solidFill>
                    <a:schemeClr val="tx2"/>
                  </a:solidFill>
                  <a:latin charset="0" panose="020b0806030902050204" pitchFamily="34" typeface="Impact"/>
                </a:rPr>
                <a:t>02</a:t>
              </a:r>
            </a:p>
          </p:txBody>
        </p:sp>
        <p:sp>
          <p:nvSpPr>
            <p:cNvPr id="132" name="文本框 131"/>
            <p:cNvSpPr txBox="1"/>
            <p:nvPr/>
          </p:nvSpPr>
          <p:spPr>
            <a:xfrm>
              <a:off x="4432340" y="3025175"/>
              <a:ext cx="514350" cy="365760"/>
            </a:xfrm>
            <a:prstGeom prst="rect">
              <a:avLst/>
            </a:prstGeom>
            <a:noFill/>
          </p:spPr>
          <p:txBody>
            <a:bodyPr rtlCol="0" wrap="square">
              <a:spAutoFit/>
            </a:bodyPr>
            <a:lstStyle/>
            <a:p>
              <a:pPr algn="ctr"/>
              <a:r>
                <a:rPr altLang="zh-CN" lang="en-US" sz="1800">
                  <a:solidFill>
                    <a:schemeClr val="bg2"/>
                  </a:solidFill>
                  <a:latin charset="0" panose="020b0806030902050204" pitchFamily="34" typeface="Impact"/>
                </a:rPr>
                <a:t>03</a:t>
              </a:r>
            </a:p>
          </p:txBody>
        </p:sp>
        <p:sp>
          <p:nvSpPr>
            <p:cNvPr id="135" name="文本框 134"/>
            <p:cNvSpPr txBox="1"/>
            <p:nvPr/>
          </p:nvSpPr>
          <p:spPr>
            <a:xfrm>
              <a:off x="4300895" y="3985690"/>
              <a:ext cx="514350" cy="365760"/>
            </a:xfrm>
            <a:prstGeom prst="rect">
              <a:avLst/>
            </a:prstGeom>
            <a:noFill/>
          </p:spPr>
          <p:txBody>
            <a:bodyPr rtlCol="0" wrap="square">
              <a:spAutoFit/>
            </a:bodyPr>
            <a:lstStyle/>
            <a:p>
              <a:pPr algn="ctr"/>
              <a:r>
                <a:rPr altLang="zh-CN" lang="en-US" sz="1800">
                  <a:solidFill>
                    <a:schemeClr val="tx2"/>
                  </a:solidFill>
                  <a:latin charset="0" panose="020b0806030902050204" pitchFamily="34" typeface="Impact"/>
                </a:rPr>
                <a:t>04</a:t>
              </a:r>
            </a:p>
          </p:txBody>
        </p:sp>
      </p:grpSp>
    </p:spTree>
    <p:extLst>
      <p:ext uri="{BB962C8B-B14F-4D97-AF65-F5344CB8AC3E}">
        <p14:creationId val="3962015088"/>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138"/>
                                        </p:tgtEl>
                                        <p:attrNameLst>
                                          <p:attrName>style.visibility</p:attrName>
                                        </p:attrNameLst>
                                      </p:cBhvr>
                                      <p:to>
                                        <p:strVal val="visible"/>
                                      </p:to>
                                    </p:set>
                                    <p:anim calcmode="lin" valueType="num">
                                      <p:cBhvr additive="base">
                                        <p:cTn dur="500" fill="hold" id="13"/>
                                        <p:tgtEl>
                                          <p:spTgt spid="138"/>
                                        </p:tgtEl>
                                        <p:attrNameLst>
                                          <p:attrName>ppt_x</p:attrName>
                                        </p:attrNameLst>
                                      </p:cBhvr>
                                      <p:tavLst>
                                        <p:tav tm="0">
                                          <p:val>
                                            <p:strVal val="0-#ppt_w/2"/>
                                          </p:val>
                                        </p:tav>
                                        <p:tav tm="100000">
                                          <p:val>
                                            <p:strVal val="#ppt_x"/>
                                          </p:val>
                                        </p:tav>
                                      </p:tavLst>
                                    </p:anim>
                                    <p:anim calcmode="lin" valueType="num">
                                      <p:cBhvr additive="base">
                                        <p:cTn dur="500" fill="hold" id="14"/>
                                        <p:tgtEl>
                                          <p:spTgt spid="138"/>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147"/>
                                        </p:tgtEl>
                                        <p:attrNameLst>
                                          <p:attrName>style.visibility</p:attrName>
                                        </p:attrNameLst>
                                      </p:cBhvr>
                                      <p:to>
                                        <p:strVal val="visible"/>
                                      </p:to>
                                    </p:set>
                                    <p:anim calcmode="lin" valueType="num">
                                      <p:cBhvr additive="base">
                                        <p:cTn dur="500" fill="hold" id="18"/>
                                        <p:tgtEl>
                                          <p:spTgt spid="147"/>
                                        </p:tgtEl>
                                        <p:attrNameLst>
                                          <p:attrName>ppt_x</p:attrName>
                                        </p:attrNameLst>
                                      </p:cBhvr>
                                      <p:tavLst>
                                        <p:tav tm="0">
                                          <p:val>
                                            <p:strVal val="1+#ppt_w/2"/>
                                          </p:val>
                                        </p:tav>
                                        <p:tav tm="100000">
                                          <p:val>
                                            <p:strVal val="#ppt_x"/>
                                          </p:val>
                                        </p:tav>
                                      </p:tavLst>
                                    </p:anim>
                                    <p:anim calcmode="lin" valueType="num">
                                      <p:cBhvr additive="base">
                                        <p:cTn dur="500" fill="hold" id="19"/>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3" name="任意多边形 4"/>
          <p:cNvSpPr>
            <a:spLocks noChangeArrowheads="1"/>
          </p:cNvSpPr>
          <p:nvPr/>
        </p:nvSpPr>
        <p:spPr bwMode="auto">
          <a:xfrm>
            <a:off x="8743950" y="4622006"/>
            <a:ext cx="476250" cy="300038"/>
          </a:xfrm>
          <a:custGeom>
            <a:gdLst>
              <a:gd fmla="*/ 154365 w 808522" name="T0"/>
              <a:gd fmla="*/ 0 h 510140" name="T1"/>
              <a:gd fmla="*/ 157334 w 808522" name="T2"/>
              <a:gd fmla="*/ 0 h 510140" name="T3"/>
              <a:gd fmla="*/ 498719 w 808522" name="T4"/>
              <a:gd fmla="*/ 0 h 510140" name="T5"/>
              <a:gd fmla="*/ 498719 w 808522" name="T6"/>
              <a:gd fmla="*/ 313718 h 510140" name="T7"/>
              <a:gd fmla="*/ 157341 w 808522" name="T8"/>
              <a:gd fmla="*/ 313718 h 510140" name="T9"/>
              <a:gd fmla="*/ 157334 w 808522" name="T10"/>
              <a:gd fmla="*/ 313719 h 510140" name="T11"/>
              <a:gd fmla="*/ 157328 w 808522" name="T12"/>
              <a:gd fmla="*/ 313718 h 510140" name="T13"/>
              <a:gd fmla="*/ 154365 w 808522" name="T14"/>
              <a:gd fmla="*/ 313718 h 510140" name="T15"/>
              <a:gd fmla="*/ 154365 w 808522" name="T16"/>
              <a:gd fmla="*/ 313421 h 510140" name="T17"/>
              <a:gd fmla="*/ 125625 w 808522" name="T18"/>
              <a:gd fmla="*/ 310532 h 510140" name="T19"/>
              <a:gd fmla="*/ 0 w 808522" name="T20"/>
              <a:gd fmla="*/ 156859 h 510140" name="T21"/>
              <a:gd fmla="*/ 125625 w 808522" name="T22"/>
              <a:gd fmla="*/ 3187 h 510140" name="T23"/>
              <a:gd fmla="*/ 154365 w 808522" name="T24"/>
              <a:gd fmla="*/ 298 h 510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08522" name="T39"/>
              <a:gd fmla="*/ 0 h 510140" name="T40"/>
              <a:gd fmla="*/ 808522 w 808522" name="T41"/>
              <a:gd fmla="*/ 510140 h 51014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0140" w="808522">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4" name="TextBox 15"/>
          <p:cNvSpPr>
            <a:spLocks noChangeArrowheads="1"/>
          </p:cNvSpPr>
          <p:nvPr/>
        </p:nvSpPr>
        <p:spPr bwMode="auto">
          <a:xfrm>
            <a:off x="8803481" y="4656535"/>
            <a:ext cx="340519" cy="211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09" lIns="51419" rIns="51419" tIns="2570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lang="zh-CN" sz="1050">
                <a:solidFill>
                  <a:schemeClr val="accent1"/>
                </a:solidFill>
                <a:latin charset="-122" panose="020b0503020204020204" pitchFamily="34" typeface="微软雅黑"/>
                <a:ea charset="-122" panose="020b0503020204020204" pitchFamily="34" typeface="微软雅黑"/>
                <a:cs charset="-122" panose="020b0604020202020204" pitchFamily="34" typeface="Arial Unicode MS"/>
                <a:sym charset="-122" panose="020b0604020202020204" pitchFamily="34" typeface="Arial Unicode MS"/>
              </a:rPr>
              <a:t>* </a:t>
            </a:r>
          </a:p>
        </p:txBody>
      </p:sp>
      <p:sp>
        <p:nvSpPr>
          <p:cNvPr id="35" name="矩形 34"/>
          <p:cNvSpPr>
            <a:spLocks noChangeArrowheads="1"/>
          </p:cNvSpPr>
          <p:nvPr/>
        </p:nvSpPr>
        <p:spPr bwMode="auto">
          <a:xfrm>
            <a:off x="0" y="2531269"/>
            <a:ext cx="5054204" cy="276225"/>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prstClr val="white"/>
              </a:solidFill>
              <a:latin typeface="微软雅黑"/>
              <a:sym charset="-122" panose="02000000000000000000" pitchFamily="2" typeface="方正兰亭黑_GBK"/>
            </a:endParaRPr>
          </a:p>
        </p:txBody>
      </p:sp>
      <p:sp>
        <p:nvSpPr>
          <p:cNvPr id="36" name="文本框 3"/>
          <p:cNvSpPr>
            <a:spLocks noChangeArrowheads="1"/>
          </p:cNvSpPr>
          <p:nvPr/>
        </p:nvSpPr>
        <p:spPr bwMode="auto">
          <a:xfrm>
            <a:off x="4735997" y="1660477"/>
            <a:ext cx="7340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4000">
                <a:solidFill>
                  <a:schemeClr val="bg2"/>
                </a:solidFill>
                <a:latin charset="-122" panose="020b0503020204020204" pitchFamily="34" typeface="微软雅黑"/>
                <a:ea charset="-122" panose="020b0503020204020204" pitchFamily="34" typeface="微软雅黑"/>
                <a:sym charset="-122" panose="02000000000000000000" pitchFamily="2" typeface="方正兰亭黑_GBK"/>
              </a:rPr>
              <a:t>01</a:t>
            </a:r>
          </a:p>
        </p:txBody>
      </p:sp>
      <p:grpSp>
        <p:nvGrpSpPr>
          <p:cNvPr id="37" name="组合 3"/>
          <p:cNvGrpSpPr/>
          <p:nvPr/>
        </p:nvGrpSpPr>
        <p:grpSpPr>
          <a:xfrm>
            <a:off x="4214813" y="1071563"/>
            <a:ext cx="1734741" cy="1735931"/>
            <a:chExt cx="1970470" cy="1970470"/>
          </a:xfrm>
        </p:grpSpPr>
        <p:sp>
          <p:nvSpPr>
            <p:cNvPr id="38" name="任意多边形 4"/>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9" name="任意多边形 5"/>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40" name="矩形 6"/>
          <p:cNvSpPr>
            <a:spLocks noChangeArrowheads="1"/>
          </p:cNvSpPr>
          <p:nvPr/>
        </p:nvSpPr>
        <p:spPr bwMode="auto">
          <a:xfrm flipV="1">
            <a:off x="0" y="3058717"/>
            <a:ext cx="3446860" cy="277415"/>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prstClr val="white"/>
              </a:solidFill>
              <a:latin typeface="微软雅黑"/>
              <a:sym charset="-122" panose="02000000000000000000" pitchFamily="2" typeface="方正兰亭黑_GBK"/>
            </a:endParaRPr>
          </a:p>
        </p:txBody>
      </p:sp>
      <p:sp>
        <p:nvSpPr>
          <p:cNvPr id="41" name="文本框 16"/>
          <p:cNvSpPr>
            <a:spLocks noChangeArrowheads="1"/>
          </p:cNvSpPr>
          <p:nvPr/>
        </p:nvSpPr>
        <p:spPr bwMode="auto">
          <a:xfrm>
            <a:off x="3088172" y="3604693"/>
            <a:ext cx="7340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4000">
                <a:solidFill>
                  <a:schemeClr val="tx2"/>
                </a:solidFill>
                <a:latin charset="-122" panose="020b0503020204020204" pitchFamily="34" typeface="微软雅黑"/>
                <a:ea charset="-122" panose="020b0503020204020204" pitchFamily="34" typeface="微软雅黑"/>
                <a:sym charset="-122" panose="02000000000000000000" pitchFamily="2" typeface="方正兰亭黑_GBK"/>
              </a:rPr>
              <a:t>02</a:t>
            </a:r>
          </a:p>
        </p:txBody>
      </p:sp>
      <p:grpSp>
        <p:nvGrpSpPr>
          <p:cNvPr id="42" name="组合 8"/>
          <p:cNvGrpSpPr/>
          <p:nvPr/>
        </p:nvGrpSpPr>
        <p:grpSpPr>
          <a:xfrm flipV="1">
            <a:off x="2590801" y="3058718"/>
            <a:ext cx="1735931" cy="1734739"/>
            <a:chExt cx="1970470" cy="1970470"/>
          </a:xfrm>
        </p:grpSpPr>
        <p:sp>
          <p:nvSpPr>
            <p:cNvPr id="43" name="任意多边形 9"/>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4" name="任意多边形 10"/>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45" name="矩形 11"/>
          <p:cNvSpPr>
            <a:spLocks noChangeArrowheads="1"/>
          </p:cNvSpPr>
          <p:nvPr/>
        </p:nvSpPr>
        <p:spPr bwMode="auto">
          <a:xfrm flipV="1">
            <a:off x="5243512" y="3058717"/>
            <a:ext cx="3900488" cy="277415"/>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a:solidFill>
                <a:prstClr val="white"/>
              </a:solidFill>
              <a:latin typeface="微软雅黑"/>
              <a:sym charset="-122" panose="02000000000000000000" pitchFamily="2" typeface="方正兰亭黑_GBK"/>
            </a:endParaRPr>
          </a:p>
        </p:txBody>
      </p:sp>
      <p:sp>
        <p:nvSpPr>
          <p:cNvPr id="46" name="文本框 24"/>
          <p:cNvSpPr>
            <a:spLocks noChangeArrowheads="1"/>
          </p:cNvSpPr>
          <p:nvPr/>
        </p:nvSpPr>
        <p:spPr bwMode="auto">
          <a:xfrm>
            <a:off x="4957453" y="3604693"/>
            <a:ext cx="7340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spcBef>
                <a:spcPct val="0"/>
              </a:spcBef>
              <a:buFont charset="0" panose="020b0604020202020204" pitchFamily="34" typeface="Arial"/>
              <a:buNone/>
            </a:pPr>
            <a:r>
              <a:rPr altLang="zh-CN" lang="en-US" sz="4000">
                <a:solidFill>
                  <a:schemeClr val="tx2"/>
                </a:solidFill>
                <a:latin charset="-122" panose="020b0503020204020204" pitchFamily="34" typeface="微软雅黑"/>
                <a:ea charset="-122" panose="020b0503020204020204" pitchFamily="34" typeface="微软雅黑"/>
                <a:sym charset="-122" panose="02000000000000000000" pitchFamily="2" typeface="方正兰亭黑_GBK"/>
              </a:rPr>
              <a:t>03</a:t>
            </a:r>
          </a:p>
        </p:txBody>
      </p:sp>
      <p:grpSp>
        <p:nvGrpSpPr>
          <p:cNvPr id="47" name="组合 13"/>
          <p:cNvGrpSpPr/>
          <p:nvPr/>
        </p:nvGrpSpPr>
        <p:grpSpPr>
          <a:xfrm flipV="1">
            <a:off x="4424363" y="3058717"/>
            <a:ext cx="1734741" cy="1734740"/>
            <a:chExt cx="1970470" cy="1970470"/>
          </a:xfrm>
        </p:grpSpPr>
        <p:sp>
          <p:nvSpPr>
            <p:cNvPr id="48" name="任意多边形 14"/>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9" name="任意多边形 15"/>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50" name="TextBox 59"/>
          <p:cNvSpPr>
            <a:spLocks noChangeArrowheads="1"/>
          </p:cNvSpPr>
          <p:nvPr/>
        </p:nvSpPr>
        <p:spPr bwMode="auto">
          <a:xfrm flipH="1">
            <a:off x="1980010" y="1406129"/>
            <a:ext cx="1941909"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a:lnSpc>
                <a:spcPct val="100000"/>
              </a:lnSpc>
              <a:spcBef>
                <a:spcPct val="0"/>
              </a:spcBef>
              <a:buFont charset="0" panose="020b0604020202020204" pitchFamily="34" typeface="Arial"/>
              <a:buNone/>
            </a:pPr>
            <a:r>
              <a:rPr altLang="en-US" lang="zh-CN" sz="1500">
                <a:solidFill>
                  <a:schemeClr val="bg2"/>
                </a:solidFill>
                <a:latin charset="-122" panose="020b0503020204020204" pitchFamily="34" typeface="微软雅黑"/>
                <a:ea charset="-122" panose="020b0503020204020204" pitchFamily="34" typeface="微软雅黑"/>
                <a:sym charset="-122" panose="02000000000000000000" pitchFamily="2" typeface="方正兰亭黑_GBK"/>
              </a:rPr>
              <a:t>点击此处输入内容</a:t>
            </a:r>
          </a:p>
        </p:txBody>
      </p:sp>
      <p:sp>
        <p:nvSpPr>
          <p:cNvPr id="51" name="矩形 17"/>
          <p:cNvSpPr>
            <a:spLocks noChangeArrowheads="1"/>
          </p:cNvSpPr>
          <p:nvPr/>
        </p:nvSpPr>
        <p:spPr bwMode="auto">
          <a:xfrm>
            <a:off x="1014412" y="1685925"/>
            <a:ext cx="2976563" cy="615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a:t>
            </a:r>
          </a:p>
        </p:txBody>
      </p:sp>
      <p:sp>
        <p:nvSpPr>
          <p:cNvPr id="52" name="TextBox 59"/>
          <p:cNvSpPr>
            <a:spLocks noChangeArrowheads="1"/>
          </p:cNvSpPr>
          <p:nvPr/>
        </p:nvSpPr>
        <p:spPr bwMode="auto">
          <a:xfrm flipH="1">
            <a:off x="6179345" y="3451623"/>
            <a:ext cx="1940719"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00000"/>
              </a:lnSpc>
              <a:spcBef>
                <a:spcPct val="0"/>
              </a:spcBef>
              <a:buFont charset="0" panose="020b0604020202020204" pitchFamily="34" typeface="Arial"/>
              <a:buNone/>
            </a:pPr>
            <a:r>
              <a:rPr altLang="en-US" lang="zh-CN" sz="1500">
                <a:solidFill>
                  <a:schemeClr val="tx2"/>
                </a:solidFill>
                <a:latin charset="-122" panose="020b0503020204020204" pitchFamily="34" typeface="微软雅黑"/>
                <a:ea charset="-122" panose="020b0503020204020204" pitchFamily="34" typeface="微软雅黑"/>
                <a:sym charset="-122" panose="02000000000000000000" pitchFamily="2" typeface="方正兰亭黑_GBK"/>
              </a:rPr>
              <a:t>点击此处输入内容</a:t>
            </a:r>
          </a:p>
        </p:txBody>
      </p:sp>
      <p:sp>
        <p:nvSpPr>
          <p:cNvPr id="53" name="矩形 17"/>
          <p:cNvSpPr>
            <a:spLocks noChangeArrowheads="1"/>
          </p:cNvSpPr>
          <p:nvPr/>
        </p:nvSpPr>
        <p:spPr bwMode="auto">
          <a:xfrm>
            <a:off x="6329363" y="3740944"/>
            <a:ext cx="1940719" cy="7982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4" name="TextBox 59"/>
          <p:cNvSpPr>
            <a:spLocks noChangeArrowheads="1"/>
          </p:cNvSpPr>
          <p:nvPr/>
        </p:nvSpPr>
        <p:spPr bwMode="auto">
          <a:xfrm flipH="1">
            <a:off x="742950" y="3429000"/>
            <a:ext cx="1941910"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00000"/>
              </a:lnSpc>
              <a:spcBef>
                <a:spcPct val="0"/>
              </a:spcBef>
              <a:buFont charset="0" panose="020b0604020202020204" pitchFamily="34" typeface="Arial"/>
              <a:buNone/>
            </a:pPr>
            <a:r>
              <a:rPr altLang="en-US" lang="zh-CN" sz="1500">
                <a:solidFill>
                  <a:schemeClr val="tx2"/>
                </a:solidFill>
                <a:latin charset="-122" panose="020b0503020204020204" pitchFamily="34" typeface="微软雅黑"/>
                <a:ea charset="-122" panose="020b0503020204020204" pitchFamily="34" typeface="微软雅黑"/>
                <a:sym charset="-122" panose="02000000000000000000" pitchFamily="2" typeface="方正兰亭黑_GBK"/>
              </a:rPr>
              <a:t>点击输入内容</a:t>
            </a:r>
          </a:p>
        </p:txBody>
      </p:sp>
      <p:sp>
        <p:nvSpPr>
          <p:cNvPr id="55" name="矩形 17"/>
          <p:cNvSpPr>
            <a:spLocks noChangeArrowheads="1"/>
          </p:cNvSpPr>
          <p:nvPr/>
        </p:nvSpPr>
        <p:spPr bwMode="auto">
          <a:xfrm>
            <a:off x="1014412" y="3718323"/>
            <a:ext cx="1395413" cy="7982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a:t>
            </a:r>
          </a:p>
        </p:txBody>
      </p:sp>
    </p:spTree>
    <p:extLst>
      <p:ext uri="{BB962C8B-B14F-4D97-AF65-F5344CB8AC3E}">
        <p14:creationId val="951708523"/>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
                                      <p:cBhvr>
                                        <p:cTn dur="500" id="7"/>
                                        <p:tgtEl>
                                          <p:spTgt spid="3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7"/>
                                        </p:tgtEl>
                                        <p:attrNameLst>
                                          <p:attrName>style.visibility</p:attrName>
                                        </p:attrNameLst>
                                      </p:cBhvr>
                                      <p:to>
                                        <p:strVal val="visible"/>
                                      </p:to>
                                    </p:set>
                                    <p:animEffect filter="">
                                      <p:cBhvr>
                                        <p:cTn dur="500" id="11"/>
                                        <p:tgtEl>
                                          <p:spTgt spid="37"/>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40"/>
                                        </p:tgtEl>
                                        <p:attrNameLst>
                                          <p:attrName>style.visibility</p:attrName>
                                        </p:attrNameLst>
                                      </p:cBhvr>
                                      <p:to>
                                        <p:strVal val="visible"/>
                                      </p:to>
                                    </p:set>
                                    <p:animEffect filter="">
                                      <p:cBhvr>
                                        <p:cTn dur="500" id="15"/>
                                        <p:tgtEl>
                                          <p:spTgt spid="40"/>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42"/>
                                        </p:tgtEl>
                                        <p:attrNameLst>
                                          <p:attrName>style.visibility</p:attrName>
                                        </p:attrNameLst>
                                      </p:cBhvr>
                                      <p:to>
                                        <p:strVal val="visible"/>
                                      </p:to>
                                    </p:set>
                                    <p:animEffect filter="">
                                      <p:cBhvr>
                                        <p:cTn dur="500" id="19"/>
                                        <p:tgtEl>
                                          <p:spTgt spid="42"/>
                                        </p:tgtEl>
                                      </p:cBhvr>
                                    </p:animEffect>
                                  </p:childTnLst>
                                </p:cTn>
                              </p:par>
                            </p:childTnLst>
                          </p:cTn>
                        </p:par>
                        <p:par>
                          <p:cTn fill="hold" id="20" nodeType="afterGroup">
                            <p:stCondLst>
                              <p:cond delay="2000"/>
                            </p:stCondLst>
                            <p:childTnLst>
                              <p:par>
                                <p:cTn fill="hold" grpId="0" id="21" nodeType="afterEffect" presetClass="entr" presetID="22" presetSubtype="2">
                                  <p:stCondLst>
                                    <p:cond delay="0"/>
                                  </p:stCondLst>
                                  <p:childTnLst>
                                    <p:set>
                                      <p:cBhvr>
                                        <p:cTn dur="1" fill="hold" id="22">
                                          <p:stCondLst>
                                            <p:cond delay="0"/>
                                          </p:stCondLst>
                                        </p:cTn>
                                        <p:tgtEl>
                                          <p:spTgt spid="45"/>
                                        </p:tgtEl>
                                        <p:attrNameLst>
                                          <p:attrName>style.visibility</p:attrName>
                                        </p:attrNameLst>
                                      </p:cBhvr>
                                      <p:to>
                                        <p:strVal val="visible"/>
                                      </p:to>
                                    </p:set>
                                    <p:animEffect filter="">
                                      <p:cBhvr>
                                        <p:cTn dur="500" id="23"/>
                                        <p:tgtEl>
                                          <p:spTgt spid="45"/>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47"/>
                                        </p:tgtEl>
                                        <p:attrNameLst>
                                          <p:attrName>style.visibility</p:attrName>
                                        </p:attrNameLst>
                                      </p:cBhvr>
                                      <p:to>
                                        <p:strVal val="visible"/>
                                      </p:to>
                                    </p:set>
                                    <p:animEffect filter="">
                                      <p:cBhvr>
                                        <p:cTn dur="500" id="27"/>
                                        <p:tgtEl>
                                          <p:spTgt spid="47"/>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
                                      <p:cBhvr>
                                        <p:cTn dur="500" id="31"/>
                                        <p:tgtEl>
                                          <p:spTgt spid="36"/>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41"/>
                                        </p:tgtEl>
                                        <p:attrNameLst>
                                          <p:attrName>style.visibility</p:attrName>
                                        </p:attrNameLst>
                                      </p:cBhvr>
                                      <p:to>
                                        <p:strVal val="visible"/>
                                      </p:to>
                                    </p:set>
                                    <p:animEffect filter="">
                                      <p:cBhvr>
                                        <p:cTn dur="500" id="35"/>
                                        <p:tgtEl>
                                          <p:spTgt spid="41"/>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6"/>
                                        </p:tgtEl>
                                        <p:attrNameLst>
                                          <p:attrName>style.visibility</p:attrName>
                                        </p:attrNameLst>
                                      </p:cBhvr>
                                      <p:to>
                                        <p:strVal val="visible"/>
                                      </p:to>
                                    </p:set>
                                    <p:animEffect filter="">
                                      <p:cBhvr>
                                        <p:cTn dur="500" id="39"/>
                                        <p:tgtEl>
                                          <p:spTgt spid="46"/>
                                        </p:tgtEl>
                                      </p:cBhvr>
                                    </p:animEffect>
                                  </p:childTnLst>
                                </p:cTn>
                              </p:par>
                            </p:childTnLst>
                          </p:cTn>
                        </p:par>
                        <p:par>
                          <p:cTn fill="hold" id="40" nodeType="afterGroup">
                            <p:stCondLst>
                              <p:cond delay="4500"/>
                            </p:stCondLst>
                            <p:childTnLst>
                              <p:par>
                                <p:cTn fill="hold" grpId="0" id="41" nodeType="afterEffect" presetClass="entr" presetID="22" presetSubtype="2">
                                  <p:stCondLst>
                                    <p:cond delay="0"/>
                                  </p:stCondLst>
                                  <p:childTnLst>
                                    <p:set>
                                      <p:cBhvr>
                                        <p:cTn dur="1" fill="hold" id="42">
                                          <p:stCondLst>
                                            <p:cond delay="0"/>
                                          </p:stCondLst>
                                        </p:cTn>
                                        <p:tgtEl>
                                          <p:spTgt spid="50"/>
                                        </p:tgtEl>
                                        <p:attrNameLst>
                                          <p:attrName>style.visibility</p:attrName>
                                        </p:attrNameLst>
                                      </p:cBhvr>
                                      <p:to>
                                        <p:strVal val="visible"/>
                                      </p:to>
                                    </p:set>
                                    <p:animEffect filter="">
                                      <p:cBhvr>
                                        <p:cTn dur="500" id="43"/>
                                        <p:tgtEl>
                                          <p:spTgt spid="50"/>
                                        </p:tgtEl>
                                      </p:cBhvr>
                                    </p:animEffect>
                                  </p:childTnLst>
                                </p:cTn>
                              </p:par>
                            </p:childTnLst>
                          </p:cTn>
                        </p:par>
                        <p:par>
                          <p:cTn fill="hold" id="44" nodeType="afterGroup">
                            <p:stCondLst>
                              <p:cond delay="5000"/>
                            </p:stCondLst>
                            <p:childTnLst>
                              <p:par>
                                <p:cTn fill="hold" grpId="0" id="45" nodeType="afterEffect" presetClass="entr" presetID="22" presetSubtype="2">
                                  <p:stCondLst>
                                    <p:cond delay="0"/>
                                  </p:stCondLst>
                                  <p:childTnLst>
                                    <p:set>
                                      <p:cBhvr>
                                        <p:cTn dur="1" fill="hold" id="46">
                                          <p:stCondLst>
                                            <p:cond delay="0"/>
                                          </p:stCondLst>
                                        </p:cTn>
                                        <p:tgtEl>
                                          <p:spTgt spid="51"/>
                                        </p:tgtEl>
                                        <p:attrNameLst>
                                          <p:attrName>style.visibility</p:attrName>
                                        </p:attrNameLst>
                                      </p:cBhvr>
                                      <p:to>
                                        <p:strVal val="visible"/>
                                      </p:to>
                                    </p:set>
                                    <p:animEffect filter="">
                                      <p:cBhvr>
                                        <p:cTn dur="500" id="47"/>
                                        <p:tgtEl>
                                          <p:spTgt spid="51"/>
                                        </p:tgtEl>
                                      </p:cBhvr>
                                    </p:animEffect>
                                  </p:childTnLst>
                                </p:cTn>
                              </p:par>
                            </p:childTnLst>
                          </p:cTn>
                        </p:par>
                        <p:par>
                          <p:cTn fill="hold" id="48" nodeType="afterGroup">
                            <p:stCondLst>
                              <p:cond delay="5500"/>
                            </p:stCondLst>
                            <p:childTnLst>
                              <p:par>
                                <p:cTn fill="hold" grpId="0" id="49" nodeType="afterEffect" presetClass="entr" presetID="22" presetSubtype="2">
                                  <p:stCondLst>
                                    <p:cond delay="0"/>
                                  </p:stCondLst>
                                  <p:childTnLst>
                                    <p:set>
                                      <p:cBhvr>
                                        <p:cTn dur="1" fill="hold" id="50">
                                          <p:stCondLst>
                                            <p:cond delay="0"/>
                                          </p:stCondLst>
                                        </p:cTn>
                                        <p:tgtEl>
                                          <p:spTgt spid="54"/>
                                        </p:tgtEl>
                                        <p:attrNameLst>
                                          <p:attrName>style.visibility</p:attrName>
                                        </p:attrNameLst>
                                      </p:cBhvr>
                                      <p:to>
                                        <p:strVal val="visible"/>
                                      </p:to>
                                    </p:set>
                                    <p:animEffect filter="">
                                      <p:cBhvr>
                                        <p:cTn dur="500" id="51"/>
                                        <p:tgtEl>
                                          <p:spTgt spid="54"/>
                                        </p:tgtEl>
                                      </p:cBhvr>
                                    </p:animEffect>
                                  </p:childTnLst>
                                </p:cTn>
                              </p:par>
                            </p:childTnLst>
                          </p:cTn>
                        </p:par>
                        <p:par>
                          <p:cTn fill="hold" id="52" nodeType="afterGroup">
                            <p:stCondLst>
                              <p:cond delay="6000"/>
                            </p:stCondLst>
                            <p:childTnLst>
                              <p:par>
                                <p:cTn fill="hold" grpId="0" id="53" nodeType="afterEffect" presetClass="entr" presetID="22" presetSubtype="2">
                                  <p:stCondLst>
                                    <p:cond delay="0"/>
                                  </p:stCondLst>
                                  <p:childTnLst>
                                    <p:set>
                                      <p:cBhvr>
                                        <p:cTn dur="1" fill="hold" id="54">
                                          <p:stCondLst>
                                            <p:cond delay="0"/>
                                          </p:stCondLst>
                                        </p:cTn>
                                        <p:tgtEl>
                                          <p:spTgt spid="55"/>
                                        </p:tgtEl>
                                        <p:attrNameLst>
                                          <p:attrName>style.visibility</p:attrName>
                                        </p:attrNameLst>
                                      </p:cBhvr>
                                      <p:to>
                                        <p:strVal val="visible"/>
                                      </p:to>
                                    </p:set>
                                    <p:animEffect filter="">
                                      <p:cBhvr>
                                        <p:cTn dur="500" id="55"/>
                                        <p:tgtEl>
                                          <p:spTgt spid="55"/>
                                        </p:tgtEl>
                                      </p:cBhvr>
                                    </p:animEffect>
                                  </p:childTnLst>
                                </p:cTn>
                              </p:par>
                            </p:childTnLst>
                          </p:cTn>
                        </p:par>
                        <p:par>
                          <p:cTn fill="hold" id="56" nodeType="afterGroup">
                            <p:stCondLst>
                              <p:cond delay="6500"/>
                            </p:stCondLst>
                            <p:childTnLst>
                              <p:par>
                                <p:cTn fill="hold" grpId="0" id="57" nodeType="afterEffect" presetClass="entr" presetID="22" presetSubtype="8">
                                  <p:stCondLst>
                                    <p:cond delay="0"/>
                                  </p:stCondLst>
                                  <p:childTnLst>
                                    <p:set>
                                      <p:cBhvr>
                                        <p:cTn dur="1" fill="hold" id="58">
                                          <p:stCondLst>
                                            <p:cond delay="0"/>
                                          </p:stCondLst>
                                        </p:cTn>
                                        <p:tgtEl>
                                          <p:spTgt spid="52"/>
                                        </p:tgtEl>
                                        <p:attrNameLst>
                                          <p:attrName>style.visibility</p:attrName>
                                        </p:attrNameLst>
                                      </p:cBhvr>
                                      <p:to>
                                        <p:strVal val="visible"/>
                                      </p:to>
                                    </p:set>
                                    <p:animEffect filter="">
                                      <p:cBhvr>
                                        <p:cTn dur="500" id="59"/>
                                        <p:tgtEl>
                                          <p:spTgt spid="52"/>
                                        </p:tgtEl>
                                      </p:cBhvr>
                                    </p:animEffect>
                                  </p:childTnLst>
                                </p:cTn>
                              </p:par>
                            </p:childTnLst>
                          </p:cTn>
                        </p:par>
                        <p:par>
                          <p:cTn fill="hold" id="60" nodeType="afterGroup">
                            <p:stCondLst>
                              <p:cond delay="7000"/>
                            </p:stCondLst>
                            <p:childTnLst>
                              <p:par>
                                <p:cTn fill="hold" grpId="0" id="61" nodeType="afterEffect" presetClass="entr" presetID="22" presetSubtype="8">
                                  <p:stCondLst>
                                    <p:cond delay="0"/>
                                  </p:stCondLst>
                                  <p:childTnLst>
                                    <p:set>
                                      <p:cBhvr>
                                        <p:cTn dur="1" fill="hold" id="62">
                                          <p:stCondLst>
                                            <p:cond delay="0"/>
                                          </p:stCondLst>
                                        </p:cTn>
                                        <p:tgtEl>
                                          <p:spTgt spid="53"/>
                                        </p:tgtEl>
                                        <p:attrNameLst>
                                          <p:attrName>style.visibility</p:attrName>
                                        </p:attrNameLst>
                                      </p:cBhvr>
                                      <p:to>
                                        <p:strVal val="visible"/>
                                      </p:to>
                                    </p:set>
                                    <p:animEffect filter="">
                                      <p:cBhvr>
                                        <p:cTn dur="500" id="63"/>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40"/>
      <p:bldP grpId="0" spid="41"/>
      <p:bldP grpId="0" spid="45"/>
      <p:bldP grpId="0" spid="46"/>
      <p:bldP grpId="0" spid="50"/>
      <p:bldP grpId="0" spid="51"/>
      <p:bldP grpId="0" spid="52"/>
      <p:bldP grpId="0" spid="53"/>
      <p:bldP grpId="0" spid="54"/>
      <p:bldP grpId="0" spid="55"/>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2" name="Block Arc 51"/>
          <p:cNvSpPr/>
          <p:nvPr/>
        </p:nvSpPr>
        <p:spPr>
          <a:xfrm>
            <a:off x="925758" y="1999225"/>
            <a:ext cx="1663184" cy="1663184"/>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sp>
        <p:nvSpPr>
          <p:cNvPr id="153" name="Block Arc 53"/>
          <p:cNvSpPr/>
          <p:nvPr/>
        </p:nvSpPr>
        <p:spPr>
          <a:xfrm>
            <a:off x="3740445" y="1999225"/>
            <a:ext cx="1663184" cy="1663184"/>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sp>
        <p:nvSpPr>
          <p:cNvPr id="154" name="Block Arc 55"/>
          <p:cNvSpPr/>
          <p:nvPr/>
        </p:nvSpPr>
        <p:spPr>
          <a:xfrm>
            <a:off x="6555059" y="1999225"/>
            <a:ext cx="1663184" cy="1663184"/>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sp>
        <p:nvSpPr>
          <p:cNvPr id="155" name="TextBox 64"/>
          <p:cNvSpPr txBox="1"/>
          <p:nvPr/>
        </p:nvSpPr>
        <p:spPr>
          <a:xfrm>
            <a:off x="1384495" y="3517054"/>
            <a:ext cx="711200" cy="213360"/>
          </a:xfrm>
          <a:prstGeom prst="rect">
            <a:avLst/>
          </a:prstGeom>
          <a:noFill/>
        </p:spPr>
        <p:txBody>
          <a:bodyPr anchor="ctr" bIns="0" lIns="0" rIns="0" rtlCol="0" tIns="0" wrap="none">
            <a:spAutoFit/>
          </a:bodyPr>
          <a:lstStyle/>
          <a:p>
            <a:pPr algn="ctr" defTabSz="914400" lvl="0">
              <a:spcBef>
                <a:spcPct val="20000"/>
              </a:spcBef>
              <a:defRPr/>
            </a:pPr>
            <a:r>
              <a:rPr altLang="en-US" lang="zh-CN">
                <a:solidFill>
                  <a:schemeClr val="tx2"/>
                </a:solidFill>
              </a:rPr>
              <a:t>标题文字</a:t>
            </a:r>
          </a:p>
        </p:txBody>
      </p:sp>
      <p:sp>
        <p:nvSpPr>
          <p:cNvPr id="156" name="TextBox 65"/>
          <p:cNvSpPr txBox="1"/>
          <p:nvPr/>
        </p:nvSpPr>
        <p:spPr>
          <a:xfrm>
            <a:off x="2788379" y="2051743"/>
            <a:ext cx="711200" cy="213360"/>
          </a:xfrm>
          <a:prstGeom prst="rect">
            <a:avLst/>
          </a:prstGeom>
          <a:noFill/>
        </p:spPr>
        <p:txBody>
          <a:bodyPr anchor="ctr" bIns="0" lIns="0" rIns="0" rtlCol="0" tIns="0" wrap="none">
            <a:spAutoFit/>
          </a:bodyPr>
          <a:lstStyle/>
          <a:p>
            <a:pPr algn="ctr" defTabSz="914400" lvl="0">
              <a:spcBef>
                <a:spcPct val="20000"/>
              </a:spcBef>
              <a:defRPr/>
            </a:pPr>
            <a:r>
              <a:rPr altLang="en-US" lang="zh-CN">
                <a:solidFill>
                  <a:schemeClr val="bg2"/>
                </a:solidFill>
              </a:rPr>
              <a:t>标题文字</a:t>
            </a:r>
          </a:p>
        </p:txBody>
      </p:sp>
      <p:sp>
        <p:nvSpPr>
          <p:cNvPr id="157" name="TextBox 66"/>
          <p:cNvSpPr txBox="1"/>
          <p:nvPr/>
        </p:nvSpPr>
        <p:spPr>
          <a:xfrm>
            <a:off x="4239308" y="3517054"/>
            <a:ext cx="711200" cy="213360"/>
          </a:xfrm>
          <a:prstGeom prst="rect">
            <a:avLst/>
          </a:prstGeom>
          <a:noFill/>
        </p:spPr>
        <p:txBody>
          <a:bodyPr anchor="ctr" bIns="0" lIns="0" rIns="0" rtlCol="0" tIns="0" wrap="none">
            <a:spAutoFit/>
          </a:bodyPr>
          <a:lstStyle/>
          <a:p>
            <a:pPr algn="ctr" defTabSz="914400" lvl="0">
              <a:spcBef>
                <a:spcPct val="20000"/>
              </a:spcBef>
              <a:defRPr/>
            </a:pPr>
            <a:r>
              <a:rPr altLang="en-US" lang="zh-CN">
                <a:solidFill>
                  <a:schemeClr val="tx2"/>
                </a:solidFill>
              </a:rPr>
              <a:t>标题文字</a:t>
            </a:r>
          </a:p>
        </p:txBody>
      </p:sp>
      <p:sp>
        <p:nvSpPr>
          <p:cNvPr id="158" name="TextBox 67"/>
          <p:cNvSpPr txBox="1"/>
          <p:nvPr/>
        </p:nvSpPr>
        <p:spPr>
          <a:xfrm>
            <a:off x="5628228" y="2051743"/>
            <a:ext cx="711200" cy="213360"/>
          </a:xfrm>
          <a:prstGeom prst="rect">
            <a:avLst/>
          </a:prstGeom>
          <a:noFill/>
        </p:spPr>
        <p:txBody>
          <a:bodyPr anchor="ctr" bIns="0" lIns="0" rIns="0" rtlCol="0" tIns="0" wrap="none">
            <a:spAutoFit/>
          </a:bodyPr>
          <a:lstStyle/>
          <a:p>
            <a:pPr algn="ctr" defTabSz="914400" lvl="0">
              <a:spcBef>
                <a:spcPct val="20000"/>
              </a:spcBef>
              <a:defRPr/>
            </a:pPr>
            <a:r>
              <a:rPr altLang="en-US" lang="zh-CN">
                <a:solidFill>
                  <a:schemeClr val="bg2"/>
                </a:solidFill>
              </a:rPr>
              <a:t>标题文字</a:t>
            </a:r>
          </a:p>
        </p:txBody>
      </p:sp>
      <p:sp>
        <p:nvSpPr>
          <p:cNvPr id="159" name="TextBox 68"/>
          <p:cNvSpPr txBox="1"/>
          <p:nvPr/>
        </p:nvSpPr>
        <p:spPr>
          <a:xfrm>
            <a:off x="7068403" y="3517054"/>
            <a:ext cx="711200" cy="213360"/>
          </a:xfrm>
          <a:prstGeom prst="rect">
            <a:avLst/>
          </a:prstGeom>
          <a:noFill/>
        </p:spPr>
        <p:txBody>
          <a:bodyPr anchor="ctr" bIns="0" lIns="0" rIns="0" rtlCol="0" tIns="0" wrap="none">
            <a:spAutoFit/>
          </a:bodyPr>
          <a:lstStyle/>
          <a:p>
            <a:pPr algn="ctr" defTabSz="914400" lvl="0">
              <a:spcBef>
                <a:spcPct val="20000"/>
              </a:spcBef>
              <a:defRPr/>
            </a:pPr>
            <a:r>
              <a:rPr altLang="en-US" lang="zh-CN">
                <a:solidFill>
                  <a:schemeClr val="tx2"/>
                </a:solidFill>
              </a:rPr>
              <a:t>标题文字</a:t>
            </a:r>
          </a:p>
        </p:txBody>
      </p:sp>
      <p:sp>
        <p:nvSpPr>
          <p:cNvPr id="160" name="Block Arc 52"/>
          <p:cNvSpPr/>
          <p:nvPr/>
        </p:nvSpPr>
        <p:spPr>
          <a:xfrm rot="10800000">
            <a:off x="2332371" y="1997063"/>
            <a:ext cx="1663184" cy="1663184"/>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sp>
        <p:nvSpPr>
          <p:cNvPr id="161" name="Block Arc 54"/>
          <p:cNvSpPr/>
          <p:nvPr/>
        </p:nvSpPr>
        <p:spPr>
          <a:xfrm rot="10800000">
            <a:off x="5147059" y="1997063"/>
            <a:ext cx="1663184" cy="1663184"/>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j-ea"/>
              <a:ea typeface="+mj-ea"/>
            </a:endParaRPr>
          </a:p>
        </p:txBody>
      </p:sp>
      <p:grpSp>
        <p:nvGrpSpPr>
          <p:cNvPr id="162" name="组合 161"/>
          <p:cNvGrpSpPr/>
          <p:nvPr/>
        </p:nvGrpSpPr>
        <p:grpSpPr>
          <a:xfrm>
            <a:off x="1287029" y="2384716"/>
            <a:ext cx="925239" cy="925239"/>
            <a:chOff x="1318780" y="2410117"/>
            <a:chExt cx="806358" cy="806358"/>
          </a:xfrm>
        </p:grpSpPr>
        <p:grpSp>
          <p:nvGrpSpPr>
            <p:cNvPr id="163" name="组合 162"/>
            <p:cNvGrpSpPr/>
            <p:nvPr/>
          </p:nvGrpSpPr>
          <p:grpSpPr>
            <a:xfrm>
              <a:off x="1318780" y="2410117"/>
              <a:ext cx="806358" cy="806358"/>
              <a:chOff x="3724322" y="1908536"/>
              <a:chExt cx="1329153" cy="1329153"/>
            </a:xfrm>
          </p:grpSpPr>
          <p:sp>
            <p:nvSpPr>
              <p:cNvPr id="165" name="椭圆 164"/>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6" name="椭圆 165"/>
              <p:cNvSpPr/>
              <p:nvPr/>
            </p:nvSpPr>
            <p:spPr>
              <a:xfrm>
                <a:off x="3839838" y="2024052"/>
                <a:ext cx="1098122" cy="1098122"/>
              </a:xfrm>
              <a:prstGeom prst="ellipse">
                <a:avLst/>
              </a:prstGeom>
              <a:solidFill>
                <a:schemeClr val="bg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164" name="Freeform 116"/>
            <p:cNvSpPr>
              <a:spLocks noEditPoints="1"/>
            </p:cNvSpPr>
            <p:nvPr/>
          </p:nvSpPr>
          <p:spPr bwMode="auto">
            <a:xfrm>
              <a:off x="1497123" y="2652994"/>
              <a:ext cx="397548" cy="320603"/>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67" name="组合 166"/>
          <p:cNvGrpSpPr/>
          <p:nvPr/>
        </p:nvGrpSpPr>
        <p:grpSpPr>
          <a:xfrm>
            <a:off x="2701342" y="2384716"/>
            <a:ext cx="925239" cy="925239"/>
            <a:chOff x="2701342" y="2384716"/>
            <a:chExt cx="925239" cy="925239"/>
          </a:xfrm>
        </p:grpSpPr>
        <p:grpSp>
          <p:nvGrpSpPr>
            <p:cNvPr id="168" name="组合 167"/>
            <p:cNvGrpSpPr/>
            <p:nvPr/>
          </p:nvGrpSpPr>
          <p:grpSpPr>
            <a:xfrm>
              <a:off x="2701342" y="2384716"/>
              <a:ext cx="925239" cy="925239"/>
              <a:chOff x="3724322" y="1908536"/>
              <a:chExt cx="1329153" cy="1329153"/>
            </a:xfrm>
          </p:grpSpPr>
          <p:sp>
            <p:nvSpPr>
              <p:cNvPr id="170" name="椭圆 169"/>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1" name="椭圆 170"/>
              <p:cNvSpPr/>
              <p:nvPr/>
            </p:nvSpPr>
            <p:spPr>
              <a:xfrm>
                <a:off x="3839838" y="2024052"/>
                <a:ext cx="1098122" cy="1098122"/>
              </a:xfrm>
              <a:prstGeom prst="ellipse">
                <a:avLst/>
              </a:prstGeom>
              <a:solidFill>
                <a:schemeClr val="bg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169" name="Freeform 105"/>
            <p:cNvSpPr>
              <a:spLocks noEditPoints="1"/>
            </p:cNvSpPr>
            <p:nvPr/>
          </p:nvSpPr>
          <p:spPr bwMode="auto">
            <a:xfrm>
              <a:off x="2943474" y="2657050"/>
              <a:ext cx="433281" cy="427002"/>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solidFill>
                  <a:schemeClr val="accent3">
                    <a:lumMod val="50000"/>
                  </a:schemeClr>
                </a:solidFill>
              </a:endParaRPr>
            </a:p>
          </p:txBody>
        </p:sp>
      </p:grpSp>
      <p:grpSp>
        <p:nvGrpSpPr>
          <p:cNvPr id="172" name="组合 171"/>
          <p:cNvGrpSpPr/>
          <p:nvPr/>
        </p:nvGrpSpPr>
        <p:grpSpPr>
          <a:xfrm>
            <a:off x="5521207" y="2357049"/>
            <a:ext cx="925239" cy="925239"/>
            <a:chOff x="5521207" y="2357049"/>
            <a:chExt cx="925239" cy="925239"/>
          </a:xfrm>
        </p:grpSpPr>
        <p:grpSp>
          <p:nvGrpSpPr>
            <p:cNvPr id="173" name="组合 172"/>
            <p:cNvGrpSpPr/>
            <p:nvPr/>
          </p:nvGrpSpPr>
          <p:grpSpPr>
            <a:xfrm>
              <a:off x="5521207" y="2357049"/>
              <a:ext cx="925239" cy="925239"/>
              <a:chOff x="3724322" y="1908536"/>
              <a:chExt cx="1329153" cy="1329153"/>
            </a:xfrm>
          </p:grpSpPr>
          <p:sp>
            <p:nvSpPr>
              <p:cNvPr id="175" name="椭圆 174"/>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6" name="椭圆 175"/>
              <p:cNvSpPr/>
              <p:nvPr/>
            </p:nvSpPr>
            <p:spPr>
              <a:xfrm>
                <a:off x="3839838" y="2024052"/>
                <a:ext cx="1098122" cy="1098122"/>
              </a:xfrm>
              <a:prstGeom prst="ellipse">
                <a:avLst/>
              </a:prstGeom>
              <a:solidFill>
                <a:schemeClr val="bg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174" name="Freeform 45"/>
            <p:cNvSpPr>
              <a:spLocks noEditPoints="1"/>
            </p:cNvSpPr>
            <p:nvPr/>
          </p:nvSpPr>
          <p:spPr bwMode="auto">
            <a:xfrm>
              <a:off x="5784023" y="2620287"/>
              <a:ext cx="389255" cy="389255"/>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77" name="组合 176"/>
          <p:cNvGrpSpPr/>
          <p:nvPr/>
        </p:nvGrpSpPr>
        <p:grpSpPr>
          <a:xfrm>
            <a:off x="6935520" y="2364357"/>
            <a:ext cx="925239" cy="925239"/>
            <a:chOff x="6935520" y="2364357"/>
            <a:chExt cx="925239" cy="925239"/>
          </a:xfrm>
        </p:grpSpPr>
        <p:grpSp>
          <p:nvGrpSpPr>
            <p:cNvPr id="178" name="组合 177"/>
            <p:cNvGrpSpPr/>
            <p:nvPr/>
          </p:nvGrpSpPr>
          <p:grpSpPr>
            <a:xfrm>
              <a:off x="6935520" y="2364357"/>
              <a:ext cx="925239" cy="925239"/>
              <a:chOff x="3724322" y="1908536"/>
              <a:chExt cx="1329153" cy="1329153"/>
            </a:xfrm>
          </p:grpSpPr>
          <p:sp>
            <p:nvSpPr>
              <p:cNvPr id="180" name="椭圆 179"/>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1" name="椭圆 180"/>
              <p:cNvSpPr/>
              <p:nvPr/>
            </p:nvSpPr>
            <p:spPr>
              <a:xfrm>
                <a:off x="3839838" y="2024052"/>
                <a:ext cx="1098122" cy="1098122"/>
              </a:xfrm>
              <a:prstGeom prst="ellipse">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179" name="Freeform 62"/>
            <p:cNvSpPr>
              <a:spLocks noChangeAspect="1" noEditPoints="1"/>
            </p:cNvSpPr>
            <p:nvPr/>
          </p:nvSpPr>
          <p:spPr bwMode="auto">
            <a:xfrm>
              <a:off x="7183365" y="2621245"/>
              <a:ext cx="423615" cy="427002"/>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82" name="组合 181"/>
          <p:cNvGrpSpPr/>
          <p:nvPr/>
        </p:nvGrpSpPr>
        <p:grpSpPr>
          <a:xfrm>
            <a:off x="4108005" y="2390405"/>
            <a:ext cx="925239" cy="925239"/>
            <a:chOff x="4313078" y="3516012"/>
            <a:chExt cx="925239" cy="925239"/>
          </a:xfrm>
        </p:grpSpPr>
        <p:grpSp>
          <p:nvGrpSpPr>
            <p:cNvPr id="183" name="组合 182"/>
            <p:cNvGrpSpPr/>
            <p:nvPr/>
          </p:nvGrpSpPr>
          <p:grpSpPr>
            <a:xfrm>
              <a:off x="4313078" y="3516012"/>
              <a:ext cx="925239" cy="925239"/>
              <a:chOff x="3724322" y="1908536"/>
              <a:chExt cx="1329153" cy="1329153"/>
            </a:xfrm>
          </p:grpSpPr>
          <p:sp>
            <p:nvSpPr>
              <p:cNvPr id="185" name="椭圆 184"/>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6" name="椭圆 185"/>
              <p:cNvSpPr/>
              <p:nvPr/>
            </p:nvSpPr>
            <p:spPr>
              <a:xfrm>
                <a:off x="3839838" y="2024052"/>
                <a:ext cx="1098122" cy="1098122"/>
              </a:xfrm>
              <a:prstGeom prst="ellipse">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pSp>
        <p:sp>
          <p:nvSpPr>
            <p:cNvPr id="184" name="Freeform 178"/>
            <p:cNvSpPr>
              <a:spLocks noEditPoints="1"/>
            </p:cNvSpPr>
            <p:nvPr/>
          </p:nvSpPr>
          <p:spPr bwMode="auto">
            <a:xfrm>
              <a:off x="4518150" y="3784655"/>
              <a:ext cx="515095" cy="38795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sp>
        <p:nvSpPr>
          <p:cNvPr id="187" name="TextBox 77"/>
          <p:cNvSpPr txBox="1"/>
          <p:nvPr/>
        </p:nvSpPr>
        <p:spPr>
          <a:xfrm>
            <a:off x="562557" y="1214593"/>
            <a:ext cx="2311374" cy="10058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chemeClr val="tx2"/>
                </a:solidFill>
                <a:latin typeface="+mj-ea"/>
              </a:rPr>
              <a:t>标题文字</a:t>
            </a:r>
          </a:p>
          <a:p>
            <a:pPr algn="ctr"/>
            <a:r>
              <a:rPr altLang="en-US" lang="zh-CN" sz="1200">
                <a:solidFill>
                  <a:schemeClr val="tx2"/>
                </a:solidFill>
                <a:latin typeface="+mj-ea"/>
              </a:rPr>
              <a:t>单击此处添加文本单击此处添加文本</a:t>
            </a:r>
          </a:p>
          <a:p>
            <a:pPr algn="ctr"/>
            <a:r>
              <a:rPr altLang="en-US" lang="zh-CN" sz="1200">
                <a:solidFill>
                  <a:schemeClr val="tx2"/>
                </a:solidFill>
                <a:latin typeface="+mj-ea"/>
              </a:rPr>
              <a:t>单击此处添加文本单击此处添加文本</a:t>
            </a:r>
          </a:p>
        </p:txBody>
      </p:sp>
      <p:sp>
        <p:nvSpPr>
          <p:cNvPr id="188" name="TextBox 77"/>
          <p:cNvSpPr txBox="1"/>
          <p:nvPr/>
        </p:nvSpPr>
        <p:spPr>
          <a:xfrm>
            <a:off x="3422475" y="1214593"/>
            <a:ext cx="2311374" cy="10058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chemeClr val="tx2"/>
                </a:solidFill>
                <a:latin typeface="+mj-ea"/>
              </a:rPr>
              <a:t>标题文字</a:t>
            </a:r>
          </a:p>
          <a:p>
            <a:pPr algn="ctr"/>
            <a:r>
              <a:rPr altLang="en-US" lang="zh-CN" sz="1200">
                <a:solidFill>
                  <a:schemeClr val="tx2"/>
                </a:solidFill>
                <a:latin typeface="+mj-ea"/>
              </a:rPr>
              <a:t>单击此处添加文本单击此处添加文本</a:t>
            </a:r>
          </a:p>
          <a:p>
            <a:pPr algn="ctr"/>
            <a:r>
              <a:rPr altLang="en-US" lang="zh-CN" sz="1200">
                <a:solidFill>
                  <a:schemeClr val="tx2"/>
                </a:solidFill>
                <a:latin typeface="+mj-ea"/>
              </a:rPr>
              <a:t>单击此处添加文本单击此处添加文本</a:t>
            </a:r>
          </a:p>
        </p:txBody>
      </p:sp>
      <p:sp>
        <p:nvSpPr>
          <p:cNvPr id="189" name="TextBox 77"/>
          <p:cNvSpPr txBox="1"/>
          <p:nvPr/>
        </p:nvSpPr>
        <p:spPr>
          <a:xfrm>
            <a:off x="6230964" y="1214593"/>
            <a:ext cx="2311374" cy="10058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chemeClr val="tx2"/>
                </a:solidFill>
                <a:latin typeface="+mj-ea"/>
              </a:rPr>
              <a:t>标题文字</a:t>
            </a:r>
          </a:p>
          <a:p>
            <a:pPr algn="ctr"/>
            <a:r>
              <a:rPr altLang="en-US" lang="zh-CN" sz="1200">
                <a:solidFill>
                  <a:schemeClr val="tx2"/>
                </a:solidFill>
                <a:latin typeface="+mj-ea"/>
              </a:rPr>
              <a:t>单击此处添加文本单击此处添加文本</a:t>
            </a:r>
          </a:p>
          <a:p>
            <a:pPr algn="ctr"/>
            <a:r>
              <a:rPr altLang="en-US" lang="zh-CN" sz="1200">
                <a:solidFill>
                  <a:schemeClr val="tx2"/>
                </a:solidFill>
                <a:latin typeface="+mj-ea"/>
              </a:rPr>
              <a:t>单击此处添加文本单击此处添加文本</a:t>
            </a:r>
          </a:p>
        </p:txBody>
      </p:sp>
      <p:sp>
        <p:nvSpPr>
          <p:cNvPr id="190" name="TextBox 77"/>
          <p:cNvSpPr txBox="1"/>
          <p:nvPr/>
        </p:nvSpPr>
        <p:spPr>
          <a:xfrm>
            <a:off x="2098694" y="3873972"/>
            <a:ext cx="2311374" cy="10058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chemeClr val="bg2"/>
                </a:solidFill>
                <a:latin typeface="+mj-ea"/>
              </a:rPr>
              <a:t>标题文字</a:t>
            </a:r>
          </a:p>
          <a:p>
            <a:pPr algn="ctr"/>
            <a:r>
              <a:rPr altLang="en-US" lang="zh-CN" sz="1200">
                <a:solidFill>
                  <a:schemeClr val="bg2"/>
                </a:solidFill>
                <a:latin typeface="+mj-ea"/>
              </a:rPr>
              <a:t>单击此处添加文本单击此处添加文本</a:t>
            </a:r>
          </a:p>
          <a:p>
            <a:pPr algn="ctr"/>
            <a:r>
              <a:rPr altLang="en-US" lang="zh-CN" sz="1200">
                <a:solidFill>
                  <a:schemeClr val="bg2"/>
                </a:solidFill>
                <a:latin typeface="+mj-ea"/>
              </a:rPr>
              <a:t>单击此处添加文本单击此处添加文本</a:t>
            </a:r>
          </a:p>
        </p:txBody>
      </p:sp>
      <p:sp>
        <p:nvSpPr>
          <p:cNvPr id="191" name="TextBox 77"/>
          <p:cNvSpPr txBox="1"/>
          <p:nvPr/>
        </p:nvSpPr>
        <p:spPr>
          <a:xfrm>
            <a:off x="4907183" y="3873972"/>
            <a:ext cx="2311374" cy="10058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200">
                <a:solidFill>
                  <a:schemeClr val="bg2"/>
                </a:solidFill>
                <a:latin typeface="+mj-ea"/>
              </a:rPr>
              <a:t>标题文字</a:t>
            </a:r>
          </a:p>
          <a:p>
            <a:pPr algn="ctr"/>
            <a:r>
              <a:rPr altLang="en-US" lang="zh-CN" sz="1200">
                <a:solidFill>
                  <a:schemeClr val="bg2"/>
                </a:solidFill>
                <a:latin typeface="+mj-ea"/>
              </a:rPr>
              <a:t>单击此处添加文本单击此处添加文本</a:t>
            </a:r>
          </a:p>
          <a:p>
            <a:pPr algn="ctr"/>
            <a:r>
              <a:rPr altLang="en-US" lang="zh-CN" sz="1200">
                <a:solidFill>
                  <a:schemeClr val="bg2"/>
                </a:solidFill>
                <a:latin typeface="+mj-ea"/>
              </a:rPr>
              <a:t>单击此处添加文本单击此处添加文本</a:t>
            </a:r>
          </a:p>
        </p:txBody>
      </p:sp>
    </p:spTree>
    <p:extLst>
      <p:ext uri="{BB962C8B-B14F-4D97-AF65-F5344CB8AC3E}">
        <p14:creationId val="396814606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2"/>
                                        </p:tgtEl>
                                        <p:attrNameLst>
                                          <p:attrName>style.visibility</p:attrName>
                                        </p:attrNameLst>
                                      </p:cBhvr>
                                      <p:to>
                                        <p:strVal val="visible"/>
                                      </p:to>
                                    </p:set>
                                    <p:animEffect filter="wipe(left)" transition="in">
                                      <p:cBhvr>
                                        <p:cTn dur="500" id="7"/>
                                        <p:tgtEl>
                                          <p:spTgt spid="15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60"/>
                                        </p:tgtEl>
                                        <p:attrNameLst>
                                          <p:attrName>style.visibility</p:attrName>
                                        </p:attrNameLst>
                                      </p:cBhvr>
                                      <p:to>
                                        <p:strVal val="visible"/>
                                      </p:to>
                                    </p:set>
                                    <p:animEffect filter="wipe(left)" transition="in">
                                      <p:cBhvr>
                                        <p:cTn dur="500" id="11"/>
                                        <p:tgtEl>
                                          <p:spTgt spid="160"/>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53"/>
                                        </p:tgtEl>
                                        <p:attrNameLst>
                                          <p:attrName>style.visibility</p:attrName>
                                        </p:attrNameLst>
                                      </p:cBhvr>
                                      <p:to>
                                        <p:strVal val="visible"/>
                                      </p:to>
                                    </p:set>
                                    <p:animEffect filter="wipe(left)" transition="in">
                                      <p:cBhvr>
                                        <p:cTn dur="500" id="15"/>
                                        <p:tgtEl>
                                          <p:spTgt spid="15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61"/>
                                        </p:tgtEl>
                                        <p:attrNameLst>
                                          <p:attrName>style.visibility</p:attrName>
                                        </p:attrNameLst>
                                      </p:cBhvr>
                                      <p:to>
                                        <p:strVal val="visible"/>
                                      </p:to>
                                    </p:set>
                                    <p:animEffect filter="wipe(left)" transition="in">
                                      <p:cBhvr>
                                        <p:cTn dur="500" id="19"/>
                                        <p:tgtEl>
                                          <p:spTgt spid="161"/>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54"/>
                                        </p:tgtEl>
                                        <p:attrNameLst>
                                          <p:attrName>style.visibility</p:attrName>
                                        </p:attrNameLst>
                                      </p:cBhvr>
                                      <p:to>
                                        <p:strVal val="visible"/>
                                      </p:to>
                                    </p:set>
                                    <p:animEffect filter="wipe(left)" transition="in">
                                      <p:cBhvr>
                                        <p:cTn dur="500" id="23"/>
                                        <p:tgtEl>
                                          <p:spTgt spid="154"/>
                                        </p:tgtEl>
                                      </p:cBhvr>
                                    </p:animEffect>
                                  </p:childTnLst>
                                </p:cTn>
                              </p:par>
                            </p:childTnLst>
                          </p:cTn>
                        </p:par>
                        <p:par>
                          <p:cTn fill="hold" id="24" nodeType="afterGroup">
                            <p:stCondLst>
                              <p:cond delay="2500"/>
                            </p:stCondLst>
                            <p:childTnLst>
                              <p:par>
                                <p:cTn fill="hold" id="25" nodeType="afterEffect" presetClass="entr" presetID="53" presetSubtype="0">
                                  <p:stCondLst>
                                    <p:cond delay="0"/>
                                  </p:stCondLst>
                                  <p:childTnLst>
                                    <p:set>
                                      <p:cBhvr>
                                        <p:cTn dur="1" fill="hold" id="26">
                                          <p:stCondLst>
                                            <p:cond delay="0"/>
                                          </p:stCondLst>
                                        </p:cTn>
                                        <p:tgtEl>
                                          <p:spTgt spid="162"/>
                                        </p:tgtEl>
                                        <p:attrNameLst>
                                          <p:attrName>style.visibility</p:attrName>
                                        </p:attrNameLst>
                                      </p:cBhvr>
                                      <p:to>
                                        <p:strVal val="visible"/>
                                      </p:to>
                                    </p:set>
                                    <p:anim calcmode="lin" valueType="num">
                                      <p:cBhvr>
                                        <p:cTn dur="500" fill="hold" id="27"/>
                                        <p:tgtEl>
                                          <p:spTgt spid="162"/>
                                        </p:tgtEl>
                                        <p:attrNameLst>
                                          <p:attrName>ppt_w</p:attrName>
                                        </p:attrNameLst>
                                      </p:cBhvr>
                                      <p:tavLst>
                                        <p:tav tm="0">
                                          <p:val>
                                            <p:fltVal val="0"/>
                                          </p:val>
                                        </p:tav>
                                        <p:tav tm="100000">
                                          <p:val>
                                            <p:strVal val="#ppt_w"/>
                                          </p:val>
                                        </p:tav>
                                      </p:tavLst>
                                    </p:anim>
                                    <p:anim calcmode="lin" valueType="num">
                                      <p:cBhvr>
                                        <p:cTn dur="500" fill="hold" id="28"/>
                                        <p:tgtEl>
                                          <p:spTgt spid="162"/>
                                        </p:tgtEl>
                                        <p:attrNameLst>
                                          <p:attrName>ppt_h</p:attrName>
                                        </p:attrNameLst>
                                      </p:cBhvr>
                                      <p:tavLst>
                                        <p:tav tm="0">
                                          <p:val>
                                            <p:fltVal val="0"/>
                                          </p:val>
                                        </p:tav>
                                        <p:tav tm="100000">
                                          <p:val>
                                            <p:strVal val="#ppt_h"/>
                                          </p:val>
                                        </p:tav>
                                      </p:tavLst>
                                    </p:anim>
                                    <p:animEffect filter="fade" transition="in">
                                      <p:cBhvr>
                                        <p:cTn dur="500" id="29"/>
                                        <p:tgtEl>
                                          <p:spTgt spid="162"/>
                                        </p:tgtEl>
                                      </p:cBhvr>
                                    </p:animEffect>
                                  </p:childTnLst>
                                </p:cTn>
                              </p:par>
                            </p:childTnLst>
                          </p:cTn>
                        </p:par>
                        <p:par>
                          <p:cTn fill="hold" id="30" nodeType="afterGroup">
                            <p:stCondLst>
                              <p:cond delay="3000"/>
                            </p:stCondLst>
                            <p:childTnLst>
                              <p:par>
                                <p:cTn fill="hold" id="31" nodeType="afterEffect" presetClass="entr" presetID="53" presetSubtype="0">
                                  <p:stCondLst>
                                    <p:cond delay="0"/>
                                  </p:stCondLst>
                                  <p:childTnLst>
                                    <p:set>
                                      <p:cBhvr>
                                        <p:cTn dur="1" fill="hold" id="32">
                                          <p:stCondLst>
                                            <p:cond delay="0"/>
                                          </p:stCondLst>
                                        </p:cTn>
                                        <p:tgtEl>
                                          <p:spTgt spid="167"/>
                                        </p:tgtEl>
                                        <p:attrNameLst>
                                          <p:attrName>style.visibility</p:attrName>
                                        </p:attrNameLst>
                                      </p:cBhvr>
                                      <p:to>
                                        <p:strVal val="visible"/>
                                      </p:to>
                                    </p:set>
                                    <p:anim calcmode="lin" valueType="num">
                                      <p:cBhvr>
                                        <p:cTn dur="500" fill="hold" id="33"/>
                                        <p:tgtEl>
                                          <p:spTgt spid="167"/>
                                        </p:tgtEl>
                                        <p:attrNameLst>
                                          <p:attrName>ppt_w</p:attrName>
                                        </p:attrNameLst>
                                      </p:cBhvr>
                                      <p:tavLst>
                                        <p:tav tm="0">
                                          <p:val>
                                            <p:fltVal val="0"/>
                                          </p:val>
                                        </p:tav>
                                        <p:tav tm="100000">
                                          <p:val>
                                            <p:strVal val="#ppt_w"/>
                                          </p:val>
                                        </p:tav>
                                      </p:tavLst>
                                    </p:anim>
                                    <p:anim calcmode="lin" valueType="num">
                                      <p:cBhvr>
                                        <p:cTn dur="500" fill="hold" id="34"/>
                                        <p:tgtEl>
                                          <p:spTgt spid="167"/>
                                        </p:tgtEl>
                                        <p:attrNameLst>
                                          <p:attrName>ppt_h</p:attrName>
                                        </p:attrNameLst>
                                      </p:cBhvr>
                                      <p:tavLst>
                                        <p:tav tm="0">
                                          <p:val>
                                            <p:fltVal val="0"/>
                                          </p:val>
                                        </p:tav>
                                        <p:tav tm="100000">
                                          <p:val>
                                            <p:strVal val="#ppt_h"/>
                                          </p:val>
                                        </p:tav>
                                      </p:tavLst>
                                    </p:anim>
                                    <p:animEffect filter="fade" transition="in">
                                      <p:cBhvr>
                                        <p:cTn dur="500" id="35"/>
                                        <p:tgtEl>
                                          <p:spTgt spid="167"/>
                                        </p:tgtEl>
                                      </p:cBhvr>
                                    </p:animEffect>
                                  </p:childTnLst>
                                </p:cTn>
                              </p:par>
                            </p:childTnLst>
                          </p:cTn>
                        </p:par>
                        <p:par>
                          <p:cTn fill="hold" id="36" nodeType="afterGroup">
                            <p:stCondLst>
                              <p:cond delay="3500"/>
                            </p:stCondLst>
                            <p:childTnLst>
                              <p:par>
                                <p:cTn fill="hold" id="37" nodeType="afterEffect" presetClass="entr" presetID="53" presetSubtype="0">
                                  <p:stCondLst>
                                    <p:cond delay="0"/>
                                  </p:stCondLst>
                                  <p:childTnLst>
                                    <p:set>
                                      <p:cBhvr>
                                        <p:cTn dur="1" fill="hold" id="38">
                                          <p:stCondLst>
                                            <p:cond delay="0"/>
                                          </p:stCondLst>
                                        </p:cTn>
                                        <p:tgtEl>
                                          <p:spTgt spid="182"/>
                                        </p:tgtEl>
                                        <p:attrNameLst>
                                          <p:attrName>style.visibility</p:attrName>
                                        </p:attrNameLst>
                                      </p:cBhvr>
                                      <p:to>
                                        <p:strVal val="visible"/>
                                      </p:to>
                                    </p:set>
                                    <p:anim calcmode="lin" valueType="num">
                                      <p:cBhvr>
                                        <p:cTn dur="500" fill="hold" id="39"/>
                                        <p:tgtEl>
                                          <p:spTgt spid="182"/>
                                        </p:tgtEl>
                                        <p:attrNameLst>
                                          <p:attrName>ppt_w</p:attrName>
                                        </p:attrNameLst>
                                      </p:cBhvr>
                                      <p:tavLst>
                                        <p:tav tm="0">
                                          <p:val>
                                            <p:fltVal val="0"/>
                                          </p:val>
                                        </p:tav>
                                        <p:tav tm="100000">
                                          <p:val>
                                            <p:strVal val="#ppt_w"/>
                                          </p:val>
                                        </p:tav>
                                      </p:tavLst>
                                    </p:anim>
                                    <p:anim calcmode="lin" valueType="num">
                                      <p:cBhvr>
                                        <p:cTn dur="500" fill="hold" id="40"/>
                                        <p:tgtEl>
                                          <p:spTgt spid="182"/>
                                        </p:tgtEl>
                                        <p:attrNameLst>
                                          <p:attrName>ppt_h</p:attrName>
                                        </p:attrNameLst>
                                      </p:cBhvr>
                                      <p:tavLst>
                                        <p:tav tm="0">
                                          <p:val>
                                            <p:fltVal val="0"/>
                                          </p:val>
                                        </p:tav>
                                        <p:tav tm="100000">
                                          <p:val>
                                            <p:strVal val="#ppt_h"/>
                                          </p:val>
                                        </p:tav>
                                      </p:tavLst>
                                    </p:anim>
                                    <p:animEffect filter="fade" transition="in">
                                      <p:cBhvr>
                                        <p:cTn dur="500" id="41"/>
                                        <p:tgtEl>
                                          <p:spTgt spid="182"/>
                                        </p:tgtEl>
                                      </p:cBhvr>
                                    </p:animEffect>
                                  </p:childTnLst>
                                </p:cTn>
                              </p:par>
                            </p:childTnLst>
                          </p:cTn>
                        </p:par>
                        <p:par>
                          <p:cTn fill="hold" id="42" nodeType="afterGroup">
                            <p:stCondLst>
                              <p:cond delay="4000"/>
                            </p:stCondLst>
                            <p:childTnLst>
                              <p:par>
                                <p:cTn fill="hold" id="43" nodeType="afterEffect" presetClass="entr" presetID="53" presetSubtype="0">
                                  <p:stCondLst>
                                    <p:cond delay="0"/>
                                  </p:stCondLst>
                                  <p:childTnLst>
                                    <p:set>
                                      <p:cBhvr>
                                        <p:cTn dur="1" fill="hold" id="44">
                                          <p:stCondLst>
                                            <p:cond delay="0"/>
                                          </p:stCondLst>
                                        </p:cTn>
                                        <p:tgtEl>
                                          <p:spTgt spid="172"/>
                                        </p:tgtEl>
                                        <p:attrNameLst>
                                          <p:attrName>style.visibility</p:attrName>
                                        </p:attrNameLst>
                                      </p:cBhvr>
                                      <p:to>
                                        <p:strVal val="visible"/>
                                      </p:to>
                                    </p:set>
                                    <p:anim calcmode="lin" valueType="num">
                                      <p:cBhvr>
                                        <p:cTn dur="500" fill="hold" id="45"/>
                                        <p:tgtEl>
                                          <p:spTgt spid="172"/>
                                        </p:tgtEl>
                                        <p:attrNameLst>
                                          <p:attrName>ppt_w</p:attrName>
                                        </p:attrNameLst>
                                      </p:cBhvr>
                                      <p:tavLst>
                                        <p:tav tm="0">
                                          <p:val>
                                            <p:fltVal val="0"/>
                                          </p:val>
                                        </p:tav>
                                        <p:tav tm="100000">
                                          <p:val>
                                            <p:strVal val="#ppt_w"/>
                                          </p:val>
                                        </p:tav>
                                      </p:tavLst>
                                    </p:anim>
                                    <p:anim calcmode="lin" valueType="num">
                                      <p:cBhvr>
                                        <p:cTn dur="500" fill="hold" id="46"/>
                                        <p:tgtEl>
                                          <p:spTgt spid="172"/>
                                        </p:tgtEl>
                                        <p:attrNameLst>
                                          <p:attrName>ppt_h</p:attrName>
                                        </p:attrNameLst>
                                      </p:cBhvr>
                                      <p:tavLst>
                                        <p:tav tm="0">
                                          <p:val>
                                            <p:fltVal val="0"/>
                                          </p:val>
                                        </p:tav>
                                        <p:tav tm="100000">
                                          <p:val>
                                            <p:strVal val="#ppt_h"/>
                                          </p:val>
                                        </p:tav>
                                      </p:tavLst>
                                    </p:anim>
                                    <p:animEffect filter="fade" transition="in">
                                      <p:cBhvr>
                                        <p:cTn dur="500" id="47"/>
                                        <p:tgtEl>
                                          <p:spTgt spid="172"/>
                                        </p:tgtEl>
                                      </p:cBhvr>
                                    </p:animEffect>
                                  </p:childTnLst>
                                </p:cTn>
                              </p:par>
                            </p:childTnLst>
                          </p:cTn>
                        </p:par>
                        <p:par>
                          <p:cTn fill="hold" id="48" nodeType="afterGroup">
                            <p:stCondLst>
                              <p:cond delay="4500"/>
                            </p:stCondLst>
                            <p:childTnLst>
                              <p:par>
                                <p:cTn fill="hold" id="49" nodeType="afterEffect" presetClass="entr" presetID="53" presetSubtype="0">
                                  <p:stCondLst>
                                    <p:cond delay="0"/>
                                  </p:stCondLst>
                                  <p:childTnLst>
                                    <p:set>
                                      <p:cBhvr>
                                        <p:cTn dur="1" fill="hold" id="50">
                                          <p:stCondLst>
                                            <p:cond delay="0"/>
                                          </p:stCondLst>
                                        </p:cTn>
                                        <p:tgtEl>
                                          <p:spTgt spid="177"/>
                                        </p:tgtEl>
                                        <p:attrNameLst>
                                          <p:attrName>style.visibility</p:attrName>
                                        </p:attrNameLst>
                                      </p:cBhvr>
                                      <p:to>
                                        <p:strVal val="visible"/>
                                      </p:to>
                                    </p:set>
                                    <p:anim calcmode="lin" valueType="num">
                                      <p:cBhvr>
                                        <p:cTn dur="500" fill="hold" id="51"/>
                                        <p:tgtEl>
                                          <p:spTgt spid="177"/>
                                        </p:tgtEl>
                                        <p:attrNameLst>
                                          <p:attrName>ppt_w</p:attrName>
                                        </p:attrNameLst>
                                      </p:cBhvr>
                                      <p:tavLst>
                                        <p:tav tm="0">
                                          <p:val>
                                            <p:fltVal val="0"/>
                                          </p:val>
                                        </p:tav>
                                        <p:tav tm="100000">
                                          <p:val>
                                            <p:strVal val="#ppt_w"/>
                                          </p:val>
                                        </p:tav>
                                      </p:tavLst>
                                    </p:anim>
                                    <p:anim calcmode="lin" valueType="num">
                                      <p:cBhvr>
                                        <p:cTn dur="500" fill="hold" id="52"/>
                                        <p:tgtEl>
                                          <p:spTgt spid="177"/>
                                        </p:tgtEl>
                                        <p:attrNameLst>
                                          <p:attrName>ppt_h</p:attrName>
                                        </p:attrNameLst>
                                      </p:cBhvr>
                                      <p:tavLst>
                                        <p:tav tm="0">
                                          <p:val>
                                            <p:fltVal val="0"/>
                                          </p:val>
                                        </p:tav>
                                        <p:tav tm="100000">
                                          <p:val>
                                            <p:strVal val="#ppt_h"/>
                                          </p:val>
                                        </p:tav>
                                      </p:tavLst>
                                    </p:anim>
                                    <p:animEffect filter="fade" transition="in">
                                      <p:cBhvr>
                                        <p:cTn dur="500" id="53"/>
                                        <p:tgtEl>
                                          <p:spTgt spid="177"/>
                                        </p:tgtEl>
                                      </p:cBhvr>
                                    </p:animEffect>
                                  </p:childTnLst>
                                </p:cTn>
                              </p:par>
                            </p:childTnLst>
                          </p:cTn>
                        </p:par>
                        <p:par>
                          <p:cTn fill="hold" id="54" nodeType="afterGroup">
                            <p:stCondLst>
                              <p:cond delay="5000"/>
                            </p:stCondLst>
                            <p:childTnLst>
                              <p:par>
                                <p:cTn fill="hold" grpId="0" id="55" nodeType="afterEffect" presetClass="entr" presetID="47" presetSubtype="0">
                                  <p:stCondLst>
                                    <p:cond delay="0"/>
                                  </p:stCondLst>
                                  <p:childTnLst>
                                    <p:set>
                                      <p:cBhvr>
                                        <p:cTn dur="1" fill="hold" id="56">
                                          <p:stCondLst>
                                            <p:cond delay="0"/>
                                          </p:stCondLst>
                                        </p:cTn>
                                        <p:tgtEl>
                                          <p:spTgt spid="155"/>
                                        </p:tgtEl>
                                        <p:attrNameLst>
                                          <p:attrName>style.visibility</p:attrName>
                                        </p:attrNameLst>
                                      </p:cBhvr>
                                      <p:to>
                                        <p:strVal val="visible"/>
                                      </p:to>
                                    </p:set>
                                    <p:animEffect filter="fade" transition="in">
                                      <p:cBhvr>
                                        <p:cTn dur="1000" id="57"/>
                                        <p:tgtEl>
                                          <p:spTgt spid="155"/>
                                        </p:tgtEl>
                                      </p:cBhvr>
                                    </p:animEffect>
                                    <p:anim calcmode="lin" valueType="num">
                                      <p:cBhvr>
                                        <p:cTn dur="1000" fill="hold" id="58"/>
                                        <p:tgtEl>
                                          <p:spTgt spid="155"/>
                                        </p:tgtEl>
                                        <p:attrNameLst>
                                          <p:attrName>ppt_x</p:attrName>
                                        </p:attrNameLst>
                                      </p:cBhvr>
                                      <p:tavLst>
                                        <p:tav tm="0">
                                          <p:val>
                                            <p:strVal val="#ppt_x"/>
                                          </p:val>
                                        </p:tav>
                                        <p:tav tm="100000">
                                          <p:val>
                                            <p:strVal val="#ppt_x"/>
                                          </p:val>
                                        </p:tav>
                                      </p:tavLst>
                                    </p:anim>
                                    <p:anim calcmode="lin" valueType="num">
                                      <p:cBhvr>
                                        <p:cTn dur="1000" fill="hold" id="59"/>
                                        <p:tgtEl>
                                          <p:spTgt spid="155"/>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6000"/>
                            </p:stCondLst>
                            <p:childTnLst>
                              <p:par>
                                <p:cTn fill="hold" grpId="0" id="61" nodeType="afterEffect" presetClass="entr" presetID="47" presetSubtype="0">
                                  <p:stCondLst>
                                    <p:cond delay="0"/>
                                  </p:stCondLst>
                                  <p:childTnLst>
                                    <p:set>
                                      <p:cBhvr>
                                        <p:cTn dur="1" fill="hold" id="62">
                                          <p:stCondLst>
                                            <p:cond delay="0"/>
                                          </p:stCondLst>
                                        </p:cTn>
                                        <p:tgtEl>
                                          <p:spTgt spid="157"/>
                                        </p:tgtEl>
                                        <p:attrNameLst>
                                          <p:attrName>style.visibility</p:attrName>
                                        </p:attrNameLst>
                                      </p:cBhvr>
                                      <p:to>
                                        <p:strVal val="visible"/>
                                      </p:to>
                                    </p:set>
                                    <p:animEffect filter="fade" transition="in">
                                      <p:cBhvr>
                                        <p:cTn dur="1000" id="63"/>
                                        <p:tgtEl>
                                          <p:spTgt spid="157"/>
                                        </p:tgtEl>
                                      </p:cBhvr>
                                    </p:animEffect>
                                    <p:anim calcmode="lin" valueType="num">
                                      <p:cBhvr>
                                        <p:cTn dur="1000" fill="hold" id="64"/>
                                        <p:tgtEl>
                                          <p:spTgt spid="157"/>
                                        </p:tgtEl>
                                        <p:attrNameLst>
                                          <p:attrName>ppt_x</p:attrName>
                                        </p:attrNameLst>
                                      </p:cBhvr>
                                      <p:tavLst>
                                        <p:tav tm="0">
                                          <p:val>
                                            <p:strVal val="#ppt_x"/>
                                          </p:val>
                                        </p:tav>
                                        <p:tav tm="100000">
                                          <p:val>
                                            <p:strVal val="#ppt_x"/>
                                          </p:val>
                                        </p:tav>
                                      </p:tavLst>
                                    </p:anim>
                                    <p:anim calcmode="lin" valueType="num">
                                      <p:cBhvr>
                                        <p:cTn dur="1000" fill="hold" id="65"/>
                                        <p:tgtEl>
                                          <p:spTgt spid="157"/>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7000"/>
                            </p:stCondLst>
                            <p:childTnLst>
                              <p:par>
                                <p:cTn fill="hold" grpId="0" id="67" nodeType="afterEffect" presetClass="entr" presetID="47" presetSubtype="0">
                                  <p:stCondLst>
                                    <p:cond delay="0"/>
                                  </p:stCondLst>
                                  <p:childTnLst>
                                    <p:set>
                                      <p:cBhvr>
                                        <p:cTn dur="1" fill="hold" id="68">
                                          <p:stCondLst>
                                            <p:cond delay="0"/>
                                          </p:stCondLst>
                                        </p:cTn>
                                        <p:tgtEl>
                                          <p:spTgt spid="159"/>
                                        </p:tgtEl>
                                        <p:attrNameLst>
                                          <p:attrName>style.visibility</p:attrName>
                                        </p:attrNameLst>
                                      </p:cBhvr>
                                      <p:to>
                                        <p:strVal val="visible"/>
                                      </p:to>
                                    </p:set>
                                    <p:animEffect filter="fade" transition="in">
                                      <p:cBhvr>
                                        <p:cTn dur="1000" id="69"/>
                                        <p:tgtEl>
                                          <p:spTgt spid="159"/>
                                        </p:tgtEl>
                                      </p:cBhvr>
                                    </p:animEffect>
                                    <p:anim calcmode="lin" valueType="num">
                                      <p:cBhvr>
                                        <p:cTn dur="1000" fill="hold" id="70"/>
                                        <p:tgtEl>
                                          <p:spTgt spid="159"/>
                                        </p:tgtEl>
                                        <p:attrNameLst>
                                          <p:attrName>ppt_x</p:attrName>
                                        </p:attrNameLst>
                                      </p:cBhvr>
                                      <p:tavLst>
                                        <p:tav tm="0">
                                          <p:val>
                                            <p:strVal val="#ppt_x"/>
                                          </p:val>
                                        </p:tav>
                                        <p:tav tm="100000">
                                          <p:val>
                                            <p:strVal val="#ppt_x"/>
                                          </p:val>
                                        </p:tav>
                                      </p:tavLst>
                                    </p:anim>
                                    <p:anim calcmode="lin" valueType="num">
                                      <p:cBhvr>
                                        <p:cTn dur="1000" fill="hold" id="71"/>
                                        <p:tgtEl>
                                          <p:spTgt spid="159"/>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8000"/>
                            </p:stCondLst>
                            <p:childTnLst>
                              <p:par>
                                <p:cTn fill="hold" grpId="0" id="73" nodeType="afterEffect" presetClass="entr" presetID="47" presetSubtype="0">
                                  <p:stCondLst>
                                    <p:cond delay="0"/>
                                  </p:stCondLst>
                                  <p:childTnLst>
                                    <p:set>
                                      <p:cBhvr>
                                        <p:cTn dur="1" fill="hold" id="74">
                                          <p:stCondLst>
                                            <p:cond delay="0"/>
                                          </p:stCondLst>
                                        </p:cTn>
                                        <p:tgtEl>
                                          <p:spTgt spid="190"/>
                                        </p:tgtEl>
                                        <p:attrNameLst>
                                          <p:attrName>style.visibility</p:attrName>
                                        </p:attrNameLst>
                                      </p:cBhvr>
                                      <p:to>
                                        <p:strVal val="visible"/>
                                      </p:to>
                                    </p:set>
                                    <p:animEffect filter="fade" transition="in">
                                      <p:cBhvr>
                                        <p:cTn dur="1000" id="75"/>
                                        <p:tgtEl>
                                          <p:spTgt spid="190"/>
                                        </p:tgtEl>
                                      </p:cBhvr>
                                    </p:animEffect>
                                    <p:anim calcmode="lin" valueType="num">
                                      <p:cBhvr>
                                        <p:cTn dur="1000" fill="hold" id="76"/>
                                        <p:tgtEl>
                                          <p:spTgt spid="190"/>
                                        </p:tgtEl>
                                        <p:attrNameLst>
                                          <p:attrName>ppt_x</p:attrName>
                                        </p:attrNameLst>
                                      </p:cBhvr>
                                      <p:tavLst>
                                        <p:tav tm="0">
                                          <p:val>
                                            <p:strVal val="#ppt_x"/>
                                          </p:val>
                                        </p:tav>
                                        <p:tav tm="100000">
                                          <p:val>
                                            <p:strVal val="#ppt_x"/>
                                          </p:val>
                                        </p:tav>
                                      </p:tavLst>
                                    </p:anim>
                                    <p:anim calcmode="lin" valueType="num">
                                      <p:cBhvr>
                                        <p:cTn dur="1000" fill="hold" id="77"/>
                                        <p:tgtEl>
                                          <p:spTgt spid="190"/>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9000"/>
                            </p:stCondLst>
                            <p:childTnLst>
                              <p:par>
                                <p:cTn fill="hold" grpId="0" id="79" nodeType="afterEffect" presetClass="entr" presetID="47" presetSubtype="0">
                                  <p:stCondLst>
                                    <p:cond delay="0"/>
                                  </p:stCondLst>
                                  <p:childTnLst>
                                    <p:set>
                                      <p:cBhvr>
                                        <p:cTn dur="1" fill="hold" id="80">
                                          <p:stCondLst>
                                            <p:cond delay="0"/>
                                          </p:stCondLst>
                                        </p:cTn>
                                        <p:tgtEl>
                                          <p:spTgt spid="191"/>
                                        </p:tgtEl>
                                        <p:attrNameLst>
                                          <p:attrName>style.visibility</p:attrName>
                                        </p:attrNameLst>
                                      </p:cBhvr>
                                      <p:to>
                                        <p:strVal val="visible"/>
                                      </p:to>
                                    </p:set>
                                    <p:animEffect filter="fade" transition="in">
                                      <p:cBhvr>
                                        <p:cTn dur="1000" id="81"/>
                                        <p:tgtEl>
                                          <p:spTgt spid="191"/>
                                        </p:tgtEl>
                                      </p:cBhvr>
                                    </p:animEffect>
                                    <p:anim calcmode="lin" valueType="num">
                                      <p:cBhvr>
                                        <p:cTn dur="1000" fill="hold" id="82"/>
                                        <p:tgtEl>
                                          <p:spTgt spid="191"/>
                                        </p:tgtEl>
                                        <p:attrNameLst>
                                          <p:attrName>ppt_x</p:attrName>
                                        </p:attrNameLst>
                                      </p:cBhvr>
                                      <p:tavLst>
                                        <p:tav tm="0">
                                          <p:val>
                                            <p:strVal val="#ppt_x"/>
                                          </p:val>
                                        </p:tav>
                                        <p:tav tm="100000">
                                          <p:val>
                                            <p:strVal val="#ppt_x"/>
                                          </p:val>
                                        </p:tav>
                                      </p:tavLst>
                                    </p:anim>
                                    <p:anim calcmode="lin" valueType="num">
                                      <p:cBhvr>
                                        <p:cTn dur="1000" fill="hold" id="83"/>
                                        <p:tgtEl>
                                          <p:spTgt spid="191"/>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10000"/>
                            </p:stCondLst>
                            <p:childTnLst>
                              <p:par>
                                <p:cTn fill="hold" grpId="0" id="85" nodeType="afterEffect" presetClass="entr" presetID="42" presetSubtype="0">
                                  <p:stCondLst>
                                    <p:cond delay="0"/>
                                  </p:stCondLst>
                                  <p:childTnLst>
                                    <p:set>
                                      <p:cBhvr>
                                        <p:cTn dur="1" fill="hold" id="86">
                                          <p:stCondLst>
                                            <p:cond delay="0"/>
                                          </p:stCondLst>
                                        </p:cTn>
                                        <p:tgtEl>
                                          <p:spTgt spid="156"/>
                                        </p:tgtEl>
                                        <p:attrNameLst>
                                          <p:attrName>style.visibility</p:attrName>
                                        </p:attrNameLst>
                                      </p:cBhvr>
                                      <p:to>
                                        <p:strVal val="visible"/>
                                      </p:to>
                                    </p:set>
                                    <p:animEffect filter="fade" transition="in">
                                      <p:cBhvr>
                                        <p:cTn dur="1000" id="87"/>
                                        <p:tgtEl>
                                          <p:spTgt spid="156"/>
                                        </p:tgtEl>
                                      </p:cBhvr>
                                    </p:animEffect>
                                    <p:anim calcmode="lin" valueType="num">
                                      <p:cBhvr>
                                        <p:cTn dur="1000" fill="hold" id="88"/>
                                        <p:tgtEl>
                                          <p:spTgt spid="156"/>
                                        </p:tgtEl>
                                        <p:attrNameLst>
                                          <p:attrName>ppt_x</p:attrName>
                                        </p:attrNameLst>
                                      </p:cBhvr>
                                      <p:tavLst>
                                        <p:tav tm="0">
                                          <p:val>
                                            <p:strVal val="#ppt_x"/>
                                          </p:val>
                                        </p:tav>
                                        <p:tav tm="100000">
                                          <p:val>
                                            <p:strVal val="#ppt_x"/>
                                          </p:val>
                                        </p:tav>
                                      </p:tavLst>
                                    </p:anim>
                                    <p:anim calcmode="lin" valueType="num">
                                      <p:cBhvr>
                                        <p:cTn dur="1000" fill="hold" id="89"/>
                                        <p:tgtEl>
                                          <p:spTgt spid="156"/>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11000"/>
                            </p:stCondLst>
                            <p:childTnLst>
                              <p:par>
                                <p:cTn fill="hold" grpId="0" id="91" nodeType="afterEffect" presetClass="entr" presetID="42" presetSubtype="0">
                                  <p:stCondLst>
                                    <p:cond delay="0"/>
                                  </p:stCondLst>
                                  <p:childTnLst>
                                    <p:set>
                                      <p:cBhvr>
                                        <p:cTn dur="1" fill="hold" id="92">
                                          <p:stCondLst>
                                            <p:cond delay="0"/>
                                          </p:stCondLst>
                                        </p:cTn>
                                        <p:tgtEl>
                                          <p:spTgt spid="158"/>
                                        </p:tgtEl>
                                        <p:attrNameLst>
                                          <p:attrName>style.visibility</p:attrName>
                                        </p:attrNameLst>
                                      </p:cBhvr>
                                      <p:to>
                                        <p:strVal val="visible"/>
                                      </p:to>
                                    </p:set>
                                    <p:animEffect filter="fade" transition="in">
                                      <p:cBhvr>
                                        <p:cTn dur="1000" id="93"/>
                                        <p:tgtEl>
                                          <p:spTgt spid="158"/>
                                        </p:tgtEl>
                                      </p:cBhvr>
                                    </p:animEffect>
                                    <p:anim calcmode="lin" valueType="num">
                                      <p:cBhvr>
                                        <p:cTn dur="1000" fill="hold" id="94"/>
                                        <p:tgtEl>
                                          <p:spTgt spid="158"/>
                                        </p:tgtEl>
                                        <p:attrNameLst>
                                          <p:attrName>ppt_x</p:attrName>
                                        </p:attrNameLst>
                                      </p:cBhvr>
                                      <p:tavLst>
                                        <p:tav tm="0">
                                          <p:val>
                                            <p:strVal val="#ppt_x"/>
                                          </p:val>
                                        </p:tav>
                                        <p:tav tm="100000">
                                          <p:val>
                                            <p:strVal val="#ppt_x"/>
                                          </p:val>
                                        </p:tav>
                                      </p:tavLst>
                                    </p:anim>
                                    <p:anim calcmode="lin" valueType="num">
                                      <p:cBhvr>
                                        <p:cTn dur="1000" fill="hold" id="95"/>
                                        <p:tgtEl>
                                          <p:spTgt spid="158"/>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12000"/>
                            </p:stCondLst>
                            <p:childTnLst>
                              <p:par>
                                <p:cTn fill="hold" grpId="0" id="97" nodeType="afterEffect" presetClass="entr" presetID="42" presetSubtype="0">
                                  <p:stCondLst>
                                    <p:cond delay="0"/>
                                  </p:stCondLst>
                                  <p:childTnLst>
                                    <p:set>
                                      <p:cBhvr>
                                        <p:cTn dur="1" fill="hold" id="98">
                                          <p:stCondLst>
                                            <p:cond delay="0"/>
                                          </p:stCondLst>
                                        </p:cTn>
                                        <p:tgtEl>
                                          <p:spTgt spid="187"/>
                                        </p:tgtEl>
                                        <p:attrNameLst>
                                          <p:attrName>style.visibility</p:attrName>
                                        </p:attrNameLst>
                                      </p:cBhvr>
                                      <p:to>
                                        <p:strVal val="visible"/>
                                      </p:to>
                                    </p:set>
                                    <p:animEffect filter="fade" transition="in">
                                      <p:cBhvr>
                                        <p:cTn dur="1000" id="99"/>
                                        <p:tgtEl>
                                          <p:spTgt spid="187"/>
                                        </p:tgtEl>
                                      </p:cBhvr>
                                    </p:animEffect>
                                    <p:anim calcmode="lin" valueType="num">
                                      <p:cBhvr>
                                        <p:cTn dur="1000" fill="hold" id="100"/>
                                        <p:tgtEl>
                                          <p:spTgt spid="187"/>
                                        </p:tgtEl>
                                        <p:attrNameLst>
                                          <p:attrName>ppt_x</p:attrName>
                                        </p:attrNameLst>
                                      </p:cBhvr>
                                      <p:tavLst>
                                        <p:tav tm="0">
                                          <p:val>
                                            <p:strVal val="#ppt_x"/>
                                          </p:val>
                                        </p:tav>
                                        <p:tav tm="100000">
                                          <p:val>
                                            <p:strVal val="#ppt_x"/>
                                          </p:val>
                                        </p:tav>
                                      </p:tavLst>
                                    </p:anim>
                                    <p:anim calcmode="lin" valueType="num">
                                      <p:cBhvr>
                                        <p:cTn dur="1000" fill="hold" id="101"/>
                                        <p:tgtEl>
                                          <p:spTgt spid="187"/>
                                        </p:tgtEl>
                                        <p:attrNameLst>
                                          <p:attrName>ppt_y</p:attrName>
                                        </p:attrNameLst>
                                      </p:cBhvr>
                                      <p:tavLst>
                                        <p:tav tm="0">
                                          <p:val>
                                            <p:strVal val="#ppt_y+.1"/>
                                          </p:val>
                                        </p:tav>
                                        <p:tav tm="100000">
                                          <p:val>
                                            <p:strVal val="#ppt_y"/>
                                          </p:val>
                                        </p:tav>
                                      </p:tavLst>
                                    </p:anim>
                                  </p:childTnLst>
                                </p:cTn>
                              </p:par>
                            </p:childTnLst>
                          </p:cTn>
                        </p:par>
                        <p:par>
                          <p:cTn fill="hold" id="102" nodeType="afterGroup">
                            <p:stCondLst>
                              <p:cond delay="13000"/>
                            </p:stCondLst>
                            <p:childTnLst>
                              <p:par>
                                <p:cTn fill="hold" grpId="0" id="103" nodeType="afterEffect" presetClass="entr" presetID="42" presetSubtype="0">
                                  <p:stCondLst>
                                    <p:cond delay="0"/>
                                  </p:stCondLst>
                                  <p:childTnLst>
                                    <p:set>
                                      <p:cBhvr>
                                        <p:cTn dur="1" fill="hold" id="104">
                                          <p:stCondLst>
                                            <p:cond delay="0"/>
                                          </p:stCondLst>
                                        </p:cTn>
                                        <p:tgtEl>
                                          <p:spTgt spid="188"/>
                                        </p:tgtEl>
                                        <p:attrNameLst>
                                          <p:attrName>style.visibility</p:attrName>
                                        </p:attrNameLst>
                                      </p:cBhvr>
                                      <p:to>
                                        <p:strVal val="visible"/>
                                      </p:to>
                                    </p:set>
                                    <p:animEffect filter="fade" transition="in">
                                      <p:cBhvr>
                                        <p:cTn dur="1000" id="105"/>
                                        <p:tgtEl>
                                          <p:spTgt spid="188"/>
                                        </p:tgtEl>
                                      </p:cBhvr>
                                    </p:animEffect>
                                    <p:anim calcmode="lin" valueType="num">
                                      <p:cBhvr>
                                        <p:cTn dur="1000" fill="hold" id="106"/>
                                        <p:tgtEl>
                                          <p:spTgt spid="188"/>
                                        </p:tgtEl>
                                        <p:attrNameLst>
                                          <p:attrName>ppt_x</p:attrName>
                                        </p:attrNameLst>
                                      </p:cBhvr>
                                      <p:tavLst>
                                        <p:tav tm="0">
                                          <p:val>
                                            <p:strVal val="#ppt_x"/>
                                          </p:val>
                                        </p:tav>
                                        <p:tav tm="100000">
                                          <p:val>
                                            <p:strVal val="#ppt_x"/>
                                          </p:val>
                                        </p:tav>
                                      </p:tavLst>
                                    </p:anim>
                                    <p:anim calcmode="lin" valueType="num">
                                      <p:cBhvr>
                                        <p:cTn dur="1000" fill="hold" id="107"/>
                                        <p:tgtEl>
                                          <p:spTgt spid="188"/>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14000"/>
                            </p:stCondLst>
                            <p:childTnLst>
                              <p:par>
                                <p:cTn fill="hold" grpId="0" id="109" nodeType="afterEffect" presetClass="entr" presetID="42" presetSubtype="0">
                                  <p:stCondLst>
                                    <p:cond delay="0"/>
                                  </p:stCondLst>
                                  <p:childTnLst>
                                    <p:set>
                                      <p:cBhvr>
                                        <p:cTn dur="1" fill="hold" id="110">
                                          <p:stCondLst>
                                            <p:cond delay="0"/>
                                          </p:stCondLst>
                                        </p:cTn>
                                        <p:tgtEl>
                                          <p:spTgt spid="189"/>
                                        </p:tgtEl>
                                        <p:attrNameLst>
                                          <p:attrName>style.visibility</p:attrName>
                                        </p:attrNameLst>
                                      </p:cBhvr>
                                      <p:to>
                                        <p:strVal val="visible"/>
                                      </p:to>
                                    </p:set>
                                    <p:animEffect filter="fade" transition="in">
                                      <p:cBhvr>
                                        <p:cTn dur="1000" id="111"/>
                                        <p:tgtEl>
                                          <p:spTgt spid="189"/>
                                        </p:tgtEl>
                                      </p:cBhvr>
                                    </p:animEffect>
                                    <p:anim calcmode="lin" valueType="num">
                                      <p:cBhvr>
                                        <p:cTn dur="1000" fill="hold" id="112"/>
                                        <p:tgtEl>
                                          <p:spTgt spid="189"/>
                                        </p:tgtEl>
                                        <p:attrNameLst>
                                          <p:attrName>ppt_x</p:attrName>
                                        </p:attrNameLst>
                                      </p:cBhvr>
                                      <p:tavLst>
                                        <p:tav tm="0">
                                          <p:val>
                                            <p:strVal val="#ppt_x"/>
                                          </p:val>
                                        </p:tav>
                                        <p:tav tm="100000">
                                          <p:val>
                                            <p:strVal val="#ppt_x"/>
                                          </p:val>
                                        </p:tav>
                                      </p:tavLst>
                                    </p:anim>
                                    <p:anim calcmode="lin" valueType="num">
                                      <p:cBhvr>
                                        <p:cTn dur="1000" fill="hold" id="113"/>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2"/>
      <p:bldP grpId="0" spid="153"/>
      <p:bldP grpId="0" spid="154"/>
      <p:bldP grpId="0" spid="155"/>
      <p:bldP grpId="0" spid="156"/>
      <p:bldP grpId="0" spid="157"/>
      <p:bldP grpId="0" spid="158"/>
      <p:bldP grpId="0" spid="159"/>
      <p:bldP grpId="0" spid="160"/>
      <p:bldP grpId="0" spid="161"/>
      <p:bldP grpId="0" spid="187"/>
      <p:bldP grpId="0" spid="188"/>
      <p:bldP grpId="0" spid="189"/>
      <p:bldP grpId="0" spid="190"/>
      <p:bldP grpId="0" spid="191"/>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50633" y="1601397"/>
            <a:ext cx="2385010" cy="2405879"/>
            <a:chOff x="1050633" y="1601397"/>
            <a:chExt cx="2385010" cy="2405879"/>
          </a:xfrm>
        </p:grpSpPr>
        <p:grpSp>
          <p:nvGrpSpPr>
            <p:cNvPr id="33" name="组合 32"/>
            <p:cNvGrpSpPr/>
            <p:nvPr/>
          </p:nvGrpSpPr>
          <p:grpSpPr>
            <a:xfrm>
              <a:off x="1122155" y="1668072"/>
              <a:ext cx="2313488" cy="2339204"/>
              <a:chOff x="1838891" y="2142672"/>
              <a:chExt cx="3084650" cy="3118938"/>
            </a:xfrm>
          </p:grpSpPr>
          <p:sp>
            <p:nvSpPr>
              <p:cNvPr id="34" name="平行四边形 33"/>
              <p:cNvSpPr/>
              <p:nvPr/>
            </p:nvSpPr>
            <p:spPr>
              <a:xfrm flipH="1" flipV="1" rot="5400000">
                <a:off x="3035391" y="3382101"/>
                <a:ext cx="3118938" cy="640080"/>
              </a:xfrm>
              <a:prstGeom prst="parallelogram">
                <a:avLst>
                  <a:gd fmla="val 85166"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平行四边形 34"/>
              <p:cNvSpPr/>
              <p:nvPr/>
            </p:nvSpPr>
            <p:spPr>
              <a:xfrm flipH="1">
                <a:off x="1838891" y="4633142"/>
                <a:ext cx="3084650" cy="537028"/>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圆角矩形 35"/>
            <p:cNvSpPr/>
            <p:nvPr/>
          </p:nvSpPr>
          <p:spPr>
            <a:xfrm>
              <a:off x="1136018" y="1677597"/>
              <a:ext cx="1962150" cy="1962150"/>
            </a:xfrm>
            <a:prstGeom prst="roundRect">
              <a:avLst>
                <a:gd fmla="val 12783" name="adj"/>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37" name="圆角矩形 36"/>
            <p:cNvSpPr/>
            <p:nvPr/>
          </p:nvSpPr>
          <p:spPr>
            <a:xfrm>
              <a:off x="1050633" y="1601397"/>
              <a:ext cx="1962150" cy="1962150"/>
            </a:xfrm>
            <a:prstGeom prst="roundRect">
              <a:avLst>
                <a:gd fmla="val 12783" name="adj"/>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38" name="组合 37"/>
            <p:cNvGrpSpPr/>
            <p:nvPr/>
          </p:nvGrpSpPr>
          <p:grpSpPr>
            <a:xfrm>
              <a:off x="1248389" y="1758872"/>
              <a:ext cx="1656652" cy="534458"/>
              <a:chOff x="1994501" y="2251039"/>
              <a:chExt cx="2208870" cy="712610"/>
            </a:xfrm>
          </p:grpSpPr>
          <p:grpSp>
            <p:nvGrpSpPr>
              <p:cNvPr id="39" name="组合 38"/>
              <p:cNvGrpSpPr/>
              <p:nvPr/>
            </p:nvGrpSpPr>
            <p:grpSpPr>
              <a:xfrm>
                <a:off x="1994501" y="2251039"/>
                <a:ext cx="2208870" cy="712610"/>
                <a:chOff x="-3729752" y="2394136"/>
                <a:chExt cx="8752092" cy="2823536"/>
              </a:xfrm>
            </p:grpSpPr>
            <p:sp>
              <p:nvSpPr>
                <p:cNvPr id="42" name="平行四边形 41"/>
                <p:cNvSpPr/>
                <p:nvPr/>
              </p:nvSpPr>
              <p:spPr>
                <a:xfrm flipH="1" flipV="1" rot="5400000">
                  <a:off x="3205317" y="3438387"/>
                  <a:ext cx="2823536" cy="735033"/>
                </a:xfrm>
                <a:prstGeom prst="parallelogram">
                  <a:avLst>
                    <a:gd fmla="val 72798" name="adj"/>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平行四边形 42"/>
                <p:cNvSpPr/>
                <p:nvPr/>
              </p:nvSpPr>
              <p:spPr>
                <a:xfrm flipH="1">
                  <a:off x="-3729752" y="4595402"/>
                  <a:ext cx="8752092" cy="537027"/>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圆角矩形 39"/>
              <p:cNvSpPr/>
              <p:nvPr/>
            </p:nvSpPr>
            <p:spPr>
              <a:xfrm>
                <a:off x="2013089" y="2306633"/>
                <a:ext cx="2092960" cy="533400"/>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文本框 43"/>
            <p:cNvSpPr txBox="1"/>
            <p:nvPr/>
          </p:nvSpPr>
          <p:spPr>
            <a:xfrm>
              <a:off x="1257505" y="1788709"/>
              <a:ext cx="382190" cy="388620"/>
            </a:xfrm>
            <a:prstGeom prst="rect">
              <a:avLst/>
            </a:prstGeom>
            <a:noFill/>
            <a:effectLst>
              <a:outerShdw algn="tl" blurRad="76200" dir="2700000" dist="38100" rotWithShape="0">
                <a:srgbClr val="D07C00">
                  <a:alpha val="40000"/>
                </a:srgbClr>
              </a:outerShdw>
            </a:effectLst>
          </p:spPr>
          <p:txBody>
            <a:bodyPr bIns="34290" lIns="68580" rIns="68580" rtlCol="0" tIns="34290" wrap="square">
              <a:spAutoFit/>
            </a:bodyPr>
            <a:lstStyle/>
            <a:p>
              <a:pPr algn="ctr"/>
              <a:r>
                <a:rPr altLang="zh-CN" lang="en-US" sz="2100">
                  <a:solidFill>
                    <a:schemeClr val="bg1"/>
                  </a:solidFill>
                  <a:effectLst>
                    <a:outerShdw algn="tl" blurRad="38100" dir="2700000" dist="38100">
                      <a:srgbClr val="000000">
                        <a:alpha val="43137"/>
                      </a:srgbClr>
                    </a:outerShdw>
                  </a:effectLst>
                  <a:latin charset="0" panose="020b0806030902050204" pitchFamily="34" typeface="Impact"/>
                </a:rPr>
                <a:t>01</a:t>
              </a:r>
            </a:p>
          </p:txBody>
        </p:sp>
        <p:sp>
          <p:nvSpPr>
            <p:cNvPr id="45" name="文本框 44"/>
            <p:cNvSpPr txBox="1"/>
            <p:nvPr/>
          </p:nvSpPr>
          <p:spPr>
            <a:xfrm>
              <a:off x="1570441" y="1841856"/>
              <a:ext cx="1442342" cy="281940"/>
            </a:xfrm>
            <a:prstGeom prst="rect">
              <a:avLst/>
            </a:prstGeom>
            <a:noFill/>
          </p:spPr>
          <p:txBody>
            <a:bodyPr bIns="34290" lIns="68580" rIns="68580" rtlCol="0" tIns="34290" wrap="square">
              <a:spAutoFit/>
            </a:bodyPr>
            <a:lstStyle/>
            <a:p>
              <a:r>
                <a:rPr altLang="en-US" lang="zh-CN">
                  <a:solidFill>
                    <a:schemeClr val="bg1"/>
                  </a:solidFill>
                  <a:latin charset="-122" panose="01010104010101010101" pitchFamily="2" typeface="时尚中黑简体"/>
                  <a:ea charset="-122" panose="01010104010101010101" pitchFamily="2" typeface="时尚中黑简体"/>
                </a:rPr>
                <a:t>在此添加标题</a:t>
              </a:r>
            </a:p>
          </p:txBody>
        </p:sp>
        <p:sp>
          <p:nvSpPr>
            <p:cNvPr id="46" name="文本框 45"/>
            <p:cNvSpPr txBox="1"/>
            <p:nvPr/>
          </p:nvSpPr>
          <p:spPr>
            <a:xfrm>
              <a:off x="1713288" y="2435189"/>
              <a:ext cx="1155668" cy="556260"/>
            </a:xfrm>
            <a:prstGeom prst="rect">
              <a:avLst/>
            </a:prstGeom>
            <a:noFill/>
          </p:spPr>
          <p:txBody>
            <a:bodyPr bIns="34290" lIns="68580" rIns="68580" rtlCol="0" tIns="34290" wrap="square">
              <a:spAutoFit/>
            </a:bodyPr>
            <a:lstStyle/>
            <a:p>
              <a:r>
                <a:rPr altLang="en-US" lang="zh-CN" sz="800">
                  <a:solidFill>
                    <a:srgbClr val="7F7F7F"/>
                  </a:solidFill>
                  <a:latin typeface="微软雅黑"/>
                </a:rPr>
                <a:t>单击此处添加文本单击此处添加单击此处添加文本单击此处添加单击此处添加文本单击</a:t>
              </a:r>
            </a:p>
          </p:txBody>
        </p:sp>
        <p:grpSp>
          <p:nvGrpSpPr>
            <p:cNvPr id="47" name="Group 4"/>
            <p:cNvGrpSpPr>
              <a:grpSpLocks noChangeAspect="1"/>
            </p:cNvGrpSpPr>
            <p:nvPr/>
          </p:nvGrpSpPr>
          <p:grpSpPr>
            <a:xfrm>
              <a:off x="1348167" y="2480567"/>
              <a:ext cx="263599" cy="308906"/>
              <a:chOff x="1776" y="1776"/>
              <a:chExt cx="64" cy="75"/>
            </a:xfrm>
            <a:solidFill>
              <a:schemeClr val="tx2"/>
            </a:solidFill>
            <a:effectLst/>
          </p:grpSpPr>
          <p:sp>
            <p:nvSpPr>
              <p:cNvPr id="48"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9"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0"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1"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3" name="组合 2"/>
          <p:cNvGrpSpPr/>
          <p:nvPr/>
        </p:nvGrpSpPr>
        <p:grpSpPr>
          <a:xfrm>
            <a:off x="3465222" y="1601397"/>
            <a:ext cx="2385010" cy="2405879"/>
            <a:chOff x="3465222" y="1601397"/>
            <a:chExt cx="2385010" cy="2405879"/>
          </a:xfrm>
        </p:grpSpPr>
        <p:grpSp>
          <p:nvGrpSpPr>
            <p:cNvPr id="52" name="组合 51"/>
            <p:cNvGrpSpPr/>
            <p:nvPr/>
          </p:nvGrpSpPr>
          <p:grpSpPr>
            <a:xfrm>
              <a:off x="3465222" y="1601397"/>
              <a:ext cx="2385010" cy="2405879"/>
              <a:chOff x="1730828" y="2041072"/>
              <a:chExt cx="3180013" cy="3207838"/>
            </a:xfrm>
          </p:grpSpPr>
          <p:grpSp>
            <p:nvGrpSpPr>
              <p:cNvPr id="53" name="组合 52"/>
              <p:cNvGrpSpPr/>
              <p:nvPr/>
            </p:nvGrpSpPr>
            <p:grpSpPr>
              <a:xfrm>
                <a:off x="1826191" y="2129972"/>
                <a:ext cx="3084650" cy="3118938"/>
                <a:chOff x="1838891" y="2142672"/>
                <a:chExt cx="3084650" cy="3118938"/>
              </a:xfrm>
            </p:grpSpPr>
            <p:sp>
              <p:nvSpPr>
                <p:cNvPr id="65" name="平行四边形 64"/>
                <p:cNvSpPr/>
                <p:nvPr/>
              </p:nvSpPr>
              <p:spPr>
                <a:xfrm flipH="1" flipV="1" rot="5400000">
                  <a:off x="3035391" y="3382101"/>
                  <a:ext cx="3118938" cy="640080"/>
                </a:xfrm>
                <a:prstGeom prst="parallelogram">
                  <a:avLst>
                    <a:gd fmla="val 85166"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平行四边形 65"/>
                <p:cNvSpPr/>
                <p:nvPr/>
              </p:nvSpPr>
              <p:spPr>
                <a:xfrm flipH="1">
                  <a:off x="1838891" y="4633142"/>
                  <a:ext cx="3084650" cy="537028"/>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圆角矩形 53"/>
              <p:cNvSpPr/>
              <p:nvPr/>
            </p:nvSpPr>
            <p:spPr>
              <a:xfrm>
                <a:off x="1844675" y="2142672"/>
                <a:ext cx="2616200" cy="2616200"/>
              </a:xfrm>
              <a:prstGeom prst="roundRect">
                <a:avLst>
                  <a:gd fmla="val 12783" name="adj"/>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圆角矩形 54"/>
              <p:cNvSpPr/>
              <p:nvPr/>
            </p:nvSpPr>
            <p:spPr>
              <a:xfrm>
                <a:off x="1730828" y="2041072"/>
                <a:ext cx="2616200" cy="2616200"/>
              </a:xfrm>
              <a:prstGeom prst="roundRect">
                <a:avLst>
                  <a:gd fmla="val 12783" name="adj"/>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6" name="组合 55"/>
              <p:cNvGrpSpPr/>
              <p:nvPr/>
            </p:nvGrpSpPr>
            <p:grpSpPr>
              <a:xfrm>
                <a:off x="1994501" y="2251039"/>
                <a:ext cx="2208870" cy="712610"/>
                <a:chOff x="1994501" y="2251039"/>
                <a:chExt cx="2208870" cy="712610"/>
              </a:xfrm>
            </p:grpSpPr>
            <p:grpSp>
              <p:nvGrpSpPr>
                <p:cNvPr id="60" name="组合 59"/>
                <p:cNvGrpSpPr/>
                <p:nvPr/>
              </p:nvGrpSpPr>
              <p:grpSpPr>
                <a:xfrm>
                  <a:off x="1994501" y="2251039"/>
                  <a:ext cx="2208870" cy="712610"/>
                  <a:chOff x="-3729752" y="2394136"/>
                  <a:chExt cx="8752092" cy="2823536"/>
                </a:xfrm>
              </p:grpSpPr>
              <p:sp>
                <p:nvSpPr>
                  <p:cNvPr id="63" name="平行四边形 62"/>
                  <p:cNvSpPr/>
                  <p:nvPr/>
                </p:nvSpPr>
                <p:spPr>
                  <a:xfrm flipH="1" flipV="1" rot="5400000">
                    <a:off x="3205317" y="3438387"/>
                    <a:ext cx="2823536" cy="735033"/>
                  </a:xfrm>
                  <a:prstGeom prst="parallelogram">
                    <a:avLst>
                      <a:gd fmla="val 72798" name="adj"/>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平行四边形 63"/>
                  <p:cNvSpPr/>
                  <p:nvPr/>
                </p:nvSpPr>
                <p:spPr>
                  <a:xfrm flipH="1">
                    <a:off x="-3729752" y="4595402"/>
                    <a:ext cx="8752092" cy="537027"/>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 name="圆角矩形 60"/>
                <p:cNvSpPr/>
                <p:nvPr/>
              </p:nvSpPr>
              <p:spPr>
                <a:xfrm>
                  <a:off x="2013089" y="2306633"/>
                  <a:ext cx="2092960" cy="5334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p:cNvSpPr txBox="1"/>
              <p:nvPr/>
            </p:nvSpPr>
            <p:spPr>
              <a:xfrm>
                <a:off x="1994708" y="2290821"/>
                <a:ext cx="738809" cy="548640"/>
              </a:xfrm>
              <a:prstGeom prst="rect">
                <a:avLst/>
              </a:prstGeom>
              <a:noFill/>
              <a:effectLst>
                <a:outerShdw algn="tl" blurRad="76200" dir="2700000" dist="38100" rotWithShape="0">
                  <a:srgbClr val="017885">
                    <a:alpha val="40000"/>
                  </a:srgbClr>
                </a:outerShdw>
              </a:effectLst>
            </p:spPr>
            <p:txBody>
              <a:bodyPr rtlCol="0" wrap="square">
                <a:spAutoFit/>
              </a:bodyPr>
              <a:lstStyle/>
              <a:p>
                <a:pPr algn="ctr"/>
                <a:r>
                  <a:rPr altLang="zh-CN" lang="en-US" sz="2100">
                    <a:solidFill>
                      <a:schemeClr val="bg1"/>
                    </a:solidFill>
                    <a:latin charset="0" panose="020b0806030902050204" pitchFamily="34" typeface="Impact"/>
                  </a:rPr>
                  <a:t>02</a:t>
                </a:r>
              </a:p>
            </p:txBody>
          </p:sp>
          <p:sp>
            <p:nvSpPr>
              <p:cNvPr id="58" name="文本框 57"/>
              <p:cNvSpPr txBox="1"/>
              <p:nvPr/>
            </p:nvSpPr>
            <p:spPr>
              <a:xfrm>
                <a:off x="2452478" y="2361684"/>
                <a:ext cx="1923122" cy="406400"/>
              </a:xfrm>
              <a:prstGeom prst="rect">
                <a:avLst/>
              </a:prstGeom>
              <a:noFill/>
            </p:spPr>
            <p:txBody>
              <a:bodyPr rtlCol="0" wrap="square">
                <a:spAutoFit/>
              </a:bodyPr>
              <a:lstStyle/>
              <a:p>
                <a:r>
                  <a:rPr altLang="en-US" lang="zh-CN">
                    <a:solidFill>
                      <a:schemeClr val="bg1"/>
                    </a:solidFill>
                    <a:latin charset="-122" panose="01010104010101010101" pitchFamily="2" typeface="时尚中黑简体"/>
                    <a:ea charset="-122" panose="01010104010101010101" pitchFamily="2" typeface="时尚中黑简体"/>
                  </a:rPr>
                  <a:t>在此添加标题</a:t>
                </a:r>
              </a:p>
            </p:txBody>
          </p:sp>
          <p:sp>
            <p:nvSpPr>
              <p:cNvPr id="59" name="文本框 58"/>
              <p:cNvSpPr txBox="1"/>
              <p:nvPr/>
            </p:nvSpPr>
            <p:spPr>
              <a:xfrm>
                <a:off x="2614368" y="3152793"/>
                <a:ext cx="1540891" cy="934720"/>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单击此处添加文本单击此处添加单击此处添加文本单击此处添加单击此处添加文本单击</a:t>
                </a:r>
              </a:p>
            </p:txBody>
          </p:sp>
        </p:grpSp>
        <p:grpSp>
          <p:nvGrpSpPr>
            <p:cNvPr id="82" name="Group 18"/>
            <p:cNvGrpSpPr>
              <a:grpSpLocks noChangeAspect="1"/>
            </p:cNvGrpSpPr>
            <p:nvPr/>
          </p:nvGrpSpPr>
          <p:grpSpPr>
            <a:xfrm>
              <a:off x="3751507" y="2493026"/>
              <a:ext cx="294476" cy="274397"/>
              <a:chOff x="3802" y="2858"/>
              <a:chExt cx="616" cy="574"/>
            </a:xfrm>
            <a:solidFill>
              <a:schemeClr val="bg2"/>
            </a:solidFill>
            <a:effectLst/>
          </p:grpSpPr>
          <p:sp>
            <p:nvSpPr>
              <p:cNvPr id="83"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4"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5"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6"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7"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4" name="组合 3"/>
          <p:cNvGrpSpPr/>
          <p:nvPr/>
        </p:nvGrpSpPr>
        <p:grpSpPr>
          <a:xfrm>
            <a:off x="5879808" y="1601397"/>
            <a:ext cx="2385010" cy="2405879"/>
            <a:chOff x="5879808" y="1601397"/>
            <a:chExt cx="2385010" cy="2405879"/>
          </a:xfrm>
        </p:grpSpPr>
        <p:grpSp>
          <p:nvGrpSpPr>
            <p:cNvPr id="67" name="组合 66"/>
            <p:cNvGrpSpPr/>
            <p:nvPr/>
          </p:nvGrpSpPr>
          <p:grpSpPr>
            <a:xfrm>
              <a:off x="5879808" y="1601397"/>
              <a:ext cx="2385010" cy="2405879"/>
              <a:chOff x="1730828" y="2041072"/>
              <a:chExt cx="3180013" cy="3207838"/>
            </a:xfrm>
          </p:grpSpPr>
          <p:grpSp>
            <p:nvGrpSpPr>
              <p:cNvPr id="68" name="组合 67"/>
              <p:cNvGrpSpPr/>
              <p:nvPr/>
            </p:nvGrpSpPr>
            <p:grpSpPr>
              <a:xfrm>
                <a:off x="1826191" y="2129972"/>
                <a:ext cx="3084650" cy="3118938"/>
                <a:chOff x="1838891" y="2142672"/>
                <a:chExt cx="3084650" cy="3118938"/>
              </a:xfrm>
            </p:grpSpPr>
            <p:sp>
              <p:nvSpPr>
                <p:cNvPr id="80" name="平行四边形 79"/>
                <p:cNvSpPr/>
                <p:nvPr/>
              </p:nvSpPr>
              <p:spPr>
                <a:xfrm flipH="1" flipV="1" rot="5400000">
                  <a:off x="3035391" y="3382101"/>
                  <a:ext cx="3118938" cy="640080"/>
                </a:xfrm>
                <a:prstGeom prst="parallelogram">
                  <a:avLst>
                    <a:gd fmla="val 85166"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平行四边形 80"/>
                <p:cNvSpPr/>
                <p:nvPr/>
              </p:nvSpPr>
              <p:spPr>
                <a:xfrm flipH="1">
                  <a:off x="1838891" y="4633142"/>
                  <a:ext cx="3084650" cy="537028"/>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9" name="圆角矩形 68"/>
              <p:cNvSpPr/>
              <p:nvPr/>
            </p:nvSpPr>
            <p:spPr>
              <a:xfrm>
                <a:off x="1844675" y="2142672"/>
                <a:ext cx="2616200" cy="2616200"/>
              </a:xfrm>
              <a:prstGeom prst="roundRect">
                <a:avLst>
                  <a:gd fmla="val 12783" name="adj"/>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圆角矩形 69"/>
              <p:cNvSpPr/>
              <p:nvPr/>
            </p:nvSpPr>
            <p:spPr>
              <a:xfrm>
                <a:off x="1730828" y="2041072"/>
                <a:ext cx="2616200" cy="2616200"/>
              </a:xfrm>
              <a:prstGeom prst="roundRect">
                <a:avLst>
                  <a:gd fmla="val 12783" name="adj"/>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1" name="组合 70"/>
              <p:cNvGrpSpPr/>
              <p:nvPr/>
            </p:nvGrpSpPr>
            <p:grpSpPr>
              <a:xfrm>
                <a:off x="1994501" y="2251039"/>
                <a:ext cx="2208870" cy="712610"/>
                <a:chOff x="1994501" y="2251039"/>
                <a:chExt cx="2208870" cy="712610"/>
              </a:xfrm>
            </p:grpSpPr>
            <p:grpSp>
              <p:nvGrpSpPr>
                <p:cNvPr id="75" name="组合 74"/>
                <p:cNvGrpSpPr/>
                <p:nvPr/>
              </p:nvGrpSpPr>
              <p:grpSpPr>
                <a:xfrm>
                  <a:off x="1994501" y="2251039"/>
                  <a:ext cx="2208870" cy="712610"/>
                  <a:chOff x="-3729752" y="2394136"/>
                  <a:chExt cx="8752092" cy="2823536"/>
                </a:xfrm>
              </p:grpSpPr>
              <p:sp>
                <p:nvSpPr>
                  <p:cNvPr id="78" name="平行四边形 77"/>
                  <p:cNvSpPr/>
                  <p:nvPr/>
                </p:nvSpPr>
                <p:spPr>
                  <a:xfrm flipH="1" flipV="1" rot="5400000">
                    <a:off x="3205317" y="3438387"/>
                    <a:ext cx="2823536" cy="735033"/>
                  </a:xfrm>
                  <a:prstGeom prst="parallelogram">
                    <a:avLst>
                      <a:gd fmla="val 72798" name="adj"/>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平行四边形 78"/>
                  <p:cNvSpPr/>
                  <p:nvPr/>
                </p:nvSpPr>
                <p:spPr>
                  <a:xfrm flipH="1">
                    <a:off x="-3729752" y="4595402"/>
                    <a:ext cx="8752092" cy="537027"/>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6" name="圆角矩形 75"/>
                <p:cNvSpPr/>
                <p:nvPr/>
              </p:nvSpPr>
              <p:spPr>
                <a:xfrm>
                  <a:off x="2013089" y="2306633"/>
                  <a:ext cx="2092960" cy="533400"/>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文本框 71"/>
              <p:cNvSpPr txBox="1"/>
              <p:nvPr/>
            </p:nvSpPr>
            <p:spPr>
              <a:xfrm>
                <a:off x="2006655" y="2290821"/>
                <a:ext cx="638715" cy="548640"/>
              </a:xfrm>
              <a:prstGeom prst="rect">
                <a:avLst/>
              </a:prstGeom>
              <a:noFill/>
              <a:effectLst>
                <a:outerShdw algn="tl" blurRad="76200" dir="2700000" dist="38100" rotWithShape="0">
                  <a:srgbClr val="DB2323">
                    <a:alpha val="40000"/>
                  </a:srgbClr>
                </a:outerShdw>
              </a:effectLst>
            </p:spPr>
            <p:txBody>
              <a:bodyPr rtlCol="0" wrap="square">
                <a:spAutoFit/>
              </a:bodyPr>
              <a:lstStyle/>
              <a:p>
                <a:pPr algn="ctr"/>
                <a:r>
                  <a:rPr altLang="zh-CN" lang="en-US" sz="2100">
                    <a:solidFill>
                      <a:schemeClr val="bg1"/>
                    </a:solidFill>
                    <a:latin charset="0" panose="020b0806030902050204" pitchFamily="34" typeface="Impact"/>
                  </a:rPr>
                  <a:t>03</a:t>
                </a:r>
              </a:p>
            </p:txBody>
          </p:sp>
          <p:sp>
            <p:nvSpPr>
              <p:cNvPr id="73" name="文本框 72"/>
              <p:cNvSpPr txBox="1"/>
              <p:nvPr/>
            </p:nvSpPr>
            <p:spPr>
              <a:xfrm>
                <a:off x="2481055" y="2361684"/>
                <a:ext cx="1923122" cy="406400"/>
              </a:xfrm>
              <a:prstGeom prst="rect">
                <a:avLst/>
              </a:prstGeom>
              <a:noFill/>
            </p:spPr>
            <p:txBody>
              <a:bodyPr rtlCol="0" wrap="square">
                <a:spAutoFit/>
              </a:bodyPr>
              <a:lstStyle/>
              <a:p>
                <a:r>
                  <a:rPr altLang="en-US" lang="zh-CN">
                    <a:solidFill>
                      <a:schemeClr val="bg1"/>
                    </a:solidFill>
                    <a:latin charset="-122" panose="01010104010101010101" pitchFamily="2" typeface="时尚中黑简体"/>
                    <a:ea charset="-122" panose="01010104010101010101" pitchFamily="2" typeface="时尚中黑简体"/>
                  </a:rPr>
                  <a:t>在此添加标题</a:t>
                </a:r>
              </a:p>
            </p:txBody>
          </p:sp>
          <p:sp>
            <p:nvSpPr>
              <p:cNvPr id="74" name="文本框 73"/>
              <p:cNvSpPr txBox="1"/>
              <p:nvPr/>
            </p:nvSpPr>
            <p:spPr>
              <a:xfrm>
                <a:off x="2614367" y="3152793"/>
                <a:ext cx="1540891" cy="934720"/>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单击此处添加文本单击此处添加单击此处添加文本单击此处添加单击此处添加文本单击</a:t>
                </a:r>
              </a:p>
            </p:txBody>
          </p:sp>
        </p:grpSp>
        <p:grpSp>
          <p:nvGrpSpPr>
            <p:cNvPr id="88" name="组合 87"/>
            <p:cNvGrpSpPr/>
            <p:nvPr/>
          </p:nvGrpSpPr>
          <p:grpSpPr>
            <a:xfrm>
              <a:off x="6166237" y="2484203"/>
              <a:ext cx="276242" cy="300608"/>
              <a:chOff x="4873620" y="1965325"/>
              <a:chExt cx="269882" cy="293688"/>
            </a:xfrm>
            <a:solidFill>
              <a:schemeClr val="tx2"/>
            </a:solidFill>
            <a:effectLst/>
          </p:grpSpPr>
          <p:sp>
            <p:nvSpPr>
              <p:cNvPr id="89" name="Freeform 502"/>
              <p:cNvSpPr/>
              <p:nvPr/>
            </p:nvSpPr>
            <p:spPr bwMode="auto">
              <a:xfrm>
                <a:off x="4873620"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0" name="Freeform 503"/>
              <p:cNvSpPr/>
              <p:nvPr/>
            </p:nvSpPr>
            <p:spPr bwMode="auto">
              <a:xfrm>
                <a:off x="4884737"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1" name="Freeform 504"/>
              <p:cNvSpPr/>
              <p:nvPr/>
            </p:nvSpPr>
            <p:spPr bwMode="auto">
              <a:xfrm>
                <a:off x="4940303"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2"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Tree>
    <p:extLst>
      <p:ext uri="{BB962C8B-B14F-4D97-AF65-F5344CB8AC3E}">
        <p14:creationId val="3423166626"/>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1+#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1+#ppt_w/2"/>
                                          </p:val>
                                        </p:tav>
                                        <p:tav tm="100000">
                                          <p:val>
                                            <p:strVal val="#ppt_x"/>
                                          </p:val>
                                        </p:tav>
                                      </p:tavLst>
                                    </p:anim>
                                    <p:anim calcmode="lin" valueType="num">
                                      <p:cBhvr additive="base">
                                        <p:cTn dur="500" fill="hold" id="18"/>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950459" y="1583871"/>
            <a:ext cx="2032908" cy="2032908"/>
            <a:chOff x="1632856" y="2106385"/>
            <a:chExt cx="2710544" cy="2710544"/>
          </a:xfrm>
        </p:grpSpPr>
        <p:sp>
          <p:nvSpPr>
            <p:cNvPr id="93" name="椭圆 92"/>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algn="tl" blurRad="241300" dir="2700000" dist="12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784922" y="2258451"/>
              <a:ext cx="2406413" cy="2406413"/>
            </a:xfrm>
            <a:prstGeom prst="ellipse">
              <a:avLst/>
            </a:prstGeom>
            <a:solidFill>
              <a:schemeClr val="tx2"/>
            </a:solidFill>
            <a:ln w="25400">
              <a:gradFill flip="none" rotWithShape="1">
                <a:gsLst>
                  <a:gs pos="0">
                    <a:srgbClr val="CFCFCF"/>
                  </a:gs>
                  <a:gs pos="100000">
                    <a:schemeClr val="bg1"/>
                  </a:gs>
                </a:gsLst>
                <a:lin ang="2700000" scaled="1"/>
              </a:gradFill>
            </a:ln>
            <a:effectLst>
              <a:innerShdw blurRad="139700" dir="13500000" dist="635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6" name="组合 95"/>
            <p:cNvGrpSpPr/>
            <p:nvPr/>
          </p:nvGrpSpPr>
          <p:grpSpPr>
            <a:xfrm>
              <a:off x="2208581" y="3263809"/>
              <a:ext cx="1923123" cy="900933"/>
              <a:chOff x="223455" y="2766059"/>
              <a:chExt cx="1923123" cy="900933"/>
            </a:xfrm>
          </p:grpSpPr>
          <p:sp>
            <p:nvSpPr>
              <p:cNvPr id="98" name="文本框 97"/>
              <p:cNvSpPr txBox="1"/>
              <p:nvPr/>
            </p:nvSpPr>
            <p:spPr>
              <a:xfrm>
                <a:off x="223455" y="2766059"/>
                <a:ext cx="1923123" cy="406400"/>
              </a:xfrm>
              <a:prstGeom prst="rect">
                <a:avLst/>
              </a:prstGeom>
              <a:noFill/>
            </p:spPr>
            <p:txBody>
              <a:bodyPr rtlCol="0" wrap="square">
                <a:spAutoFit/>
              </a:bodyPr>
              <a:lstStyle/>
              <a:p>
                <a:r>
                  <a:rPr altLang="en-US" lang="zh-CN">
                    <a:solidFill>
                      <a:schemeClr val="tx2"/>
                    </a:solidFill>
                    <a:latin charset="-122" panose="01010104010101010101" pitchFamily="2" typeface="时尚中黑简体"/>
                    <a:ea charset="-122" panose="01010104010101010101" pitchFamily="2" typeface="时尚中黑简体"/>
                  </a:rPr>
                  <a:t>在此添加标题</a:t>
                </a:r>
              </a:p>
            </p:txBody>
          </p:sp>
          <p:sp>
            <p:nvSpPr>
              <p:cNvPr id="99" name="文本框 98"/>
              <p:cNvSpPr txBox="1"/>
              <p:nvPr/>
            </p:nvSpPr>
            <p:spPr>
              <a:xfrm>
                <a:off x="229376" y="3051440"/>
                <a:ext cx="1559316" cy="609600"/>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单击此处添加文本单击此处添加单击此处添加文本单击此处加</a:t>
                </a:r>
              </a:p>
            </p:txBody>
          </p:sp>
        </p:grpSp>
        <p:sp>
          <p:nvSpPr>
            <p:cNvPr id="97" name="文本框 96"/>
            <p:cNvSpPr txBox="1"/>
            <p:nvPr/>
          </p:nvSpPr>
          <p:spPr>
            <a:xfrm>
              <a:off x="2614056" y="2663794"/>
              <a:ext cx="748144" cy="670560"/>
            </a:xfrm>
            <a:prstGeom prst="rect">
              <a:avLst/>
            </a:prstGeom>
            <a:noFill/>
          </p:spPr>
          <p:txBody>
            <a:bodyPr rtlCol="0" wrap="square">
              <a:spAutoFit/>
            </a:bodyPr>
            <a:lstStyle/>
            <a:p>
              <a:pPr algn="ctr"/>
              <a:r>
                <a:rPr altLang="zh-CN" lang="en-US" sz="2700">
                  <a:solidFill>
                    <a:schemeClr val="tx2"/>
                  </a:solidFill>
                  <a:effectLst>
                    <a:innerShdw blurRad="63500" dir="13500000" dist="50800">
                      <a:prstClr val="black">
                        <a:alpha val="50000"/>
                      </a:prstClr>
                    </a:innerShdw>
                  </a:effectLst>
                  <a:latin charset="0" panose="020b0806030902050204" pitchFamily="34" typeface="Impact"/>
                </a:rPr>
                <a:t>01</a:t>
              </a:r>
            </a:p>
          </p:txBody>
        </p:sp>
      </p:grpSp>
      <p:grpSp>
        <p:nvGrpSpPr>
          <p:cNvPr id="100" name="组合 99"/>
          <p:cNvGrpSpPr/>
          <p:nvPr/>
        </p:nvGrpSpPr>
        <p:grpSpPr>
          <a:xfrm>
            <a:off x="3555546" y="1583871"/>
            <a:ext cx="2032908" cy="2032908"/>
            <a:chOff x="1632856" y="2106385"/>
            <a:chExt cx="2710544" cy="2710544"/>
          </a:xfrm>
        </p:grpSpPr>
        <p:sp>
          <p:nvSpPr>
            <p:cNvPr id="101" name="椭圆 100"/>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algn="tl" blurRad="241300" dir="2700000" dist="12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1784922" y="2258451"/>
              <a:ext cx="2406413" cy="2406413"/>
            </a:xfrm>
            <a:prstGeom prst="ellipse">
              <a:avLst/>
            </a:prstGeom>
            <a:solidFill>
              <a:schemeClr val="bg2"/>
            </a:solidFill>
            <a:ln w="25400">
              <a:gradFill flip="none" rotWithShape="1">
                <a:gsLst>
                  <a:gs pos="0">
                    <a:srgbClr val="CFCFCF"/>
                  </a:gs>
                  <a:gs pos="100000">
                    <a:schemeClr val="bg1"/>
                  </a:gs>
                </a:gsLst>
                <a:lin ang="2700000" scaled="1"/>
              </a:gradFill>
            </a:ln>
            <a:effectLst>
              <a:innerShdw blurRad="139700" dir="13500000" dist="635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B850"/>
                </a:solidFill>
              </a:endParaRPr>
            </a:p>
          </p:txBody>
        </p:sp>
        <p:sp>
          <p:nvSpPr>
            <p:cNvPr id="103" name="椭圆 102"/>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4" name="组合 103"/>
            <p:cNvGrpSpPr/>
            <p:nvPr/>
          </p:nvGrpSpPr>
          <p:grpSpPr>
            <a:xfrm>
              <a:off x="2208581" y="3263809"/>
              <a:ext cx="1923123" cy="900933"/>
              <a:chOff x="223455" y="2766059"/>
              <a:chExt cx="1923123" cy="900933"/>
            </a:xfrm>
          </p:grpSpPr>
          <p:sp>
            <p:nvSpPr>
              <p:cNvPr id="106" name="文本框 105"/>
              <p:cNvSpPr txBox="1"/>
              <p:nvPr/>
            </p:nvSpPr>
            <p:spPr>
              <a:xfrm>
                <a:off x="223455" y="2766059"/>
                <a:ext cx="1923123" cy="406400"/>
              </a:xfrm>
              <a:prstGeom prst="rect">
                <a:avLst/>
              </a:prstGeom>
              <a:noFill/>
            </p:spPr>
            <p:txBody>
              <a:bodyPr rtlCol="0" wrap="square">
                <a:spAutoFit/>
              </a:bodyPr>
              <a:lstStyle/>
              <a:p>
                <a:r>
                  <a:rPr altLang="en-US" lang="zh-CN">
                    <a:solidFill>
                      <a:schemeClr val="bg2"/>
                    </a:solidFill>
                    <a:latin charset="-122" panose="01010104010101010101" pitchFamily="2" typeface="时尚中黑简体"/>
                    <a:ea charset="-122" panose="01010104010101010101" pitchFamily="2" typeface="时尚中黑简体"/>
                  </a:rPr>
                  <a:t>在此添加标题</a:t>
                </a:r>
              </a:p>
            </p:txBody>
          </p:sp>
          <p:sp>
            <p:nvSpPr>
              <p:cNvPr id="107" name="文本框 106"/>
              <p:cNvSpPr txBox="1"/>
              <p:nvPr/>
            </p:nvSpPr>
            <p:spPr>
              <a:xfrm>
                <a:off x="229376" y="3051440"/>
                <a:ext cx="1559316" cy="609600"/>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单击此处添加文本单击此处添加单击此处添加文本单击此处加</a:t>
                </a:r>
              </a:p>
            </p:txBody>
          </p:sp>
        </p:grpSp>
        <p:sp>
          <p:nvSpPr>
            <p:cNvPr id="105" name="文本框 104"/>
            <p:cNvSpPr txBox="1"/>
            <p:nvPr/>
          </p:nvSpPr>
          <p:spPr>
            <a:xfrm>
              <a:off x="2614056" y="2663794"/>
              <a:ext cx="748144" cy="670560"/>
            </a:xfrm>
            <a:prstGeom prst="rect">
              <a:avLst/>
            </a:prstGeom>
            <a:noFill/>
          </p:spPr>
          <p:txBody>
            <a:bodyPr rtlCol="0" wrap="square">
              <a:spAutoFit/>
            </a:bodyPr>
            <a:lstStyle/>
            <a:p>
              <a:pPr algn="ctr"/>
              <a:r>
                <a:rPr altLang="zh-CN" lang="en-US" sz="2700">
                  <a:solidFill>
                    <a:schemeClr val="bg2"/>
                  </a:solidFill>
                  <a:effectLst>
                    <a:innerShdw blurRad="63500" dir="13500000" dist="50800">
                      <a:prstClr val="black">
                        <a:alpha val="50000"/>
                      </a:prstClr>
                    </a:innerShdw>
                  </a:effectLst>
                  <a:latin charset="0" panose="020b0806030902050204" pitchFamily="34" typeface="Impact"/>
                </a:rPr>
                <a:t>02</a:t>
              </a:r>
            </a:p>
          </p:txBody>
        </p:sp>
      </p:grpSp>
      <p:grpSp>
        <p:nvGrpSpPr>
          <p:cNvPr id="108" name="组合 107"/>
          <p:cNvGrpSpPr/>
          <p:nvPr/>
        </p:nvGrpSpPr>
        <p:grpSpPr>
          <a:xfrm>
            <a:off x="6160634" y="1583871"/>
            <a:ext cx="2032908" cy="2032908"/>
            <a:chOff x="1632856" y="2106385"/>
            <a:chExt cx="2710544" cy="2710544"/>
          </a:xfrm>
        </p:grpSpPr>
        <p:sp>
          <p:nvSpPr>
            <p:cNvPr id="109" name="椭圆 108"/>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algn="tl" blurRad="241300" dir="2700000" dist="12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a:off x="1784922" y="2258451"/>
              <a:ext cx="2406413" cy="2406413"/>
            </a:xfrm>
            <a:prstGeom prst="ellipse">
              <a:avLst/>
            </a:prstGeom>
            <a:solidFill>
              <a:schemeClr val="tx2"/>
            </a:solidFill>
            <a:ln w="25400">
              <a:gradFill flip="none" rotWithShape="1">
                <a:gsLst>
                  <a:gs pos="0">
                    <a:srgbClr val="CFCFCF"/>
                  </a:gs>
                  <a:gs pos="100000">
                    <a:schemeClr val="bg1"/>
                  </a:gs>
                </a:gsLst>
                <a:lin ang="2700000" scaled="1"/>
              </a:gradFill>
            </a:ln>
            <a:effectLst>
              <a:innerShdw blurRad="139700" dir="13500000" dist="635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2" name="组合 111"/>
            <p:cNvGrpSpPr/>
            <p:nvPr/>
          </p:nvGrpSpPr>
          <p:grpSpPr>
            <a:xfrm>
              <a:off x="2208581" y="3263809"/>
              <a:ext cx="1923123" cy="900933"/>
              <a:chOff x="223455" y="2766059"/>
              <a:chExt cx="1923123" cy="900933"/>
            </a:xfrm>
          </p:grpSpPr>
          <p:sp>
            <p:nvSpPr>
              <p:cNvPr id="114" name="文本框 113"/>
              <p:cNvSpPr txBox="1"/>
              <p:nvPr/>
            </p:nvSpPr>
            <p:spPr>
              <a:xfrm>
                <a:off x="223456" y="2766059"/>
                <a:ext cx="1923123" cy="406400"/>
              </a:xfrm>
              <a:prstGeom prst="rect">
                <a:avLst/>
              </a:prstGeom>
              <a:noFill/>
            </p:spPr>
            <p:txBody>
              <a:bodyPr rtlCol="0" wrap="square">
                <a:spAutoFit/>
              </a:bodyPr>
              <a:lstStyle/>
              <a:p>
                <a:r>
                  <a:rPr altLang="en-US" lang="zh-CN">
                    <a:solidFill>
                      <a:schemeClr val="tx2"/>
                    </a:solidFill>
                    <a:latin charset="-122" panose="01010104010101010101" pitchFamily="2" typeface="时尚中黑简体"/>
                    <a:ea charset="-122" panose="01010104010101010101" pitchFamily="2" typeface="时尚中黑简体"/>
                  </a:rPr>
                  <a:t>在此添加标题</a:t>
                </a:r>
              </a:p>
            </p:txBody>
          </p:sp>
          <p:sp>
            <p:nvSpPr>
              <p:cNvPr id="115" name="文本框 114"/>
              <p:cNvSpPr txBox="1"/>
              <p:nvPr/>
            </p:nvSpPr>
            <p:spPr>
              <a:xfrm>
                <a:off x="229375" y="3051440"/>
                <a:ext cx="1559316" cy="609600"/>
              </a:xfrm>
              <a:prstGeom prst="rect">
                <a:avLst/>
              </a:prstGeom>
              <a:noFill/>
            </p:spPr>
            <p:txBody>
              <a:bodyPr rtlCol="0" wrap="square">
                <a:spAutoFit/>
              </a:bodyPr>
              <a:lstStyle/>
              <a:p>
                <a:r>
                  <a:rPr altLang="en-US" lang="zh-CN" sz="800">
                    <a:solidFill>
                      <a:srgbClr val="7F7F7F"/>
                    </a:solidFill>
                    <a:latin typeface="微软雅黑"/>
                  </a:rPr>
                  <a:t>单击此处添加文本单击此处添加单击此处添加文本单击此处加</a:t>
                </a:r>
              </a:p>
            </p:txBody>
          </p:sp>
        </p:grpSp>
        <p:sp>
          <p:nvSpPr>
            <p:cNvPr id="113" name="文本框 112"/>
            <p:cNvSpPr txBox="1"/>
            <p:nvPr/>
          </p:nvSpPr>
          <p:spPr>
            <a:xfrm>
              <a:off x="2614056" y="2663794"/>
              <a:ext cx="748144" cy="670560"/>
            </a:xfrm>
            <a:prstGeom prst="rect">
              <a:avLst/>
            </a:prstGeom>
            <a:noFill/>
          </p:spPr>
          <p:txBody>
            <a:bodyPr rtlCol="0" wrap="square">
              <a:spAutoFit/>
            </a:bodyPr>
            <a:lstStyle/>
            <a:p>
              <a:pPr algn="ctr"/>
              <a:r>
                <a:rPr altLang="zh-CN" lang="en-US" sz="2700">
                  <a:solidFill>
                    <a:schemeClr val="tx2"/>
                  </a:solidFill>
                  <a:effectLst>
                    <a:innerShdw blurRad="63500" dir="13500000" dist="50800">
                      <a:prstClr val="black">
                        <a:alpha val="50000"/>
                      </a:prstClr>
                    </a:innerShdw>
                  </a:effectLst>
                  <a:latin charset="0" panose="020b0806030902050204" pitchFamily="34" typeface="Impact"/>
                </a:rPr>
                <a:t>03</a:t>
              </a:r>
            </a:p>
          </p:txBody>
        </p:sp>
      </p:grpSp>
      <p:sp>
        <p:nvSpPr>
          <p:cNvPr id="117" name="矩形 116"/>
          <p:cNvSpPr/>
          <p:nvPr/>
        </p:nvSpPr>
        <p:spPr>
          <a:xfrm>
            <a:off x="1492443" y="3899099"/>
            <a:ext cx="6010535" cy="474980"/>
          </a:xfrm>
          <a:prstGeom prst="rect">
            <a:avLst/>
          </a:prstGeom>
        </p:spPr>
        <p:txBody>
          <a:bodyPr bIns="34290" lIns="68580" rIns="68580" tIns="34290" wrap="square">
            <a:spAutoFit/>
          </a:bodyPr>
          <a:lstStyle/>
          <a:p>
            <a:pPr>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a:p>
            <a:pPr>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p:txBody>
      </p:sp>
    </p:spTree>
    <p:extLst>
      <p:ext uri="{BB962C8B-B14F-4D97-AF65-F5344CB8AC3E}">
        <p14:creationId val="4086291870"/>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7"/>
                                        </p:tgtEl>
                                        <p:attrNameLst>
                                          <p:attrName>style.visibility</p:attrName>
                                        </p:attrNameLst>
                                      </p:cBhvr>
                                      <p:to>
                                        <p:strVal val="visible"/>
                                      </p:to>
                                    </p:set>
                                    <p:anim calcmode="lin" valueType="num">
                                      <p:cBhvr>
                                        <p:cTn dur="500" fill="hold" id="7"/>
                                        <p:tgtEl>
                                          <p:spTgt spid="77"/>
                                        </p:tgtEl>
                                        <p:attrNameLst>
                                          <p:attrName>ppt_w</p:attrName>
                                        </p:attrNameLst>
                                      </p:cBhvr>
                                      <p:tavLst>
                                        <p:tav tm="0">
                                          <p:val>
                                            <p:fltVal val="0"/>
                                          </p:val>
                                        </p:tav>
                                        <p:tav tm="100000">
                                          <p:val>
                                            <p:strVal val="#ppt_w"/>
                                          </p:val>
                                        </p:tav>
                                      </p:tavLst>
                                    </p:anim>
                                    <p:anim calcmode="lin" valueType="num">
                                      <p:cBhvr>
                                        <p:cTn dur="500" fill="hold" id="8"/>
                                        <p:tgtEl>
                                          <p:spTgt spid="77"/>
                                        </p:tgtEl>
                                        <p:attrNameLst>
                                          <p:attrName>ppt_h</p:attrName>
                                        </p:attrNameLst>
                                      </p:cBhvr>
                                      <p:tavLst>
                                        <p:tav tm="0">
                                          <p:val>
                                            <p:fltVal val="0"/>
                                          </p:val>
                                        </p:tav>
                                        <p:tav tm="100000">
                                          <p:val>
                                            <p:strVal val="#ppt_h"/>
                                          </p:val>
                                        </p:tav>
                                      </p:tavLst>
                                    </p:anim>
                                    <p:animEffect filter="fade" transition="in">
                                      <p:cBhvr>
                                        <p:cTn dur="500" id="9"/>
                                        <p:tgtEl>
                                          <p:spTgt spid="77"/>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00"/>
                                        </p:tgtEl>
                                        <p:attrNameLst>
                                          <p:attrName>style.visibility</p:attrName>
                                        </p:attrNameLst>
                                      </p:cBhvr>
                                      <p:to>
                                        <p:strVal val="visible"/>
                                      </p:to>
                                    </p:set>
                                    <p:anim calcmode="lin" valueType="num">
                                      <p:cBhvr>
                                        <p:cTn dur="500" fill="hold" id="13"/>
                                        <p:tgtEl>
                                          <p:spTgt spid="100"/>
                                        </p:tgtEl>
                                        <p:attrNameLst>
                                          <p:attrName>ppt_w</p:attrName>
                                        </p:attrNameLst>
                                      </p:cBhvr>
                                      <p:tavLst>
                                        <p:tav tm="0">
                                          <p:val>
                                            <p:fltVal val="0"/>
                                          </p:val>
                                        </p:tav>
                                        <p:tav tm="100000">
                                          <p:val>
                                            <p:strVal val="#ppt_w"/>
                                          </p:val>
                                        </p:tav>
                                      </p:tavLst>
                                    </p:anim>
                                    <p:anim calcmode="lin" valueType="num">
                                      <p:cBhvr>
                                        <p:cTn dur="500" fill="hold" id="14"/>
                                        <p:tgtEl>
                                          <p:spTgt spid="100"/>
                                        </p:tgtEl>
                                        <p:attrNameLst>
                                          <p:attrName>ppt_h</p:attrName>
                                        </p:attrNameLst>
                                      </p:cBhvr>
                                      <p:tavLst>
                                        <p:tav tm="0">
                                          <p:val>
                                            <p:fltVal val="0"/>
                                          </p:val>
                                        </p:tav>
                                        <p:tav tm="100000">
                                          <p:val>
                                            <p:strVal val="#ppt_h"/>
                                          </p:val>
                                        </p:tav>
                                      </p:tavLst>
                                    </p:anim>
                                    <p:animEffect filter="fade" transition="in">
                                      <p:cBhvr>
                                        <p:cTn dur="500" id="15"/>
                                        <p:tgtEl>
                                          <p:spTgt spid="100"/>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08"/>
                                        </p:tgtEl>
                                        <p:attrNameLst>
                                          <p:attrName>style.visibility</p:attrName>
                                        </p:attrNameLst>
                                      </p:cBhvr>
                                      <p:to>
                                        <p:strVal val="visible"/>
                                      </p:to>
                                    </p:set>
                                    <p:anim calcmode="lin" valueType="num">
                                      <p:cBhvr>
                                        <p:cTn dur="500" fill="hold" id="19"/>
                                        <p:tgtEl>
                                          <p:spTgt spid="108"/>
                                        </p:tgtEl>
                                        <p:attrNameLst>
                                          <p:attrName>ppt_w</p:attrName>
                                        </p:attrNameLst>
                                      </p:cBhvr>
                                      <p:tavLst>
                                        <p:tav tm="0">
                                          <p:val>
                                            <p:fltVal val="0"/>
                                          </p:val>
                                        </p:tav>
                                        <p:tav tm="100000">
                                          <p:val>
                                            <p:strVal val="#ppt_w"/>
                                          </p:val>
                                        </p:tav>
                                      </p:tavLst>
                                    </p:anim>
                                    <p:anim calcmode="lin" valueType="num">
                                      <p:cBhvr>
                                        <p:cTn dur="500" fill="hold" id="20"/>
                                        <p:tgtEl>
                                          <p:spTgt spid="108"/>
                                        </p:tgtEl>
                                        <p:attrNameLst>
                                          <p:attrName>ppt_h</p:attrName>
                                        </p:attrNameLst>
                                      </p:cBhvr>
                                      <p:tavLst>
                                        <p:tav tm="0">
                                          <p:val>
                                            <p:fltVal val="0"/>
                                          </p:val>
                                        </p:tav>
                                        <p:tav tm="100000">
                                          <p:val>
                                            <p:strVal val="#ppt_h"/>
                                          </p:val>
                                        </p:tav>
                                      </p:tavLst>
                                    </p:anim>
                                    <p:animEffect filter="fade" transition="in">
                                      <p:cBhvr>
                                        <p:cTn dur="500" id="21"/>
                                        <p:tgtEl>
                                          <p:spTgt spid="108"/>
                                        </p:tgtEl>
                                      </p:cBhvr>
                                    </p:animEffect>
                                  </p:childTnLst>
                                </p:cTn>
                              </p:par>
                            </p:childTnLst>
                          </p:cTn>
                        </p:par>
                        <p:par>
                          <p:cTn fill="hold" id="22" nodeType="afterGroup">
                            <p:stCondLst>
                              <p:cond delay="1500"/>
                            </p:stCondLst>
                            <p:childTnLst>
                              <p:par>
                                <p:cTn fill="hold" grpId="0" id="23" nodeType="afterEffect" presetClass="entr" presetID="2" presetSubtype="8">
                                  <p:stCondLst>
                                    <p:cond delay="0"/>
                                  </p:stCondLst>
                                  <p:childTnLst>
                                    <p:set>
                                      <p:cBhvr>
                                        <p:cTn dur="1" fill="hold" id="24">
                                          <p:stCondLst>
                                            <p:cond delay="0"/>
                                          </p:stCondLst>
                                        </p:cTn>
                                        <p:tgtEl>
                                          <p:spTgt spid="117"/>
                                        </p:tgtEl>
                                        <p:attrNameLst>
                                          <p:attrName>style.visibility</p:attrName>
                                        </p:attrNameLst>
                                      </p:cBhvr>
                                      <p:to>
                                        <p:strVal val="visible"/>
                                      </p:to>
                                    </p:set>
                                    <p:anim calcmode="lin" valueType="num">
                                      <p:cBhvr additive="base">
                                        <p:cTn dur="500" fill="hold" id="25"/>
                                        <p:tgtEl>
                                          <p:spTgt spid="117"/>
                                        </p:tgtEl>
                                        <p:attrNameLst>
                                          <p:attrName>ppt_x</p:attrName>
                                        </p:attrNameLst>
                                      </p:cBhvr>
                                      <p:tavLst>
                                        <p:tav tm="0">
                                          <p:val>
                                            <p:strVal val="0-#ppt_w/2"/>
                                          </p:val>
                                        </p:tav>
                                        <p:tav tm="100000">
                                          <p:val>
                                            <p:strVal val="#ppt_x"/>
                                          </p:val>
                                        </p:tav>
                                      </p:tavLst>
                                    </p:anim>
                                    <p:anim calcmode="lin" valueType="num">
                                      <p:cBhvr additive="base">
                                        <p:cTn dur="500" fill="hold" id="26"/>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3325"/>
          <a:stretch>
            <a:fillRect/>
          </a:stretch>
        </p:blipFill>
        <p:spPr>
          <a:xfrm>
            <a:off x="-419956" y="1935896"/>
            <a:ext cx="1567618" cy="3215479"/>
          </a:xfrm>
          <a:prstGeom prst="rect">
            <a:avLst/>
          </a:prstGeom>
        </p:spPr>
      </p:pic>
      <p:pic>
        <p:nvPicPr>
          <p:cNvPr id="31" name="图片 30"/>
          <p:cNvPicPr>
            <a:picLocks noChangeAspect="1"/>
          </p:cNvPicPr>
          <p:nvPr/>
        </p:nvPicPr>
        <p:blipFill>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a:xfrm>
            <a:off x="7907899" y="1953182"/>
            <a:ext cx="1248760" cy="3183395"/>
          </a:xfrm>
          <a:prstGeom prst="rect">
            <a:avLst/>
          </a:prstGeom>
        </p:spPr>
      </p:pic>
      <p:sp>
        <p:nvSpPr>
          <p:cNvPr id="32" name="TextBox 106"/>
          <p:cNvSpPr txBox="1"/>
          <p:nvPr/>
        </p:nvSpPr>
        <p:spPr>
          <a:xfrm>
            <a:off x="1035208" y="3457029"/>
            <a:ext cx="1336995" cy="320040"/>
          </a:xfrm>
          <a:prstGeom prst="rect">
            <a:avLst/>
          </a:prstGeom>
          <a:noFill/>
        </p:spPr>
        <p:txBody>
          <a:bodyPr rtlCol="0" vert="horz" wrap="square">
            <a:spAutoFit/>
          </a:bodyPr>
          <a:lstStyle/>
          <a:p>
            <a:pPr algn="ctr"/>
            <a:r>
              <a:rPr altLang="en-US" lang="zh-CN" sz="1500">
                <a:latin charset="-122" panose="020b0503020204020204" pitchFamily="34" typeface="微软雅黑"/>
              </a:rPr>
              <a:t>标题文字</a:t>
            </a:r>
          </a:p>
        </p:txBody>
      </p:sp>
      <p:sp>
        <p:nvSpPr>
          <p:cNvPr id="33" name="TextBox 107"/>
          <p:cNvSpPr txBox="1"/>
          <p:nvPr/>
        </p:nvSpPr>
        <p:spPr>
          <a:xfrm>
            <a:off x="2372203" y="2807744"/>
            <a:ext cx="1335701" cy="320040"/>
          </a:xfrm>
          <a:prstGeom prst="rect">
            <a:avLst/>
          </a:prstGeom>
          <a:noFill/>
        </p:spPr>
        <p:txBody>
          <a:bodyPr rtlCol="0" vert="horz" wrap="square">
            <a:spAutoFit/>
          </a:bodyPr>
          <a:lstStyle/>
          <a:p>
            <a:pPr algn="ctr"/>
            <a:r>
              <a:rPr altLang="en-US" lang="zh-CN" sz="1500">
                <a:latin charset="-122" panose="020b0503020204020204" pitchFamily="34" typeface="微软雅黑"/>
              </a:rPr>
              <a:t>标题文字</a:t>
            </a:r>
          </a:p>
        </p:txBody>
      </p:sp>
      <p:sp>
        <p:nvSpPr>
          <p:cNvPr id="34" name="TextBox 108"/>
          <p:cNvSpPr txBox="1"/>
          <p:nvPr/>
        </p:nvSpPr>
        <p:spPr>
          <a:xfrm>
            <a:off x="3940482" y="2643758"/>
            <a:ext cx="1248616" cy="320040"/>
          </a:xfrm>
          <a:prstGeom prst="rect">
            <a:avLst/>
          </a:prstGeom>
          <a:noFill/>
        </p:spPr>
        <p:txBody>
          <a:bodyPr rtlCol="0" vert="horz" wrap="square">
            <a:spAutoFit/>
          </a:bodyPr>
          <a:lstStyle/>
          <a:p>
            <a:pPr algn="ctr"/>
            <a:r>
              <a:rPr altLang="en-US" lang="zh-CN" sz="1500">
                <a:latin charset="-122" panose="020b0503020204020204" pitchFamily="34" typeface="微软雅黑"/>
              </a:rPr>
              <a:t>标题文字</a:t>
            </a:r>
          </a:p>
        </p:txBody>
      </p:sp>
      <p:sp>
        <p:nvSpPr>
          <p:cNvPr id="35" name="TextBox 109"/>
          <p:cNvSpPr txBox="1"/>
          <p:nvPr/>
        </p:nvSpPr>
        <p:spPr>
          <a:xfrm>
            <a:off x="5436096" y="2764531"/>
            <a:ext cx="1368152" cy="320040"/>
          </a:xfrm>
          <a:prstGeom prst="rect">
            <a:avLst/>
          </a:prstGeom>
          <a:noFill/>
        </p:spPr>
        <p:txBody>
          <a:bodyPr rtlCol="0" vert="horz" wrap="square">
            <a:spAutoFit/>
          </a:bodyPr>
          <a:lstStyle/>
          <a:p>
            <a:pPr algn="ctr"/>
            <a:r>
              <a:rPr altLang="en-US" lang="zh-CN" sz="1500">
                <a:latin charset="-122" panose="020b0503020204020204" pitchFamily="34" typeface="微软雅黑"/>
              </a:rPr>
              <a:t>标题文字</a:t>
            </a:r>
          </a:p>
        </p:txBody>
      </p:sp>
      <p:sp>
        <p:nvSpPr>
          <p:cNvPr id="36" name="TextBox 110"/>
          <p:cNvSpPr txBox="1"/>
          <p:nvPr/>
        </p:nvSpPr>
        <p:spPr>
          <a:xfrm>
            <a:off x="6876255" y="3385904"/>
            <a:ext cx="1368152" cy="320040"/>
          </a:xfrm>
          <a:prstGeom prst="rect">
            <a:avLst/>
          </a:prstGeom>
          <a:noFill/>
        </p:spPr>
        <p:txBody>
          <a:bodyPr rtlCol="0" vert="horz" wrap="square">
            <a:spAutoFit/>
          </a:bodyPr>
          <a:lstStyle/>
          <a:p>
            <a:pPr algn="ctr"/>
            <a:r>
              <a:rPr altLang="en-US" lang="zh-CN" sz="1500">
                <a:latin charset="-122" panose="020b0503020204020204" pitchFamily="34" typeface="微软雅黑"/>
              </a:rPr>
              <a:t>标题文字</a:t>
            </a:r>
          </a:p>
        </p:txBody>
      </p:sp>
      <p:grpSp>
        <p:nvGrpSpPr>
          <p:cNvPr id="37" name="组合 36"/>
          <p:cNvGrpSpPr/>
          <p:nvPr/>
        </p:nvGrpSpPr>
        <p:grpSpPr>
          <a:xfrm>
            <a:off x="1009576" y="1973556"/>
            <a:ext cx="1314008" cy="1314008"/>
            <a:chOff x="792868" y="618113"/>
            <a:chExt cx="1314008" cy="1314008"/>
          </a:xfrm>
        </p:grpSpPr>
        <p:grpSp>
          <p:nvGrpSpPr>
            <p:cNvPr id="38" name="组合 37"/>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9" name="椭圆 38"/>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2" name="组合 41"/>
          <p:cNvGrpSpPr/>
          <p:nvPr/>
        </p:nvGrpSpPr>
        <p:grpSpPr>
          <a:xfrm>
            <a:off x="2393896" y="1257742"/>
            <a:ext cx="1314008" cy="1314008"/>
            <a:chOff x="792868" y="618113"/>
            <a:chExt cx="1314008" cy="1314008"/>
          </a:xfrm>
        </p:grpSpPr>
        <p:grpSp>
          <p:nvGrpSpPr>
            <p:cNvPr id="43" name="组合 42"/>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45" name="同心圆 4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4" name="椭圆 43"/>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7" name="组合 46"/>
          <p:cNvGrpSpPr/>
          <p:nvPr/>
        </p:nvGrpSpPr>
        <p:grpSpPr>
          <a:xfrm>
            <a:off x="3978072" y="1059582"/>
            <a:ext cx="1314008" cy="1314008"/>
            <a:chOff x="792868" y="618113"/>
            <a:chExt cx="1314008" cy="1314008"/>
          </a:xfrm>
        </p:grpSpPr>
        <p:grpSp>
          <p:nvGrpSpPr>
            <p:cNvPr id="48" name="组合 47"/>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9" name="椭圆 48"/>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52" name="组合 51"/>
          <p:cNvGrpSpPr/>
          <p:nvPr/>
        </p:nvGrpSpPr>
        <p:grpSpPr>
          <a:xfrm>
            <a:off x="5516268" y="1257742"/>
            <a:ext cx="1314008" cy="1314008"/>
            <a:chOff x="792868" y="618113"/>
            <a:chExt cx="1314008" cy="1314008"/>
          </a:xfrm>
        </p:grpSpPr>
        <p:grpSp>
          <p:nvGrpSpPr>
            <p:cNvPr id="53" name="组合 52"/>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54" name="椭圆 53"/>
            <p:cNvSpPr/>
            <p:nvPr/>
          </p:nvSpPr>
          <p:spPr>
            <a:xfrm>
              <a:off x="859391" y="680166"/>
              <a:ext cx="1188000" cy="1188000"/>
            </a:xfrm>
            <a:prstGeom prst="ellipse">
              <a:avLst/>
            </a:prstGeom>
            <a:blipFill dpi="0" rotWithShape="1">
              <a:blip r:embed="rId8"/>
              <a:stretch>
                <a:fillRect b="-5000" l="-8000" r="-5000" t="-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57" name="组合 56"/>
          <p:cNvGrpSpPr/>
          <p:nvPr/>
        </p:nvGrpSpPr>
        <p:grpSpPr>
          <a:xfrm>
            <a:off x="6912466" y="1977822"/>
            <a:ext cx="1314008" cy="1314008"/>
            <a:chOff x="792868" y="618113"/>
            <a:chExt cx="1314008" cy="1314008"/>
          </a:xfrm>
        </p:grpSpPr>
        <p:grpSp>
          <p:nvGrpSpPr>
            <p:cNvPr id="58" name="组合 57"/>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61" name="椭圆 6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59" name="椭圆 58"/>
            <p:cNvSpPr/>
            <p:nvPr/>
          </p:nvSpPr>
          <p:spPr>
            <a:xfrm>
              <a:off x="859391" y="680166"/>
              <a:ext cx="1188000" cy="1188000"/>
            </a:xfrm>
            <a:prstGeom prst="ellipse">
              <a:avLst/>
            </a:prstGeom>
            <a:blipFill dpi="0" rotWithShape="1">
              <a:blip r:embed="rId9"/>
              <a:stretch>
                <a:fillRect b="-5000" l="-5000" r="-5000" t="-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62" name="组合 61"/>
          <p:cNvGrpSpPr/>
          <p:nvPr/>
        </p:nvGrpSpPr>
        <p:grpSpPr>
          <a:xfrm>
            <a:off x="3181050" y="3356986"/>
            <a:ext cx="2946742" cy="1191234"/>
            <a:chOff x="3181050" y="3356986"/>
            <a:chExt cx="2946742" cy="1191234"/>
          </a:xfrm>
        </p:grpSpPr>
        <p:sp>
          <p:nvSpPr>
            <p:cNvPr id="63" name="矩形 1"/>
            <p:cNvSpPr>
              <a:spLocks noChangeArrowheads="1"/>
            </p:cNvSpPr>
            <p:nvPr/>
          </p:nvSpPr>
          <p:spPr bwMode="auto">
            <a:xfrm>
              <a:off x="3188670" y="3763391"/>
              <a:ext cx="293912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00">
                  <a:latin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单击添加文本单击添加文本单击添加文本单击添加文本单击添加文本单击添加文本单击添加文本单击添加文本单击添加文本单击添加文本单击加</a:t>
              </a:r>
            </a:p>
          </p:txBody>
        </p:sp>
        <p:sp>
          <p:nvSpPr>
            <p:cNvPr id="64" name="矩形 1"/>
            <p:cNvSpPr>
              <a:spLocks noChangeArrowheads="1"/>
            </p:cNvSpPr>
            <p:nvPr/>
          </p:nvSpPr>
          <p:spPr bwMode="auto">
            <a:xfrm>
              <a:off x="3181050" y="3356986"/>
              <a:ext cx="293912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800">
                  <a:solidFill>
                    <a:schemeClr val="tx2"/>
                  </a:solidFill>
                  <a:latin charset="-122" panose="020b0503020204020204" pitchFamily="34" typeface="微软雅黑"/>
                  <a:sym charset="-122" panose="020b0503020204020204" pitchFamily="34" typeface="微软雅黑"/>
                </a:rPr>
                <a:t>公司简介</a:t>
              </a:r>
            </a:p>
          </p:txBody>
        </p:sp>
      </p:grpSp>
    </p:spTree>
    <p:extLst>
      <p:ext uri="{BB962C8B-B14F-4D97-AF65-F5344CB8AC3E}">
        <p14:creationId val="303651365"/>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childTnLst>
                          </p:cTn>
                        </p:par>
                        <p:par>
                          <p:cTn fill="hold" id="8" nodeType="afterGroup">
                            <p:stCondLst>
                              <p:cond delay="500"/>
                            </p:stCondLst>
                            <p:childTnLst>
                              <p:par>
                                <p:cTn accel="50000" decel="50000" fill="hold" id="9" nodeType="afterEffect" presetClass="path" presetID="63" presetSubtype="0">
                                  <p:stCondLst>
                                    <p:cond delay="0"/>
                                  </p:stCondLst>
                                  <p:childTnLst>
                                    <p:animMotion origin="layout" path="M 0 0 L 0.25 0 E" pathEditMode="relative" ptsTypes="">
                                      <p:cBhvr>
                                        <p:cTn dur="2000" fill="hold" id="10" spd="-100000"/>
                                        <p:tgtEl>
                                          <p:spTgt spid="30"/>
                                        </p:tgtEl>
                                        <p:attrNameLst>
                                          <p:attrName>ppt_x</p:attrName>
                                          <p:attrName>ppt_y</p:attrName>
                                        </p:attrNameLst>
                                      </p:cBhvr>
                                    </p:animMotion>
                                  </p:childTnLst>
                                </p:cTn>
                              </p:par>
                            </p:childTnLst>
                          </p:cTn>
                        </p:par>
                        <p:par>
                          <p:cTn fill="hold" id="11" nodeType="afterGroup">
                            <p:stCondLst>
                              <p:cond delay="2500"/>
                            </p:stCondLst>
                            <p:childTnLst>
                              <p:par>
                                <p:cTn fill="hold" id="12" nodeType="afterEffect" presetClass="entr" presetID="10" presetSubtype="0">
                                  <p:stCondLst>
                                    <p:cond delay="0"/>
                                  </p:stCondLst>
                                  <p:childTnLst>
                                    <p:set>
                                      <p:cBhvr>
                                        <p:cTn dur="1" fill="hold" id="13">
                                          <p:stCondLst>
                                            <p:cond delay="0"/>
                                          </p:stCondLst>
                                        </p:cTn>
                                        <p:tgtEl>
                                          <p:spTgt spid="31"/>
                                        </p:tgtEl>
                                        <p:attrNameLst>
                                          <p:attrName>style.visibility</p:attrName>
                                        </p:attrNameLst>
                                      </p:cBhvr>
                                      <p:to>
                                        <p:strVal val="visible"/>
                                      </p:to>
                                    </p:set>
                                    <p:animEffect filter="fade" transition="in">
                                      <p:cBhvr>
                                        <p:cTn dur="500" id="14"/>
                                        <p:tgtEl>
                                          <p:spTgt spid="31"/>
                                        </p:tgtEl>
                                      </p:cBhvr>
                                    </p:animEffect>
                                  </p:childTnLst>
                                </p:cTn>
                              </p:par>
                            </p:childTnLst>
                          </p:cTn>
                        </p:par>
                        <p:par>
                          <p:cTn fill="hold" id="15" nodeType="afterGroup">
                            <p:stCondLst>
                              <p:cond delay="3000"/>
                            </p:stCondLst>
                            <p:childTnLst>
                              <p:par>
                                <p:cTn accel="50000" decel="50000" fill="hold" id="16" nodeType="afterEffect" presetClass="path" presetID="63" presetSubtype="0">
                                  <p:stCondLst>
                                    <p:cond delay="0"/>
                                  </p:stCondLst>
                                  <p:childTnLst>
                                    <p:animMotion origin="layout" path="M 4.41264E-06 3.7037E-06 L -0.2862 -0.00324" pathEditMode="relative" ptsTypes="AA" rAng="0">
                                      <p:cBhvr>
                                        <p:cTn dur="2000" fill="hold" id="17" spd="-100000"/>
                                        <p:tgtEl>
                                          <p:spTgt spid="31"/>
                                        </p:tgtEl>
                                        <p:attrNameLst>
                                          <p:attrName>ppt_x</p:attrName>
                                          <p:attrName>ppt_y</p:attrName>
                                        </p:attrNameLst>
                                      </p:cBhvr>
                                      <p:rCtr x="-14310" y="-162"/>
                                    </p:animMotion>
                                  </p:childTnLst>
                                </p:cTn>
                              </p:par>
                            </p:childTnLst>
                          </p:cTn>
                        </p:par>
                        <p:par>
                          <p:cTn fill="hold" id="18" nodeType="afterGroup">
                            <p:stCondLst>
                              <p:cond delay="5000"/>
                            </p:stCondLst>
                            <p:childTnLst>
                              <p:par>
                                <p:cTn fill="hold" id="19" nodeType="afterEffect" presetClass="entr" presetID="1" presetSubtype="0">
                                  <p:stCondLst>
                                    <p:cond delay="0"/>
                                  </p:stCondLst>
                                  <p:childTnLst>
                                    <p:set>
                                      <p:cBhvr>
                                        <p:cTn dur="1" fill="hold" id="20">
                                          <p:stCondLst>
                                            <p:cond delay="0"/>
                                          </p:stCondLst>
                                        </p:cTn>
                                        <p:tgtEl>
                                          <p:spTgt spid="37"/>
                                        </p:tgtEl>
                                        <p:attrNameLst>
                                          <p:attrName>style.visibility</p:attrName>
                                        </p:attrNameLst>
                                      </p:cBhvr>
                                      <p:to>
                                        <p:strVal val="visible"/>
                                      </p:to>
                                    </p:set>
                                  </p:childTnLst>
                                </p:cTn>
                              </p:par>
                            </p:childTnLst>
                          </p:cTn>
                        </p:par>
                        <p:par>
                          <p:cTn fill="hold" id="21" nodeType="afterGroup">
                            <p:stCondLst>
                              <p:cond delay="5001"/>
                            </p:stCondLst>
                            <p:childTnLst>
                              <p:par>
                                <p:cTn accel="50000" fill="hold" id="22" nodeType="afterEffect" presetClass="path" presetID="49" presetSubtype="0">
                                  <p:stCondLst>
                                    <p:cond delay="0"/>
                                  </p:stCondLst>
                                  <p:childTnLst>
                                    <p:animMotion origin="layout" path="M -1.66667E-06 -1.95619E-06 L 0.31771 0.73033" pathEditMode="relative" ptsTypes="AA" rAng="0">
                                      <p:cBhvr>
                                        <p:cTn dur="600" fill="hold" id="23" spd="-100000"/>
                                        <p:tgtEl>
                                          <p:spTgt spid="37"/>
                                        </p:tgtEl>
                                        <p:attrNameLst>
                                          <p:attrName>ppt_x</p:attrName>
                                          <p:attrName>ppt_y</p:attrName>
                                        </p:attrNameLst>
                                      </p:cBhvr>
                                      <p:rCtr x="15885" y="36501"/>
                                    </p:animMotion>
                                  </p:childTnLst>
                                </p:cTn>
                              </p:par>
                            </p:childTnLst>
                          </p:cTn>
                        </p:par>
                        <p:par>
                          <p:cTn fill="hold" id="24" nodeType="afterGroup">
                            <p:stCondLst>
                              <p:cond delay="5601"/>
                            </p:stCondLst>
                            <p:childTnLst>
                              <p:par>
                                <p:cTn fill="hold" id="25" nodeType="afterEffect" presetClass="entr" presetID="1" presetSubtype="0">
                                  <p:stCondLst>
                                    <p:cond delay="0"/>
                                  </p:stCondLst>
                                  <p:childTnLst>
                                    <p:set>
                                      <p:cBhvr>
                                        <p:cTn dur="1" fill="hold" id="26">
                                          <p:stCondLst>
                                            <p:cond delay="0"/>
                                          </p:stCondLst>
                                        </p:cTn>
                                        <p:tgtEl>
                                          <p:spTgt spid="42"/>
                                        </p:tgtEl>
                                        <p:attrNameLst>
                                          <p:attrName>style.visibility</p:attrName>
                                        </p:attrNameLst>
                                      </p:cBhvr>
                                      <p:to>
                                        <p:strVal val="visible"/>
                                      </p:to>
                                    </p:set>
                                  </p:childTnLst>
                                </p:cTn>
                              </p:par>
                            </p:childTnLst>
                          </p:cTn>
                        </p:par>
                        <p:par>
                          <p:cTn fill="hold" id="27" nodeType="afterGroup">
                            <p:stCondLst>
                              <p:cond delay="5602"/>
                            </p:stCondLst>
                            <p:childTnLst>
                              <p:par>
                                <p:cTn accel="50000" fill="hold" id="28" nodeType="afterEffect" presetClass="path" presetID="49" presetSubtype="0">
                                  <p:stCondLst>
                                    <p:cond delay="0"/>
                                  </p:stCondLst>
                                  <p:childTnLst>
                                    <p:animMotion origin="layout" path="M 1.38889E-06 3.45679E-06 L 0.17066 0.86913" pathEditMode="relative" ptsTypes="AA" rAng="0">
                                      <p:cBhvr>
                                        <p:cTn dur="600" fill="hold" id="29" spd="-100000"/>
                                        <p:tgtEl>
                                          <p:spTgt spid="42"/>
                                        </p:tgtEl>
                                        <p:attrNameLst>
                                          <p:attrName>ppt_x</p:attrName>
                                          <p:attrName>ppt_y</p:attrName>
                                        </p:attrNameLst>
                                      </p:cBhvr>
                                      <p:rCtr x="8524" y="43457"/>
                                    </p:animMotion>
                                  </p:childTnLst>
                                </p:cTn>
                              </p:par>
                            </p:childTnLst>
                          </p:cTn>
                        </p:par>
                        <p:par>
                          <p:cTn fill="hold" id="30" nodeType="afterGroup">
                            <p:stCondLst>
                              <p:cond delay="6202"/>
                            </p:stCondLst>
                            <p:childTnLst>
                              <p:par>
                                <p:cTn fill="hold" id="31" nodeType="afterEffect" presetClass="entr" presetID="1" presetSubtype="0">
                                  <p:stCondLst>
                                    <p:cond delay="0"/>
                                  </p:stCondLst>
                                  <p:childTnLst>
                                    <p:set>
                                      <p:cBhvr>
                                        <p:cTn dur="1" fill="hold" id="32">
                                          <p:stCondLst>
                                            <p:cond delay="0"/>
                                          </p:stCondLst>
                                        </p:cTn>
                                        <p:tgtEl>
                                          <p:spTgt spid="47"/>
                                        </p:tgtEl>
                                        <p:attrNameLst>
                                          <p:attrName>style.visibility</p:attrName>
                                        </p:attrNameLst>
                                      </p:cBhvr>
                                      <p:to>
                                        <p:strVal val="visible"/>
                                      </p:to>
                                    </p:set>
                                  </p:childTnLst>
                                </p:cTn>
                              </p:par>
                            </p:childTnLst>
                          </p:cTn>
                        </p:par>
                        <p:par>
                          <p:cTn fill="hold" id="33" nodeType="afterGroup">
                            <p:stCondLst>
                              <p:cond delay="6203"/>
                            </p:stCondLst>
                            <p:childTnLst>
                              <p:par>
                                <p:cTn accel="50000" fill="hold" id="34" nodeType="afterEffect" presetClass="path" presetID="49" presetSubtype="0">
                                  <p:stCondLst>
                                    <p:cond delay="0"/>
                                  </p:stCondLst>
                                  <p:childTnLst>
                                    <p:animMotion origin="layout" path="M 0 2.00555E-06 L 0 0.88121" pathEditMode="relative" ptsTypes="AA" rAng="0">
                                      <p:cBhvr>
                                        <p:cTn dur="600" fill="hold" id="35" spd="-100000"/>
                                        <p:tgtEl>
                                          <p:spTgt spid="47"/>
                                        </p:tgtEl>
                                        <p:attrNameLst>
                                          <p:attrName>ppt_x</p:attrName>
                                          <p:attrName>ppt_y</p:attrName>
                                        </p:attrNameLst>
                                      </p:cBhvr>
                                      <p:rCtr x="0" y="44060"/>
                                    </p:animMotion>
                                  </p:childTnLst>
                                </p:cTn>
                              </p:par>
                            </p:childTnLst>
                          </p:cTn>
                        </p:par>
                        <p:par>
                          <p:cTn fill="hold" id="36" nodeType="afterGroup">
                            <p:stCondLst>
                              <p:cond delay="6803"/>
                            </p:stCondLst>
                            <p:childTnLst>
                              <p:par>
                                <p:cTn fill="hold" id="37" nodeType="afterEffect" presetClass="entr" presetID="1" presetSubtype="0">
                                  <p:stCondLst>
                                    <p:cond delay="0"/>
                                  </p:stCondLst>
                                  <p:childTnLst>
                                    <p:set>
                                      <p:cBhvr>
                                        <p:cTn dur="1" fill="hold" id="38">
                                          <p:stCondLst>
                                            <p:cond delay="0"/>
                                          </p:stCondLst>
                                        </p:cTn>
                                        <p:tgtEl>
                                          <p:spTgt spid="52"/>
                                        </p:tgtEl>
                                        <p:attrNameLst>
                                          <p:attrName>style.visibility</p:attrName>
                                        </p:attrNameLst>
                                      </p:cBhvr>
                                      <p:to>
                                        <p:strVal val="visible"/>
                                      </p:to>
                                    </p:set>
                                  </p:childTnLst>
                                </p:cTn>
                              </p:par>
                            </p:childTnLst>
                          </p:cTn>
                        </p:par>
                        <p:par>
                          <p:cTn fill="hold" id="39" nodeType="afterGroup">
                            <p:stCondLst>
                              <p:cond delay="6804"/>
                            </p:stCondLst>
                            <p:childTnLst>
                              <p:par>
                                <p:cTn accel="50000" fill="hold" id="40" nodeType="afterEffect" presetClass="path" presetID="49" presetSubtype="0">
                                  <p:stCondLst>
                                    <p:cond delay="0"/>
                                  </p:stCondLst>
                                  <p:childTnLst>
                                    <p:animMotion origin="layout" path="M 3.88889E-06 -4.29497E-06 L -0.17049 0.86671" pathEditMode="relative" ptsTypes="AA" rAng="0">
                                      <p:cBhvr>
                                        <p:cTn dur="600" fill="hold" id="41" spd="-100000"/>
                                        <p:tgtEl>
                                          <p:spTgt spid="52"/>
                                        </p:tgtEl>
                                        <p:attrNameLst>
                                          <p:attrName>ppt_x</p:attrName>
                                          <p:attrName>ppt_y</p:attrName>
                                        </p:attrNameLst>
                                      </p:cBhvr>
                                      <p:rCtr x="-8524" y="43320"/>
                                    </p:animMotion>
                                  </p:childTnLst>
                                </p:cTn>
                              </p:par>
                            </p:childTnLst>
                          </p:cTn>
                        </p:par>
                        <p:par>
                          <p:cTn fill="hold" id="42" nodeType="afterGroup">
                            <p:stCondLst>
                              <p:cond delay="7404"/>
                            </p:stCondLst>
                            <p:childTnLst>
                              <p:par>
                                <p:cTn fill="hold" id="43" nodeType="afterEffect" presetClass="entr" presetID="1" presetSubtype="0">
                                  <p:stCondLst>
                                    <p:cond delay="0"/>
                                  </p:stCondLst>
                                  <p:childTnLst>
                                    <p:set>
                                      <p:cBhvr>
                                        <p:cTn dur="1" fill="hold" id="44">
                                          <p:stCondLst>
                                            <p:cond delay="0"/>
                                          </p:stCondLst>
                                        </p:cTn>
                                        <p:tgtEl>
                                          <p:spTgt spid="57"/>
                                        </p:tgtEl>
                                        <p:attrNameLst>
                                          <p:attrName>style.visibility</p:attrName>
                                        </p:attrNameLst>
                                      </p:cBhvr>
                                      <p:to>
                                        <p:strVal val="visible"/>
                                      </p:to>
                                    </p:set>
                                  </p:childTnLst>
                                </p:cTn>
                              </p:par>
                            </p:childTnLst>
                          </p:cTn>
                        </p:par>
                        <p:par>
                          <p:cTn fill="hold" id="45" nodeType="afterGroup">
                            <p:stCondLst>
                              <p:cond delay="7405"/>
                            </p:stCondLst>
                            <p:childTnLst>
                              <p:par>
                                <p:cTn accel="50000" fill="hold" id="46" nodeType="afterEffect" presetClass="path" presetID="49" presetSubtype="0">
                                  <p:stCondLst>
                                    <p:cond delay="0"/>
                                  </p:stCondLst>
                                  <p:childTnLst>
                                    <p:animMotion origin="layout" path="M 2.22222E-06 2.89108E-06 L -0.32778 0.75902" pathEditMode="relative" ptsTypes="AA" rAng="0">
                                      <p:cBhvr>
                                        <p:cTn dur="600" fill="hold" id="47" spd="-100000"/>
                                        <p:tgtEl>
                                          <p:spTgt spid="57"/>
                                        </p:tgtEl>
                                        <p:attrNameLst>
                                          <p:attrName>ppt_x</p:attrName>
                                          <p:attrName>ppt_y</p:attrName>
                                        </p:attrNameLst>
                                      </p:cBhvr>
                                      <p:rCtr x="-16389" y="37951"/>
                                    </p:animMotion>
                                  </p:childTnLst>
                                </p:cTn>
                              </p:par>
                            </p:childTnLst>
                          </p:cTn>
                        </p:par>
                        <p:par>
                          <p:cTn fill="hold" id="48" nodeType="afterGroup">
                            <p:stCondLst>
                              <p:cond delay="8005"/>
                            </p:stCondLst>
                            <p:childTnLst>
                              <p:par>
                                <p:cTn fill="hold" grpId="0" id="49" nodeType="afterEffect" presetClass="entr" presetID="2" presetSubtype="4">
                                  <p:stCondLst>
                                    <p:cond delay="0"/>
                                  </p:stCondLst>
                                  <p:childTnLst>
                                    <p:set>
                                      <p:cBhvr>
                                        <p:cTn dur="1" fill="hold" id="50">
                                          <p:stCondLst>
                                            <p:cond delay="0"/>
                                          </p:stCondLst>
                                        </p:cTn>
                                        <p:tgtEl>
                                          <p:spTgt spid="32"/>
                                        </p:tgtEl>
                                        <p:attrNameLst>
                                          <p:attrName>style.visibility</p:attrName>
                                        </p:attrNameLst>
                                      </p:cBhvr>
                                      <p:to>
                                        <p:strVal val="visible"/>
                                      </p:to>
                                    </p:set>
                                    <p:anim calcmode="lin" valueType="num">
                                      <p:cBhvr additive="base">
                                        <p:cTn dur="500" fill="hold" id="51"/>
                                        <p:tgtEl>
                                          <p:spTgt spid="32"/>
                                        </p:tgtEl>
                                        <p:attrNameLst>
                                          <p:attrName>ppt_x</p:attrName>
                                        </p:attrNameLst>
                                      </p:cBhvr>
                                      <p:tavLst>
                                        <p:tav tm="0">
                                          <p:val>
                                            <p:strVal val="#ppt_x"/>
                                          </p:val>
                                        </p:tav>
                                        <p:tav tm="100000">
                                          <p:val>
                                            <p:strVal val="#ppt_x"/>
                                          </p:val>
                                        </p:tav>
                                      </p:tavLst>
                                    </p:anim>
                                    <p:anim calcmode="lin" valueType="num">
                                      <p:cBhvr additive="base">
                                        <p:cTn dur="500" fill="hold" id="52"/>
                                        <p:tgtEl>
                                          <p:spTgt spid="32"/>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8505"/>
                            </p:stCondLst>
                            <p:childTnLst>
                              <p:par>
                                <p:cTn fill="hold" grpId="0" id="54" nodeType="afterEffect" presetClass="entr" presetID="2" presetSubtype="4">
                                  <p:stCondLst>
                                    <p:cond delay="0"/>
                                  </p:stCondLst>
                                  <p:childTnLst>
                                    <p:set>
                                      <p:cBhvr>
                                        <p:cTn dur="1" fill="hold" id="55">
                                          <p:stCondLst>
                                            <p:cond delay="0"/>
                                          </p:stCondLst>
                                        </p:cTn>
                                        <p:tgtEl>
                                          <p:spTgt spid="33"/>
                                        </p:tgtEl>
                                        <p:attrNameLst>
                                          <p:attrName>style.visibility</p:attrName>
                                        </p:attrNameLst>
                                      </p:cBhvr>
                                      <p:to>
                                        <p:strVal val="visible"/>
                                      </p:to>
                                    </p:set>
                                    <p:anim calcmode="lin" valueType="num">
                                      <p:cBhvr additive="base">
                                        <p:cTn dur="500" fill="hold" id="56"/>
                                        <p:tgtEl>
                                          <p:spTgt spid="33"/>
                                        </p:tgtEl>
                                        <p:attrNameLst>
                                          <p:attrName>ppt_x</p:attrName>
                                        </p:attrNameLst>
                                      </p:cBhvr>
                                      <p:tavLst>
                                        <p:tav tm="0">
                                          <p:val>
                                            <p:strVal val="#ppt_x"/>
                                          </p:val>
                                        </p:tav>
                                        <p:tav tm="100000">
                                          <p:val>
                                            <p:strVal val="#ppt_x"/>
                                          </p:val>
                                        </p:tav>
                                      </p:tavLst>
                                    </p:anim>
                                    <p:anim calcmode="lin" valueType="num">
                                      <p:cBhvr additive="base">
                                        <p:cTn dur="500" fill="hold" id="57"/>
                                        <p:tgtEl>
                                          <p:spTgt spid="33"/>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9005"/>
                            </p:stCondLst>
                            <p:childTnLst>
                              <p:par>
                                <p:cTn fill="hold" grpId="0" id="59" nodeType="afterEffect" presetClass="entr" presetID="2" presetSubtype="4">
                                  <p:stCondLst>
                                    <p:cond delay="0"/>
                                  </p:stCondLst>
                                  <p:childTnLst>
                                    <p:set>
                                      <p:cBhvr>
                                        <p:cTn dur="1" fill="hold" id="60">
                                          <p:stCondLst>
                                            <p:cond delay="0"/>
                                          </p:stCondLst>
                                        </p:cTn>
                                        <p:tgtEl>
                                          <p:spTgt spid="34"/>
                                        </p:tgtEl>
                                        <p:attrNameLst>
                                          <p:attrName>style.visibility</p:attrName>
                                        </p:attrNameLst>
                                      </p:cBhvr>
                                      <p:to>
                                        <p:strVal val="visible"/>
                                      </p:to>
                                    </p:set>
                                    <p:anim calcmode="lin" valueType="num">
                                      <p:cBhvr additive="base">
                                        <p:cTn dur="500" fill="hold" id="61"/>
                                        <p:tgtEl>
                                          <p:spTgt spid="34"/>
                                        </p:tgtEl>
                                        <p:attrNameLst>
                                          <p:attrName>ppt_x</p:attrName>
                                        </p:attrNameLst>
                                      </p:cBhvr>
                                      <p:tavLst>
                                        <p:tav tm="0">
                                          <p:val>
                                            <p:strVal val="#ppt_x"/>
                                          </p:val>
                                        </p:tav>
                                        <p:tav tm="100000">
                                          <p:val>
                                            <p:strVal val="#ppt_x"/>
                                          </p:val>
                                        </p:tav>
                                      </p:tavLst>
                                    </p:anim>
                                    <p:anim calcmode="lin" valueType="num">
                                      <p:cBhvr additive="base">
                                        <p:cTn dur="500" fill="hold" id="62"/>
                                        <p:tgtEl>
                                          <p:spTgt spid="34"/>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9505"/>
                            </p:stCondLst>
                            <p:childTnLst>
                              <p:par>
                                <p:cTn fill="hold" grpId="0" id="64" nodeType="afterEffect" presetClass="entr" presetID="2" presetSubtype="4">
                                  <p:stCondLst>
                                    <p:cond delay="0"/>
                                  </p:stCondLst>
                                  <p:childTnLst>
                                    <p:set>
                                      <p:cBhvr>
                                        <p:cTn dur="1" fill="hold" id="65">
                                          <p:stCondLst>
                                            <p:cond delay="0"/>
                                          </p:stCondLst>
                                        </p:cTn>
                                        <p:tgtEl>
                                          <p:spTgt spid="35"/>
                                        </p:tgtEl>
                                        <p:attrNameLst>
                                          <p:attrName>style.visibility</p:attrName>
                                        </p:attrNameLst>
                                      </p:cBhvr>
                                      <p:to>
                                        <p:strVal val="visible"/>
                                      </p:to>
                                    </p:set>
                                    <p:anim calcmode="lin" valueType="num">
                                      <p:cBhvr additive="base">
                                        <p:cTn dur="500" fill="hold" id="66"/>
                                        <p:tgtEl>
                                          <p:spTgt spid="35"/>
                                        </p:tgtEl>
                                        <p:attrNameLst>
                                          <p:attrName>ppt_x</p:attrName>
                                        </p:attrNameLst>
                                      </p:cBhvr>
                                      <p:tavLst>
                                        <p:tav tm="0">
                                          <p:val>
                                            <p:strVal val="#ppt_x"/>
                                          </p:val>
                                        </p:tav>
                                        <p:tav tm="100000">
                                          <p:val>
                                            <p:strVal val="#ppt_x"/>
                                          </p:val>
                                        </p:tav>
                                      </p:tavLst>
                                    </p:anim>
                                    <p:anim calcmode="lin" valueType="num">
                                      <p:cBhvr additive="base">
                                        <p:cTn dur="500" fill="hold" id="67"/>
                                        <p:tgtEl>
                                          <p:spTgt spid="35"/>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10005"/>
                            </p:stCondLst>
                            <p:childTnLst>
                              <p:par>
                                <p:cTn fill="hold" grpId="0" id="69" nodeType="afterEffect" presetClass="entr" presetID="2" presetSubtype="4">
                                  <p:stCondLst>
                                    <p:cond delay="0"/>
                                  </p:stCondLst>
                                  <p:childTnLst>
                                    <p:set>
                                      <p:cBhvr>
                                        <p:cTn dur="1" fill="hold" id="70">
                                          <p:stCondLst>
                                            <p:cond delay="0"/>
                                          </p:stCondLst>
                                        </p:cTn>
                                        <p:tgtEl>
                                          <p:spTgt spid="36"/>
                                        </p:tgtEl>
                                        <p:attrNameLst>
                                          <p:attrName>style.visibility</p:attrName>
                                        </p:attrNameLst>
                                      </p:cBhvr>
                                      <p:to>
                                        <p:strVal val="visible"/>
                                      </p:to>
                                    </p:set>
                                    <p:anim calcmode="lin" valueType="num">
                                      <p:cBhvr additive="base">
                                        <p:cTn dur="500" fill="hold" id="71"/>
                                        <p:tgtEl>
                                          <p:spTgt spid="36"/>
                                        </p:tgtEl>
                                        <p:attrNameLst>
                                          <p:attrName>ppt_x</p:attrName>
                                        </p:attrNameLst>
                                      </p:cBhvr>
                                      <p:tavLst>
                                        <p:tav tm="0">
                                          <p:val>
                                            <p:strVal val="#ppt_x"/>
                                          </p:val>
                                        </p:tav>
                                        <p:tav tm="100000">
                                          <p:val>
                                            <p:strVal val="#ppt_x"/>
                                          </p:val>
                                        </p:tav>
                                      </p:tavLst>
                                    </p:anim>
                                    <p:anim calcmode="lin" valueType="num">
                                      <p:cBhvr additive="base">
                                        <p:cTn dur="500" fill="hold" id="72"/>
                                        <p:tgtEl>
                                          <p:spTgt spid="36"/>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10505"/>
                            </p:stCondLst>
                            <p:childTnLst>
                              <p:par>
                                <p:cTn fill="hold" id="74" nodeType="afterEffect" presetClass="entr" presetID="2" presetSubtype="4">
                                  <p:stCondLst>
                                    <p:cond delay="0"/>
                                  </p:stCondLst>
                                  <p:childTnLst>
                                    <p:set>
                                      <p:cBhvr>
                                        <p:cTn dur="1" fill="hold" id="75">
                                          <p:stCondLst>
                                            <p:cond delay="0"/>
                                          </p:stCondLst>
                                        </p:cTn>
                                        <p:tgtEl>
                                          <p:spTgt spid="62"/>
                                        </p:tgtEl>
                                        <p:attrNameLst>
                                          <p:attrName>style.visibility</p:attrName>
                                        </p:attrNameLst>
                                      </p:cBhvr>
                                      <p:to>
                                        <p:strVal val="visible"/>
                                      </p:to>
                                    </p:set>
                                    <p:anim calcmode="lin" valueType="num">
                                      <p:cBhvr additive="base">
                                        <p:cTn dur="500" fill="hold" id="76"/>
                                        <p:tgtEl>
                                          <p:spTgt spid="62"/>
                                        </p:tgtEl>
                                        <p:attrNameLst>
                                          <p:attrName>ppt_x</p:attrName>
                                        </p:attrNameLst>
                                      </p:cBhvr>
                                      <p:tavLst>
                                        <p:tav tm="0">
                                          <p:val>
                                            <p:strVal val="#ppt_x"/>
                                          </p:val>
                                        </p:tav>
                                        <p:tav tm="100000">
                                          <p:val>
                                            <p:strVal val="#ppt_x"/>
                                          </p:val>
                                        </p:tav>
                                      </p:tavLst>
                                    </p:anim>
                                    <p:anim calcmode="lin" valueType="num">
                                      <p:cBhvr additive="base">
                                        <p:cTn dur="500" fill="hold" id="77"/>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1405425" y="1912669"/>
            <a:ext cx="2018203" cy="1549842"/>
          </a:xfrm>
          <a:custGeom>
            <a:gdLst>
              <a:gd fmla="*/ 640385 w 3801979" name="connsiteX0"/>
              <a:gd fmla="*/ 209624 h 2919663" name="connsiteY0"/>
              <a:gd fmla="*/ 223641 w 3801979" name="connsiteX1"/>
              <a:gd fmla="*/ 626368 h 2919663" name="connsiteY1"/>
              <a:gd fmla="*/ 223641 w 3801979" name="connsiteX2"/>
              <a:gd fmla="*/ 2293293 h 2919663" name="connsiteY2"/>
              <a:gd fmla="*/ 640385 w 3801979" name="connsiteX3"/>
              <a:gd fmla="*/ 2710037 h 2919663" name="connsiteY3"/>
              <a:gd fmla="*/ 3161592 w 3801979" name="connsiteX4"/>
              <a:gd fmla="*/ 2710037 h 2919663" name="connsiteY4"/>
              <a:gd fmla="*/ 3578336 w 3801979" name="connsiteX5"/>
              <a:gd fmla="*/ 2293293 h 2919663" name="connsiteY5"/>
              <a:gd fmla="*/ 3578336 w 3801979" name="connsiteX6"/>
              <a:gd fmla="*/ 626368 h 2919663" name="connsiteY6"/>
              <a:gd fmla="*/ 3161592 w 3801979" name="connsiteX7"/>
              <a:gd fmla="*/ 209624 h 2919663" name="connsiteY7"/>
              <a:gd fmla="*/ 486620 w 3801979" name="connsiteX8"/>
              <a:gd fmla="*/ 0 h 2919663" name="connsiteY8"/>
              <a:gd fmla="*/ 3315359 w 3801979" name="connsiteX9"/>
              <a:gd fmla="*/ 0 h 2919663" name="connsiteY9"/>
              <a:gd fmla="*/ 3801979 w 3801979" name="connsiteX10"/>
              <a:gd fmla="*/ 486620 h 2919663" name="connsiteY10"/>
              <a:gd fmla="*/ 3801979 w 3801979" name="connsiteX11"/>
              <a:gd fmla="*/ 2433043 h 2919663" name="connsiteY11"/>
              <a:gd fmla="*/ 3315359 w 3801979" name="connsiteX12"/>
              <a:gd fmla="*/ 2919663 h 2919663" name="connsiteY12"/>
              <a:gd fmla="*/ 486620 w 3801979" name="connsiteX13"/>
              <a:gd fmla="*/ 2919663 h 2919663" name="connsiteY13"/>
              <a:gd fmla="*/ 0 w 3801979" name="connsiteX14"/>
              <a:gd fmla="*/ 2433043 h 2919663" name="connsiteY14"/>
              <a:gd fmla="*/ 0 w 3801979" name="connsiteX15"/>
              <a:gd fmla="*/ 486620 h 2919663" name="connsiteY15"/>
              <a:gd fmla="*/ 486620 w 3801979" name="connsiteX16"/>
              <a:gd fmla="*/ 0 h 291966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919663" w="3801979">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30" name="任意多边形 29"/>
          <p:cNvSpPr/>
          <p:nvPr/>
        </p:nvSpPr>
        <p:spPr>
          <a:xfrm>
            <a:off x="3859535" y="1912669"/>
            <a:ext cx="2018203" cy="1549842"/>
          </a:xfrm>
          <a:custGeom>
            <a:gdLst>
              <a:gd fmla="*/ 640385 w 3801979" name="connsiteX0"/>
              <a:gd fmla="*/ 209624 h 2919663" name="connsiteY0"/>
              <a:gd fmla="*/ 223641 w 3801979" name="connsiteX1"/>
              <a:gd fmla="*/ 626368 h 2919663" name="connsiteY1"/>
              <a:gd fmla="*/ 223641 w 3801979" name="connsiteX2"/>
              <a:gd fmla="*/ 2293293 h 2919663" name="connsiteY2"/>
              <a:gd fmla="*/ 640385 w 3801979" name="connsiteX3"/>
              <a:gd fmla="*/ 2710037 h 2919663" name="connsiteY3"/>
              <a:gd fmla="*/ 3161592 w 3801979" name="connsiteX4"/>
              <a:gd fmla="*/ 2710037 h 2919663" name="connsiteY4"/>
              <a:gd fmla="*/ 3578336 w 3801979" name="connsiteX5"/>
              <a:gd fmla="*/ 2293293 h 2919663" name="connsiteY5"/>
              <a:gd fmla="*/ 3578336 w 3801979" name="connsiteX6"/>
              <a:gd fmla="*/ 626368 h 2919663" name="connsiteY6"/>
              <a:gd fmla="*/ 3161592 w 3801979" name="connsiteX7"/>
              <a:gd fmla="*/ 209624 h 2919663" name="connsiteY7"/>
              <a:gd fmla="*/ 486620 w 3801979" name="connsiteX8"/>
              <a:gd fmla="*/ 0 h 2919663" name="connsiteY8"/>
              <a:gd fmla="*/ 3315359 w 3801979" name="connsiteX9"/>
              <a:gd fmla="*/ 0 h 2919663" name="connsiteY9"/>
              <a:gd fmla="*/ 3801979 w 3801979" name="connsiteX10"/>
              <a:gd fmla="*/ 486620 h 2919663" name="connsiteY10"/>
              <a:gd fmla="*/ 3801979 w 3801979" name="connsiteX11"/>
              <a:gd fmla="*/ 2433043 h 2919663" name="connsiteY11"/>
              <a:gd fmla="*/ 3315359 w 3801979" name="connsiteX12"/>
              <a:gd fmla="*/ 2919663 h 2919663" name="connsiteY12"/>
              <a:gd fmla="*/ 486620 w 3801979" name="connsiteX13"/>
              <a:gd fmla="*/ 2919663 h 2919663" name="connsiteY13"/>
              <a:gd fmla="*/ 0 w 3801979" name="connsiteX14"/>
              <a:gd fmla="*/ 2433043 h 2919663" name="connsiteY14"/>
              <a:gd fmla="*/ 0 w 3801979" name="connsiteX15"/>
              <a:gd fmla="*/ 486620 h 2919663" name="connsiteY15"/>
              <a:gd fmla="*/ 486620 w 3801979" name="connsiteX16"/>
              <a:gd fmla="*/ 0 h 291966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919663" w="3801979">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31" name="任意多边形 30"/>
          <p:cNvSpPr/>
          <p:nvPr/>
        </p:nvSpPr>
        <p:spPr>
          <a:xfrm>
            <a:off x="6313645" y="1912669"/>
            <a:ext cx="2018203" cy="1549842"/>
          </a:xfrm>
          <a:custGeom>
            <a:gdLst>
              <a:gd fmla="*/ 640385 w 3801979" name="connsiteX0"/>
              <a:gd fmla="*/ 209624 h 2919663" name="connsiteY0"/>
              <a:gd fmla="*/ 223641 w 3801979" name="connsiteX1"/>
              <a:gd fmla="*/ 626368 h 2919663" name="connsiteY1"/>
              <a:gd fmla="*/ 223641 w 3801979" name="connsiteX2"/>
              <a:gd fmla="*/ 2293293 h 2919663" name="connsiteY2"/>
              <a:gd fmla="*/ 640385 w 3801979" name="connsiteX3"/>
              <a:gd fmla="*/ 2710037 h 2919663" name="connsiteY3"/>
              <a:gd fmla="*/ 3161592 w 3801979" name="connsiteX4"/>
              <a:gd fmla="*/ 2710037 h 2919663" name="connsiteY4"/>
              <a:gd fmla="*/ 3578336 w 3801979" name="connsiteX5"/>
              <a:gd fmla="*/ 2293293 h 2919663" name="connsiteY5"/>
              <a:gd fmla="*/ 3578336 w 3801979" name="connsiteX6"/>
              <a:gd fmla="*/ 626368 h 2919663" name="connsiteY6"/>
              <a:gd fmla="*/ 3161592 w 3801979" name="connsiteX7"/>
              <a:gd fmla="*/ 209624 h 2919663" name="connsiteY7"/>
              <a:gd fmla="*/ 486620 w 3801979" name="connsiteX8"/>
              <a:gd fmla="*/ 0 h 2919663" name="connsiteY8"/>
              <a:gd fmla="*/ 3315359 w 3801979" name="connsiteX9"/>
              <a:gd fmla="*/ 0 h 2919663" name="connsiteY9"/>
              <a:gd fmla="*/ 3801979 w 3801979" name="connsiteX10"/>
              <a:gd fmla="*/ 486620 h 2919663" name="connsiteY10"/>
              <a:gd fmla="*/ 3801979 w 3801979" name="connsiteX11"/>
              <a:gd fmla="*/ 2433043 h 2919663" name="connsiteY11"/>
              <a:gd fmla="*/ 3315359 w 3801979" name="connsiteX12"/>
              <a:gd fmla="*/ 2919663 h 2919663" name="connsiteY12"/>
              <a:gd fmla="*/ 486620 w 3801979" name="connsiteX13"/>
              <a:gd fmla="*/ 2919663 h 2919663" name="connsiteY13"/>
              <a:gd fmla="*/ 0 w 3801979" name="connsiteX14"/>
              <a:gd fmla="*/ 2433043 h 2919663" name="connsiteY14"/>
              <a:gd fmla="*/ 0 w 3801979" name="connsiteX15"/>
              <a:gd fmla="*/ 486620 h 2919663" name="connsiteY15"/>
              <a:gd fmla="*/ 486620 w 3801979" name="connsiteX16"/>
              <a:gd fmla="*/ 0 h 291966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919663" w="3801979">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32" name="组合 31"/>
          <p:cNvGrpSpPr/>
          <p:nvPr/>
        </p:nvGrpSpPr>
        <p:grpSpPr>
          <a:xfrm>
            <a:off x="831088" y="2286067"/>
            <a:ext cx="758099" cy="758100"/>
            <a:chOff x="4565675" y="907548"/>
            <a:chExt cx="1794376" cy="1794376"/>
          </a:xfrm>
        </p:grpSpPr>
        <p:sp>
          <p:nvSpPr>
            <p:cNvPr id="33" name="椭圆 32"/>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algn="tr" blurRad="165100" dir="81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椭圆 33"/>
            <p:cNvSpPr/>
            <p:nvPr/>
          </p:nvSpPr>
          <p:spPr>
            <a:xfrm>
              <a:off x="4776826" y="1118698"/>
              <a:ext cx="1372075" cy="1372076"/>
            </a:xfrm>
            <a:prstGeom prst="ellipse">
              <a:avLst/>
            </a:prstGeom>
            <a:solidFill>
              <a:schemeClr val="bg2"/>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7" name="组合 36"/>
          <p:cNvGrpSpPr/>
          <p:nvPr/>
        </p:nvGrpSpPr>
        <p:grpSpPr>
          <a:xfrm>
            <a:off x="3218284" y="2286067"/>
            <a:ext cx="758099" cy="758100"/>
            <a:chOff x="4565675" y="907548"/>
            <a:chExt cx="1794376" cy="1794376"/>
          </a:xfrm>
        </p:grpSpPr>
        <p:sp>
          <p:nvSpPr>
            <p:cNvPr id="38" name="椭圆 37"/>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algn="tr" blurRad="165100" dir="81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9" name="椭圆 38"/>
            <p:cNvSpPr/>
            <p:nvPr/>
          </p:nvSpPr>
          <p:spPr>
            <a:xfrm>
              <a:off x="4776826" y="1118698"/>
              <a:ext cx="1372075" cy="1372076"/>
            </a:xfrm>
            <a:prstGeom prst="ellipse">
              <a:avLst/>
            </a:prstGeom>
            <a:solidFill>
              <a:schemeClr val="tx2"/>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2" name="组合 41"/>
          <p:cNvGrpSpPr/>
          <p:nvPr/>
        </p:nvGrpSpPr>
        <p:grpSpPr>
          <a:xfrm>
            <a:off x="5691444" y="2286067"/>
            <a:ext cx="758099" cy="758100"/>
            <a:chOff x="4565675" y="907548"/>
            <a:chExt cx="1794376" cy="1794376"/>
          </a:xfrm>
        </p:grpSpPr>
        <p:sp>
          <p:nvSpPr>
            <p:cNvPr id="43" name="椭圆 42"/>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algn="tr" blurRad="165100" dir="81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4" name="椭圆 43"/>
            <p:cNvSpPr/>
            <p:nvPr/>
          </p:nvSpPr>
          <p:spPr>
            <a:xfrm>
              <a:off x="4776826" y="1118698"/>
              <a:ext cx="1372075" cy="1372076"/>
            </a:xfrm>
            <a:prstGeom prst="ellipse">
              <a:avLst/>
            </a:prstGeom>
            <a:solidFill>
              <a:schemeClr val="bg2"/>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7" name="组合 46"/>
          <p:cNvGrpSpPr/>
          <p:nvPr/>
        </p:nvGrpSpPr>
        <p:grpSpPr>
          <a:xfrm>
            <a:off x="1277236" y="1526918"/>
            <a:ext cx="2075976" cy="415498"/>
            <a:chOff x="1703707" y="2072537"/>
            <a:chExt cx="2767968" cy="553997"/>
          </a:xfrm>
        </p:grpSpPr>
        <p:sp>
          <p:nvSpPr>
            <p:cNvPr id="48" name="文本框 47"/>
            <p:cNvSpPr txBox="1"/>
            <p:nvPr/>
          </p:nvSpPr>
          <p:spPr>
            <a:xfrm>
              <a:off x="1703707" y="2072537"/>
              <a:ext cx="1030515" cy="548640"/>
            </a:xfrm>
            <a:prstGeom prst="rect">
              <a:avLst/>
            </a:prstGeom>
            <a:noFill/>
          </p:spPr>
          <p:txBody>
            <a:bodyPr rtlCol="0" wrap="square">
              <a:spAutoFit/>
            </a:bodyPr>
            <a:lstStyle/>
            <a:p>
              <a:pPr algn="ctr"/>
              <a:r>
                <a:rPr altLang="zh-CN" lang="en-US" sz="2100">
                  <a:solidFill>
                    <a:schemeClr val="tx1">
                      <a:lumMod val="50000"/>
                      <a:lumOff val="50000"/>
                    </a:schemeClr>
                  </a:solidFill>
                  <a:latin charset="0" panose="020b0806030902050204" pitchFamily="34" typeface="Impact"/>
                </a:rPr>
                <a:t>01</a:t>
              </a:r>
            </a:p>
          </p:txBody>
        </p:sp>
        <p:sp>
          <p:nvSpPr>
            <p:cNvPr id="49" name="文本框 48"/>
            <p:cNvSpPr txBox="1"/>
            <p:nvPr/>
          </p:nvSpPr>
          <p:spPr>
            <a:xfrm>
              <a:off x="2385682" y="2077312"/>
              <a:ext cx="2085993" cy="487680"/>
            </a:xfrm>
            <a:prstGeom prst="rect">
              <a:avLst/>
            </a:prstGeom>
            <a:noFill/>
          </p:spPr>
          <p:txBody>
            <a:bodyPr rtlCol="0" wrap="square">
              <a:spAutoFit/>
            </a:bodyPr>
            <a:lstStyle/>
            <a:p>
              <a:r>
                <a:rPr altLang="en-US" lang="zh-CN" sz="18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grpSp>
      <p:grpSp>
        <p:nvGrpSpPr>
          <p:cNvPr id="50" name="组合 49"/>
          <p:cNvGrpSpPr/>
          <p:nvPr/>
        </p:nvGrpSpPr>
        <p:grpSpPr>
          <a:xfrm>
            <a:off x="3758219" y="1526918"/>
            <a:ext cx="2075976" cy="415498"/>
            <a:chOff x="1703707" y="2072537"/>
            <a:chExt cx="2767968" cy="553997"/>
          </a:xfrm>
        </p:grpSpPr>
        <p:sp>
          <p:nvSpPr>
            <p:cNvPr id="51" name="文本框 50"/>
            <p:cNvSpPr txBox="1"/>
            <p:nvPr/>
          </p:nvSpPr>
          <p:spPr>
            <a:xfrm>
              <a:off x="1703707" y="2072537"/>
              <a:ext cx="1030515" cy="548640"/>
            </a:xfrm>
            <a:prstGeom prst="rect">
              <a:avLst/>
            </a:prstGeom>
            <a:noFill/>
          </p:spPr>
          <p:txBody>
            <a:bodyPr rtlCol="0" wrap="square">
              <a:spAutoFit/>
            </a:bodyPr>
            <a:lstStyle/>
            <a:p>
              <a:pPr algn="ctr"/>
              <a:r>
                <a:rPr altLang="zh-CN" lang="en-US" sz="2100">
                  <a:solidFill>
                    <a:schemeClr val="tx1">
                      <a:lumMod val="50000"/>
                      <a:lumOff val="50000"/>
                    </a:schemeClr>
                  </a:solidFill>
                  <a:latin charset="0" panose="020b0806030902050204" pitchFamily="34" typeface="Impact"/>
                </a:rPr>
                <a:t>02</a:t>
              </a:r>
            </a:p>
          </p:txBody>
        </p:sp>
        <p:sp>
          <p:nvSpPr>
            <p:cNvPr id="52" name="文本框 51"/>
            <p:cNvSpPr txBox="1"/>
            <p:nvPr/>
          </p:nvSpPr>
          <p:spPr>
            <a:xfrm>
              <a:off x="2385682" y="2077312"/>
              <a:ext cx="2085993" cy="487680"/>
            </a:xfrm>
            <a:prstGeom prst="rect">
              <a:avLst/>
            </a:prstGeom>
            <a:noFill/>
          </p:spPr>
          <p:txBody>
            <a:bodyPr rtlCol="0" wrap="square">
              <a:spAutoFit/>
            </a:bodyPr>
            <a:lstStyle/>
            <a:p>
              <a:r>
                <a:rPr altLang="en-US" lang="zh-CN" sz="18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grpSp>
      <p:grpSp>
        <p:nvGrpSpPr>
          <p:cNvPr id="53" name="组合 52"/>
          <p:cNvGrpSpPr/>
          <p:nvPr/>
        </p:nvGrpSpPr>
        <p:grpSpPr>
          <a:xfrm>
            <a:off x="6200945" y="1526918"/>
            <a:ext cx="2075976" cy="415498"/>
            <a:chOff x="1703707" y="2072537"/>
            <a:chExt cx="2767968" cy="553997"/>
          </a:xfrm>
        </p:grpSpPr>
        <p:sp>
          <p:nvSpPr>
            <p:cNvPr id="54" name="文本框 53"/>
            <p:cNvSpPr txBox="1"/>
            <p:nvPr/>
          </p:nvSpPr>
          <p:spPr>
            <a:xfrm>
              <a:off x="1703707" y="2072537"/>
              <a:ext cx="1030515" cy="548640"/>
            </a:xfrm>
            <a:prstGeom prst="rect">
              <a:avLst/>
            </a:prstGeom>
            <a:noFill/>
          </p:spPr>
          <p:txBody>
            <a:bodyPr rtlCol="0" wrap="square">
              <a:spAutoFit/>
            </a:bodyPr>
            <a:lstStyle/>
            <a:p>
              <a:pPr algn="ctr"/>
              <a:r>
                <a:rPr altLang="zh-CN" lang="en-US" sz="2100">
                  <a:solidFill>
                    <a:schemeClr val="tx1">
                      <a:lumMod val="50000"/>
                      <a:lumOff val="50000"/>
                    </a:schemeClr>
                  </a:solidFill>
                  <a:latin charset="0" panose="020b0806030902050204" pitchFamily="34" typeface="Impact"/>
                </a:rPr>
                <a:t>03</a:t>
              </a:r>
            </a:p>
          </p:txBody>
        </p:sp>
        <p:sp>
          <p:nvSpPr>
            <p:cNvPr id="55" name="文本框 54"/>
            <p:cNvSpPr txBox="1"/>
            <p:nvPr/>
          </p:nvSpPr>
          <p:spPr>
            <a:xfrm>
              <a:off x="2385681" y="2077312"/>
              <a:ext cx="2085993" cy="487680"/>
            </a:xfrm>
            <a:prstGeom prst="rect">
              <a:avLst/>
            </a:prstGeom>
            <a:noFill/>
          </p:spPr>
          <p:txBody>
            <a:bodyPr rtlCol="0" wrap="square">
              <a:spAutoFit/>
            </a:bodyPr>
            <a:lstStyle/>
            <a:p>
              <a:r>
                <a:rPr altLang="en-US" lang="zh-CN" sz="18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grpSp>
      <p:grpSp>
        <p:nvGrpSpPr>
          <p:cNvPr id="56" name="组合 55"/>
          <p:cNvGrpSpPr/>
          <p:nvPr/>
        </p:nvGrpSpPr>
        <p:grpSpPr>
          <a:xfrm>
            <a:off x="1069018" y="2537695"/>
            <a:ext cx="286759" cy="253169"/>
            <a:chOff x="10044251" y="4522834"/>
            <a:chExt cx="745082" cy="657806"/>
          </a:xfrm>
          <a:solidFill>
            <a:schemeClr val="bg1"/>
          </a:solidFill>
          <a:effectLst/>
        </p:grpSpPr>
        <p:sp>
          <p:nvSpPr>
            <p:cNvPr id="57" name="Oval 423"/>
            <p:cNvSpPr>
              <a:spLocks noChangeArrowheads="1"/>
            </p:cNvSpPr>
            <p:nvPr/>
          </p:nvSpPr>
          <p:spPr bwMode="auto">
            <a:xfrm>
              <a:off x="10603243" y="4610108"/>
              <a:ext cx="173829" cy="2012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424"/>
            <p:cNvSpPr/>
            <p:nvPr/>
          </p:nvSpPr>
          <p:spPr bwMode="auto">
            <a:xfrm>
              <a:off x="10567179" y="4817837"/>
              <a:ext cx="222154" cy="298610"/>
            </a:xfrm>
            <a:custGeom>
              <a:gdLst>
                <a:gd fmla="*/ 65 w 130" name="T0"/>
                <a:gd fmla="*/ 3 h 175" name="T1"/>
                <a:gd fmla="*/ 52 w 130" name="T2"/>
                <a:gd fmla="*/ 89 h 175" name="T3"/>
                <a:gd fmla="*/ 14 w 130" name="T4"/>
                <a:gd fmla="*/ 112 h 175" name="T5"/>
                <a:gd fmla="*/ 14 w 130" name="T6"/>
                <a:gd fmla="*/ 78 h 175" name="T7"/>
                <a:gd fmla="*/ 65 w 130" name="T8"/>
                <a:gd fmla="*/ 3 h 175" name="T9"/>
                <a:gd fmla="*/ 9 w 130" name="T10"/>
                <a:gd fmla="*/ 58 h 175" name="T11"/>
                <a:gd fmla="*/ 0 w 130" name="T12"/>
                <a:gd fmla="*/ 89 h 175" name="T13"/>
                <a:gd fmla="*/ 0 w 130" name="T14"/>
                <a:gd fmla="*/ 137 h 175" name="T15"/>
                <a:gd fmla="*/ 7 w 130" name="T16"/>
                <a:gd fmla="*/ 160 h 175" name="T17"/>
                <a:gd fmla="*/ 65 w 130" name="T18"/>
                <a:gd fmla="*/ 175 h 175" name="T19"/>
                <a:gd fmla="*/ 130 w 130" name="T20"/>
                <a:gd fmla="*/ 149 h 175" name="T21"/>
                <a:gd fmla="*/ 130 w 130" name="T22"/>
                <a:gd fmla="*/ 45 h 175" name="T23"/>
                <a:gd fmla="*/ 65 w 130" name="T24"/>
                <a:gd fmla="*/ 3 h 1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5" w="130">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425"/>
            <p:cNvSpPr/>
            <p:nvPr/>
          </p:nvSpPr>
          <p:spPr bwMode="auto">
            <a:xfrm>
              <a:off x="10229620" y="5001763"/>
              <a:ext cx="362082" cy="178877"/>
            </a:xfrm>
            <a:custGeom>
              <a:gdLst>
                <a:gd fmla="*/ 187 w 212" name="T0"/>
                <a:gd fmla="*/ 55 h 105" name="T1"/>
                <a:gd fmla="*/ 178 w 212" name="T2"/>
                <a:gd fmla="*/ 0 h 105" name="T3"/>
                <a:gd fmla="*/ 110 w 212" name="T4"/>
                <a:gd fmla="*/ 20 h 105" name="T5"/>
                <a:gd fmla="*/ 44 w 212" name="T6"/>
                <a:gd fmla="*/ 0 h 105" name="T7"/>
                <a:gd fmla="*/ 30 w 212" name="T8"/>
                <a:gd fmla="*/ 56 h 105" name="T9"/>
                <a:gd fmla="*/ 0 w 212" name="T10"/>
                <a:gd fmla="*/ 72 h 105" name="T11"/>
                <a:gd fmla="*/ 110 w 212" name="T12"/>
                <a:gd fmla="*/ 105 h 105" name="T13"/>
                <a:gd fmla="*/ 212 w 212" name="T14"/>
                <a:gd fmla="*/ 72 h 105" name="T15"/>
                <a:gd fmla="*/ 187 w 212" name="T16"/>
                <a:gd fmla="*/ 55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211">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426"/>
            <p:cNvSpPr/>
            <p:nvPr/>
          </p:nvSpPr>
          <p:spPr bwMode="auto">
            <a:xfrm>
              <a:off x="10275782" y="4701711"/>
              <a:ext cx="283463" cy="256054"/>
            </a:xfrm>
            <a:custGeom>
              <a:gdLst>
                <a:gd fmla="*/ 75 w 166" name="T0"/>
                <a:gd fmla="*/ 150 h 150" name="T1"/>
                <a:gd fmla="*/ 91 w 166" name="T2"/>
                <a:gd fmla="*/ 150 h 150" name="T3"/>
                <a:gd fmla="*/ 166 w 166" name="T4"/>
                <a:gd fmla="*/ 125 h 150" name="T5"/>
                <a:gd fmla="*/ 166 w 166" name="T6"/>
                <a:gd fmla="*/ 122 h 150" name="T7"/>
                <a:gd fmla="*/ 166 w 166" name="T8"/>
                <a:gd fmla="*/ 59 h 150" name="T9"/>
                <a:gd fmla="*/ 108 w 166" name="T10"/>
                <a:gd fmla="*/ 0 h 150" name="T11"/>
                <a:gd fmla="*/ 108 w 166" name="T12"/>
                <a:gd fmla="*/ 0 h 150" name="T13"/>
                <a:gd fmla="*/ 83 w 166" name="T14"/>
                <a:gd fmla="*/ 10 h 150" name="T15"/>
                <a:gd fmla="*/ 102 w 166" name="T16"/>
                <a:gd fmla="*/ 82 h 150" name="T17"/>
                <a:gd fmla="*/ 83 w 166" name="T18"/>
                <a:gd fmla="*/ 111 h 150" name="T19"/>
                <a:gd fmla="*/ 63 w 166" name="T20"/>
                <a:gd fmla="*/ 82 h 150" name="T21"/>
                <a:gd fmla="*/ 83 w 166" name="T22"/>
                <a:gd fmla="*/ 10 h 150" name="T23"/>
                <a:gd fmla="*/ 58 w 166" name="T24"/>
                <a:gd fmla="*/ 0 h 150" name="T25"/>
                <a:gd fmla="*/ 0 w 166" name="T26"/>
                <a:gd fmla="*/ 59 h 150" name="T27"/>
                <a:gd fmla="*/ 0 w 166" name="T28"/>
                <a:gd fmla="*/ 122 h 150" name="T29"/>
                <a:gd fmla="*/ 0 w 166" name="T30"/>
                <a:gd fmla="*/ 123 h 150" name="T31"/>
                <a:gd fmla="*/ 75 w 166" name="T32"/>
                <a:gd fmla="*/ 150 h 1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0" w="166">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427"/>
            <p:cNvSpPr>
              <a:spLocks noChangeArrowheads="1"/>
            </p:cNvSpPr>
            <p:nvPr/>
          </p:nvSpPr>
          <p:spPr bwMode="auto">
            <a:xfrm>
              <a:off x="10345746" y="4522834"/>
              <a:ext cx="143535" cy="1673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428"/>
            <p:cNvSpPr/>
            <p:nvPr/>
          </p:nvSpPr>
          <p:spPr bwMode="auto">
            <a:xfrm>
              <a:off x="10044251" y="4816394"/>
              <a:ext cx="219990" cy="297889"/>
            </a:xfrm>
            <a:custGeom>
              <a:gdLst>
                <a:gd fmla="*/ 129 w 129" name="T0"/>
                <a:gd fmla="*/ 138 h 175" name="T1"/>
                <a:gd fmla="*/ 129 w 129" name="T2"/>
                <a:gd fmla="*/ 89 h 175" name="T3"/>
                <a:gd fmla="*/ 121 w 129" name="T4"/>
                <a:gd fmla="*/ 58 h 175" name="T5"/>
                <a:gd fmla="*/ 65 w 129" name="T6"/>
                <a:gd fmla="*/ 3 h 175" name="T7"/>
                <a:gd fmla="*/ 116 w 129" name="T8"/>
                <a:gd fmla="*/ 78 h 175" name="T9"/>
                <a:gd fmla="*/ 116 w 129" name="T10"/>
                <a:gd fmla="*/ 113 h 175" name="T11"/>
                <a:gd fmla="*/ 78 w 129" name="T12"/>
                <a:gd fmla="*/ 89 h 175" name="T13"/>
                <a:gd fmla="*/ 65 w 129" name="T14"/>
                <a:gd fmla="*/ 3 h 175" name="T15"/>
                <a:gd fmla="*/ 0 w 129" name="T16"/>
                <a:gd fmla="*/ 45 h 175" name="T17"/>
                <a:gd fmla="*/ 0 w 129" name="T18"/>
                <a:gd fmla="*/ 149 h 175" name="T19"/>
                <a:gd fmla="*/ 65 w 129" name="T20"/>
                <a:gd fmla="*/ 175 h 175" name="T21"/>
                <a:gd fmla="*/ 122 w 129" name="T22"/>
                <a:gd fmla="*/ 161 h 175" name="T23"/>
                <a:gd fmla="*/ 129 w 129" name="T24"/>
                <a:gd fmla="*/ 138 h 1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5" w="129">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Oval 429"/>
            <p:cNvSpPr>
              <a:spLocks noChangeArrowheads="1"/>
            </p:cNvSpPr>
            <p:nvPr/>
          </p:nvSpPr>
          <p:spPr bwMode="auto">
            <a:xfrm>
              <a:off x="10055791" y="4607944"/>
              <a:ext cx="173829" cy="20340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4" name="组合 63"/>
          <p:cNvGrpSpPr/>
          <p:nvPr/>
        </p:nvGrpSpPr>
        <p:grpSpPr>
          <a:xfrm>
            <a:off x="3456325" y="2526125"/>
            <a:ext cx="279542" cy="253448"/>
            <a:chOff x="10054349" y="2685014"/>
            <a:chExt cx="726328" cy="658528"/>
          </a:xfrm>
          <a:solidFill>
            <a:schemeClr val="bg1"/>
          </a:solidFill>
          <a:effectLst/>
        </p:grpSpPr>
        <p:sp>
          <p:nvSpPr>
            <p:cNvPr id="65" name="Oval 440"/>
            <p:cNvSpPr>
              <a:spLocks noChangeArrowheads="1"/>
            </p:cNvSpPr>
            <p:nvPr/>
          </p:nvSpPr>
          <p:spPr bwMode="auto">
            <a:xfrm>
              <a:off x="10639307" y="2954772"/>
              <a:ext cx="132715" cy="1550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441"/>
            <p:cNvSpPr/>
            <p:nvPr/>
          </p:nvSpPr>
          <p:spPr bwMode="auto">
            <a:xfrm>
              <a:off x="10606849" y="2685014"/>
              <a:ext cx="119011" cy="119732"/>
            </a:xfrm>
            <a:custGeom>
              <a:gdLst>
                <a:gd fmla="*/ 55 w 70" name="T0"/>
                <a:gd fmla="*/ 70 h 70" name="T1"/>
                <a:gd fmla="*/ 70 w 70" name="T2"/>
                <a:gd fmla="*/ 70 h 70" name="T3"/>
                <a:gd fmla="*/ 0 w 70" name="T4"/>
                <a:gd fmla="*/ 0 h 70" name="T5"/>
                <a:gd fmla="*/ 0 w 70" name="T6"/>
                <a:gd fmla="*/ 14 h 70" name="T7"/>
                <a:gd fmla="*/ 55 w 70" name="T8"/>
                <a:gd fmla="*/ 70 h 70" name="T9"/>
              </a:gdLst>
              <a:cxnLst>
                <a:cxn ang="0">
                  <a:pos x="T0" y="T1"/>
                </a:cxn>
                <a:cxn ang="0">
                  <a:pos x="T2" y="T3"/>
                </a:cxn>
                <a:cxn ang="0">
                  <a:pos x="T4" y="T5"/>
                </a:cxn>
                <a:cxn ang="0">
                  <a:pos x="T6" y="T7"/>
                </a:cxn>
                <a:cxn ang="0">
                  <a:pos x="T8" y="T9"/>
                </a:cxn>
              </a:cxnLst>
              <a:rect b="b" l="0" r="r" t="0"/>
              <a:pathLst>
                <a:path h="70" w="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442"/>
            <p:cNvSpPr/>
            <p:nvPr/>
          </p:nvSpPr>
          <p:spPr bwMode="auto">
            <a:xfrm>
              <a:off x="10606849" y="2727569"/>
              <a:ext cx="76456" cy="77177"/>
            </a:xfrm>
            <a:custGeom>
              <a:gdLst>
                <a:gd fmla="*/ 33 w 45" name="T0"/>
                <a:gd fmla="*/ 45 h 45" name="T1"/>
                <a:gd fmla="*/ 45 w 45" name="T2"/>
                <a:gd fmla="*/ 45 h 45" name="T3"/>
                <a:gd fmla="*/ 0 w 45" name="T4"/>
                <a:gd fmla="*/ 0 h 45" name="T5"/>
                <a:gd fmla="*/ 0 w 45" name="T6"/>
                <a:gd fmla="*/ 12 h 45" name="T7"/>
                <a:gd fmla="*/ 33 w 45" name="T8"/>
                <a:gd fmla="*/ 45 h 45" name="T9"/>
              </a:gdLst>
              <a:cxnLst>
                <a:cxn ang="0">
                  <a:pos x="T0" y="T1"/>
                </a:cxn>
                <a:cxn ang="0">
                  <a:pos x="T2" y="T3"/>
                </a:cxn>
                <a:cxn ang="0">
                  <a:pos x="T4" y="T5"/>
                </a:cxn>
                <a:cxn ang="0">
                  <a:pos x="T6" y="T7"/>
                </a:cxn>
                <a:cxn ang="0">
                  <a:pos x="T8" y="T9"/>
                </a:cxn>
              </a:cxnLst>
              <a:rect b="b" l="0" r="r" t="0"/>
              <a:pathLst>
                <a:path h="45" w="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443"/>
            <p:cNvSpPr/>
            <p:nvPr/>
          </p:nvSpPr>
          <p:spPr bwMode="auto">
            <a:xfrm>
              <a:off x="10606849" y="2762190"/>
              <a:ext cx="42556" cy="42556"/>
            </a:xfrm>
            <a:custGeom>
              <a:gdLst>
                <a:gd fmla="*/ 13 w 25" name="T0"/>
                <a:gd fmla="*/ 25 h 25" name="T1"/>
                <a:gd fmla="*/ 25 w 25" name="T2"/>
                <a:gd fmla="*/ 25 h 25" name="T3"/>
                <a:gd fmla="*/ 0 w 25" name="T4"/>
                <a:gd fmla="*/ 0 h 25" name="T5"/>
                <a:gd fmla="*/ 0 w 25" name="T6"/>
                <a:gd fmla="*/ 12 h 25" name="T7"/>
                <a:gd fmla="*/ 13 w 25" name="T8"/>
                <a:gd fmla="*/ 25 h 25" name="T9"/>
              </a:gdLst>
              <a:cxnLst>
                <a:cxn ang="0">
                  <a:pos x="T0" y="T1"/>
                </a:cxn>
                <a:cxn ang="0">
                  <a:pos x="T2" y="T3"/>
                </a:cxn>
                <a:cxn ang="0">
                  <a:pos x="T4" y="T5"/>
                </a:cxn>
                <a:cxn ang="0">
                  <a:pos x="T6" y="T7"/>
                </a:cxn>
                <a:cxn ang="0">
                  <a:pos x="T8" y="T9"/>
                </a:cxn>
              </a:cxnLst>
              <a:rect b="b" l="0" r="r" t="0"/>
              <a:pathLst>
                <a:path h="25" w="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444"/>
            <p:cNvSpPr/>
            <p:nvPr/>
          </p:nvSpPr>
          <p:spPr bwMode="auto">
            <a:xfrm>
              <a:off x="10611898" y="3114896"/>
              <a:ext cx="168779" cy="228646"/>
            </a:xfrm>
            <a:custGeom>
              <a:gdLst>
                <a:gd fmla="*/ 49 w 99" name="T0"/>
                <a:gd fmla="*/ 2 h 134" name="T1"/>
                <a:gd fmla="*/ 40 w 99" name="T2"/>
                <a:gd fmla="*/ 68 h 134" name="T3"/>
                <a:gd fmla="*/ 10 w 99" name="T4"/>
                <a:gd fmla="*/ 87 h 134" name="T5"/>
                <a:gd fmla="*/ 10 w 99" name="T6"/>
                <a:gd fmla="*/ 60 h 134" name="T7"/>
                <a:gd fmla="*/ 49 w 99" name="T8"/>
                <a:gd fmla="*/ 2 h 134" name="T9"/>
                <a:gd fmla="*/ 0 w 99" name="T10"/>
                <a:gd fmla="*/ 68 h 134" name="T11"/>
                <a:gd fmla="*/ 0 w 99" name="T12"/>
                <a:gd fmla="*/ 106 h 134" name="T13"/>
                <a:gd fmla="*/ 49 w 99" name="T14"/>
                <a:gd fmla="*/ 134 h 134" name="T15"/>
                <a:gd fmla="*/ 99 w 99" name="T16"/>
                <a:gd fmla="*/ 115 h 134" name="T17"/>
                <a:gd fmla="*/ 99 w 99" name="T18"/>
                <a:gd fmla="*/ 35 h 134" name="T19"/>
                <a:gd fmla="*/ 49 w 99" name="T20"/>
                <a:gd fmla="*/ 2 h 1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4" w="99">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445"/>
            <p:cNvSpPr/>
            <p:nvPr/>
          </p:nvSpPr>
          <p:spPr bwMode="auto">
            <a:xfrm>
              <a:off x="10344303" y="3058636"/>
              <a:ext cx="170222" cy="22360"/>
            </a:xfrm>
            <a:custGeom>
              <a:gdLst>
                <a:gd fmla="*/ 94 w 100" name="T0"/>
                <a:gd fmla="*/ 0 h 13" name="T1"/>
                <a:gd fmla="*/ 7 w 100" name="T2"/>
                <a:gd fmla="*/ 0 h 13" name="T3"/>
                <a:gd fmla="*/ 2 w 100" name="T4"/>
                <a:gd fmla="*/ 2 h 13" name="T5"/>
                <a:gd fmla="*/ 0 w 100" name="T6"/>
                <a:gd fmla="*/ 6 h 13" name="T7"/>
                <a:gd fmla="*/ 7 w 100" name="T8"/>
                <a:gd fmla="*/ 13 h 13" name="T9"/>
                <a:gd fmla="*/ 94 w 100" name="T10"/>
                <a:gd fmla="*/ 13 h 13" name="T11"/>
                <a:gd fmla="*/ 100 w 100" name="T12"/>
                <a:gd fmla="*/ 6 h 13" name="T13"/>
                <a:gd fmla="*/ 94 w 100" name="T14"/>
                <a:gd fmla="*/ 0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00">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446"/>
            <p:cNvSpPr/>
            <p:nvPr/>
          </p:nvSpPr>
          <p:spPr bwMode="auto">
            <a:xfrm>
              <a:off x="10465478" y="2847301"/>
              <a:ext cx="56260" cy="64915"/>
            </a:xfrm>
            <a:custGeom>
              <a:gdLst>
                <a:gd fmla="*/ 17 w 33" name="T0"/>
                <a:gd fmla="*/ 38 h 38" name="T1"/>
                <a:gd fmla="*/ 33 w 33" name="T2"/>
                <a:gd fmla="*/ 24 h 38" name="T3"/>
                <a:gd fmla="*/ 33 w 33" name="T4"/>
                <a:gd fmla="*/ 19 h 38" name="T5"/>
                <a:gd fmla="*/ 18 w 33" name="T6"/>
                <a:gd fmla="*/ 0 h 38" name="T7"/>
                <a:gd fmla="*/ 17 w 33" name="T8"/>
                <a:gd fmla="*/ 0 h 38" name="T9"/>
                <a:gd fmla="*/ 0 w 33" name="T10"/>
                <a:gd fmla="*/ 19 h 38" name="T11"/>
                <a:gd fmla="*/ 17 w 33" name="T12"/>
                <a:gd fmla="*/ 38 h 38" name="T13"/>
              </a:gdLst>
              <a:cxnLst>
                <a:cxn ang="0">
                  <a:pos x="T0" y="T1"/>
                </a:cxn>
                <a:cxn ang="0">
                  <a:pos x="T2" y="T3"/>
                </a:cxn>
                <a:cxn ang="0">
                  <a:pos x="T4" y="T5"/>
                </a:cxn>
                <a:cxn ang="0">
                  <a:pos x="T6" y="T7"/>
                </a:cxn>
                <a:cxn ang="0">
                  <a:pos x="T8" y="T9"/>
                </a:cxn>
                <a:cxn ang="0">
                  <a:pos x="T10" y="T11"/>
                </a:cxn>
                <a:cxn ang="0">
                  <a:pos x="T12" y="T13"/>
                </a:cxn>
              </a:cxnLst>
              <a:rect b="b" l="0" r="r" t="0"/>
              <a:pathLst>
                <a:path h="38" w="33">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447"/>
            <p:cNvSpPr/>
            <p:nvPr/>
          </p:nvSpPr>
          <p:spPr bwMode="auto">
            <a:xfrm>
              <a:off x="10434463" y="2918708"/>
              <a:ext cx="117569" cy="68522"/>
            </a:xfrm>
            <a:custGeom>
              <a:gdLst>
                <a:gd fmla="*/ 50 w 69" name="T0"/>
                <a:gd fmla="*/ 0 h 40" name="T1"/>
                <a:gd fmla="*/ 36 w 69" name="T2"/>
                <a:gd fmla="*/ 5 h 40" name="T3"/>
                <a:gd fmla="*/ 42 w 69" name="T4"/>
                <a:gd fmla="*/ 25 h 40" name="T5"/>
                <a:gd fmla="*/ 36 w 69" name="T6"/>
                <a:gd fmla="*/ 35 h 40" name="T7"/>
                <a:gd fmla="*/ 29 w 69" name="T8"/>
                <a:gd fmla="*/ 25 h 40" name="T9"/>
                <a:gd fmla="*/ 36 w 69" name="T10"/>
                <a:gd fmla="*/ 5 h 40" name="T11"/>
                <a:gd fmla="*/ 19 w 69" name="T12"/>
                <a:gd fmla="*/ 0 h 40" name="T13"/>
                <a:gd fmla="*/ 0 w 69" name="T14"/>
                <a:gd fmla="*/ 20 h 40" name="T15"/>
                <a:gd fmla="*/ 0 w 69" name="T16"/>
                <a:gd fmla="*/ 40 h 40" name="T17"/>
                <a:gd fmla="*/ 32 w 69" name="T18"/>
                <a:gd fmla="*/ 40 h 40" name="T19"/>
                <a:gd fmla="*/ 37 w 69" name="T20"/>
                <a:gd fmla="*/ 40 h 40" name="T21"/>
                <a:gd fmla="*/ 69 w 69" name="T22"/>
                <a:gd fmla="*/ 40 h 40" name="T23"/>
                <a:gd fmla="*/ 69 w 69" name="T24"/>
                <a:gd fmla="*/ 20 h 40" name="T25"/>
                <a:gd fmla="*/ 50 w 69" name="T26"/>
                <a:gd fmla="*/ 0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69">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448"/>
            <p:cNvSpPr/>
            <p:nvPr/>
          </p:nvSpPr>
          <p:spPr bwMode="auto">
            <a:xfrm>
              <a:off x="10280831" y="2814844"/>
              <a:ext cx="119732" cy="196188"/>
            </a:xfrm>
            <a:custGeom>
              <a:gdLst>
                <a:gd fmla="*/ 66 w 70" name="T0"/>
                <a:gd fmla="*/ 0 h 115" name="T1"/>
                <a:gd fmla="*/ 61 w 70" name="T2"/>
                <a:gd fmla="*/ 4 h 115" name="T3"/>
                <a:gd fmla="*/ 61 w 70" name="T4"/>
                <a:gd fmla="*/ 56 h 115" name="T5"/>
                <a:gd fmla="*/ 3 w 70" name="T6"/>
                <a:gd fmla="*/ 56 h 115" name="T7"/>
                <a:gd fmla="*/ 1 w 70" name="T8"/>
                <a:gd fmla="*/ 57 h 115" name="T9"/>
                <a:gd fmla="*/ 0 w 70" name="T10"/>
                <a:gd fmla="*/ 61 h 115" name="T11"/>
                <a:gd fmla="*/ 3 w 70" name="T12"/>
                <a:gd fmla="*/ 65 h 115" name="T13"/>
                <a:gd fmla="*/ 29 w 70" name="T14"/>
                <a:gd fmla="*/ 65 h 115" name="T15"/>
                <a:gd fmla="*/ 61 w 70" name="T16"/>
                <a:gd fmla="*/ 65 h 115" name="T17"/>
                <a:gd fmla="*/ 61 w 70" name="T18"/>
                <a:gd fmla="*/ 111 h 115" name="T19"/>
                <a:gd fmla="*/ 63 w 70" name="T20"/>
                <a:gd fmla="*/ 114 h 115" name="T21"/>
                <a:gd fmla="*/ 66 w 70" name="T22"/>
                <a:gd fmla="*/ 115 h 115" name="T23"/>
                <a:gd fmla="*/ 70 w 70" name="T24"/>
                <a:gd fmla="*/ 111 h 115" name="T25"/>
                <a:gd fmla="*/ 70 w 70" name="T26"/>
                <a:gd fmla="*/ 61 h 115" name="T27"/>
                <a:gd fmla="*/ 70 w 70" name="T28"/>
                <a:gd fmla="*/ 4 h 115" name="T29"/>
                <a:gd fmla="*/ 69 w 70" name="T30"/>
                <a:gd fmla="*/ 1 h 115" name="T31"/>
                <a:gd fmla="*/ 66 w 70" name="T32"/>
                <a:gd fmla="*/ 0 h 11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5" w="70">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449"/>
            <p:cNvSpPr/>
            <p:nvPr/>
          </p:nvSpPr>
          <p:spPr bwMode="auto">
            <a:xfrm>
              <a:off x="10298141" y="2974968"/>
              <a:ext cx="62752" cy="37507"/>
            </a:xfrm>
            <a:custGeom>
              <a:gdLst>
                <a:gd fmla="*/ 27 w 37" name="T0"/>
                <a:gd fmla="*/ 0 h 22" name="T1"/>
                <a:gd fmla="*/ 19 w 37" name="T2"/>
                <a:gd fmla="*/ 3 h 22" name="T3"/>
                <a:gd fmla="*/ 23 w 37" name="T4"/>
                <a:gd fmla="*/ 14 h 22" name="T5"/>
                <a:gd fmla="*/ 19 w 37" name="T6"/>
                <a:gd fmla="*/ 19 h 22" name="T7"/>
                <a:gd fmla="*/ 15 w 37" name="T8"/>
                <a:gd fmla="*/ 14 h 22" name="T9"/>
                <a:gd fmla="*/ 19 w 37" name="T10"/>
                <a:gd fmla="*/ 3 h 22" name="T11"/>
                <a:gd fmla="*/ 15 w 37" name="T12"/>
                <a:gd fmla="*/ 2 h 22" name="T13"/>
                <a:gd fmla="*/ 10 w 37" name="T14"/>
                <a:gd fmla="*/ 0 h 22" name="T15"/>
                <a:gd fmla="*/ 0 w 37" name="T16"/>
                <a:gd fmla="*/ 11 h 22" name="T17"/>
                <a:gd fmla="*/ 0 w 37" name="T18"/>
                <a:gd fmla="*/ 22 h 22" name="T19"/>
                <a:gd fmla="*/ 17 w 37" name="T20"/>
                <a:gd fmla="*/ 22 h 22" name="T21"/>
                <a:gd fmla="*/ 19 w 37" name="T22"/>
                <a:gd fmla="*/ 22 h 22" name="T23"/>
                <a:gd fmla="*/ 20 w 37" name="T24"/>
                <a:gd fmla="*/ 22 h 22" name="T25"/>
                <a:gd fmla="*/ 37 w 37" name="T26"/>
                <a:gd fmla="*/ 22 h 22" name="T27"/>
                <a:gd fmla="*/ 37 w 37" name="T28"/>
                <a:gd fmla="*/ 11 h 22" name="T29"/>
                <a:gd fmla="*/ 27 w 37" name="T30"/>
                <a:gd fmla="*/ 0 h 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 w="37">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450"/>
            <p:cNvSpPr/>
            <p:nvPr/>
          </p:nvSpPr>
          <p:spPr bwMode="auto">
            <a:xfrm>
              <a:off x="10313288" y="2936019"/>
              <a:ext cx="32458" cy="35343"/>
            </a:xfrm>
            <a:custGeom>
              <a:gdLst>
                <a:gd fmla="*/ 8 w 19" name="T0"/>
                <a:gd fmla="*/ 21 h 21" name="T1"/>
                <a:gd fmla="*/ 10 w 19" name="T2"/>
                <a:gd fmla="*/ 21 h 21" name="T3"/>
                <a:gd fmla="*/ 19 w 19" name="T4"/>
                <a:gd fmla="*/ 10 h 21" name="T5"/>
                <a:gd fmla="*/ 10 w 19" name="T6"/>
                <a:gd fmla="*/ 0 h 21" name="T7"/>
                <a:gd fmla="*/ 0 w 19" name="T8"/>
                <a:gd fmla="*/ 10 h 21" name="T9"/>
                <a:gd fmla="*/ 8 w 19" name="T10"/>
                <a:gd fmla="*/ 21 h 21" name="T11"/>
              </a:gdLst>
              <a:cxnLst>
                <a:cxn ang="0">
                  <a:pos x="T0" y="T1"/>
                </a:cxn>
                <a:cxn ang="0">
                  <a:pos x="T2" y="T3"/>
                </a:cxn>
                <a:cxn ang="0">
                  <a:pos x="T4" y="T5"/>
                </a:cxn>
                <a:cxn ang="0">
                  <a:pos x="T6" y="T7"/>
                </a:cxn>
                <a:cxn ang="0">
                  <a:pos x="T8" y="T9"/>
                </a:cxn>
                <a:cxn ang="0">
                  <a:pos x="T10" y="T11"/>
                </a:cxn>
              </a:cxnLst>
              <a:rect b="b" l="0" r="r" t="0"/>
              <a:pathLst>
                <a:path h="21" w="19">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Oval 451"/>
            <p:cNvSpPr>
              <a:spLocks noChangeArrowheads="1"/>
            </p:cNvSpPr>
            <p:nvPr/>
          </p:nvSpPr>
          <p:spPr bwMode="auto">
            <a:xfrm>
              <a:off x="10313288" y="2816286"/>
              <a:ext cx="31015" cy="3750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452"/>
            <p:cNvSpPr/>
            <p:nvPr/>
          </p:nvSpPr>
          <p:spPr bwMode="auto">
            <a:xfrm>
              <a:off x="10296699" y="2857399"/>
              <a:ext cx="64194" cy="36064"/>
            </a:xfrm>
            <a:custGeom>
              <a:gdLst>
                <a:gd fmla="*/ 20 w 38" name="T0"/>
                <a:gd fmla="*/ 21 h 21" name="T1"/>
                <a:gd fmla="*/ 20 w 38" name="T2"/>
                <a:gd fmla="*/ 21 h 21" name="T3"/>
                <a:gd fmla="*/ 38 w 38" name="T4"/>
                <a:gd fmla="*/ 21 h 21" name="T5"/>
                <a:gd fmla="*/ 38 w 38" name="T6"/>
                <a:gd fmla="*/ 10 h 21" name="T7"/>
                <a:gd fmla="*/ 28 w 38" name="T8"/>
                <a:gd fmla="*/ 0 h 21" name="T9"/>
                <a:gd fmla="*/ 20 w 38" name="T10"/>
                <a:gd fmla="*/ 3 h 21" name="T11"/>
                <a:gd fmla="*/ 23 w 38" name="T12"/>
                <a:gd fmla="*/ 13 h 21" name="T13"/>
                <a:gd fmla="*/ 20 w 38" name="T14"/>
                <a:gd fmla="*/ 19 h 21" name="T15"/>
                <a:gd fmla="*/ 16 w 38" name="T16"/>
                <a:gd fmla="*/ 13 h 21" name="T17"/>
                <a:gd fmla="*/ 20 w 38" name="T18"/>
                <a:gd fmla="*/ 3 h 21" name="T19"/>
                <a:gd fmla="*/ 10 w 38" name="T20"/>
                <a:gd fmla="*/ 0 h 21" name="T21"/>
                <a:gd fmla="*/ 0 w 38" name="T22"/>
                <a:gd fmla="*/ 10 h 21" name="T23"/>
                <a:gd fmla="*/ 0 w 38" name="T24"/>
                <a:gd fmla="*/ 21 h 21" name="T25"/>
                <a:gd fmla="*/ 18 w 38" name="T26"/>
                <a:gd fmla="*/ 21 h 21" name="T27"/>
                <a:gd fmla="*/ 20 w 38" name="T28"/>
                <a:gd fmla="*/ 2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38">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453"/>
            <p:cNvSpPr>
              <a:spLocks noEditPoints="1"/>
            </p:cNvSpPr>
            <p:nvPr/>
          </p:nvSpPr>
          <p:spPr bwMode="auto">
            <a:xfrm>
              <a:off x="10238275" y="2785993"/>
              <a:ext cx="383721" cy="262546"/>
            </a:xfrm>
            <a:custGeom>
              <a:gdLst>
                <a:gd fmla="*/ 225 w 225" name="T0"/>
                <a:gd fmla="*/ 137 h 154" name="T1"/>
                <a:gd fmla="*/ 225 w 225" name="T2"/>
                <a:gd fmla="*/ 80 h 154" name="T3"/>
                <a:gd fmla="*/ 225 w 225" name="T4"/>
                <a:gd fmla="*/ 66 h 154" name="T5"/>
                <a:gd fmla="*/ 225 w 225" name="T6"/>
                <a:gd fmla="*/ 56 h 154" name="T7"/>
                <a:gd fmla="*/ 225 w 225" name="T8"/>
                <a:gd fmla="*/ 42 h 154" name="T9"/>
                <a:gd fmla="*/ 225 w 225" name="T10"/>
                <a:gd fmla="*/ 35 h 154" name="T11"/>
                <a:gd fmla="*/ 225 w 225" name="T12"/>
                <a:gd fmla="*/ 21 h 154" name="T13"/>
                <a:gd fmla="*/ 225 w 225" name="T14"/>
                <a:gd fmla="*/ 18 h 154" name="T15"/>
                <a:gd fmla="*/ 223 w 225" name="T16"/>
                <a:gd fmla="*/ 11 h 154" name="T17"/>
                <a:gd fmla="*/ 216 w 225" name="T18"/>
                <a:gd fmla="*/ 3 h 154" name="T19"/>
                <a:gd fmla="*/ 209 w 225" name="T20"/>
                <a:gd fmla="*/ 0 h 154" name="T21"/>
                <a:gd fmla="*/ 207 w 225" name="T22"/>
                <a:gd fmla="*/ 0 h 154" name="T23"/>
                <a:gd fmla="*/ 193 w 225" name="T24"/>
                <a:gd fmla="*/ 0 h 154" name="T25"/>
                <a:gd fmla="*/ 185 w 225" name="T26"/>
                <a:gd fmla="*/ 0 h 154" name="T27"/>
                <a:gd fmla="*/ 172 w 225" name="T28"/>
                <a:gd fmla="*/ 0 h 154" name="T29"/>
                <a:gd fmla="*/ 161 w 225" name="T30"/>
                <a:gd fmla="*/ 0 h 154" name="T31"/>
                <a:gd fmla="*/ 147 w 225" name="T32"/>
                <a:gd fmla="*/ 0 h 154" name="T33"/>
                <a:gd fmla="*/ 18 w 225" name="T34"/>
                <a:gd fmla="*/ 0 h 154" name="T35"/>
                <a:gd fmla="*/ 0 w 225" name="T36"/>
                <a:gd fmla="*/ 18 h 154" name="T37"/>
                <a:gd fmla="*/ 0 w 225" name="T38"/>
                <a:gd fmla="*/ 137 h 154" name="T39"/>
                <a:gd fmla="*/ 18 w 225" name="T40"/>
                <a:gd fmla="*/ 154 h 154" name="T41"/>
                <a:gd fmla="*/ 207 w 225" name="T42"/>
                <a:gd fmla="*/ 154 h 154" name="T43"/>
                <a:gd fmla="*/ 225 w 225" name="T44"/>
                <a:gd fmla="*/ 137 h 154" name="T45"/>
                <a:gd fmla="*/ 211 w 225" name="T46"/>
                <a:gd fmla="*/ 126 h 154" name="T47"/>
                <a:gd fmla="*/ 196 w 225" name="T48"/>
                <a:gd fmla="*/ 141 h 154" name="T49"/>
                <a:gd fmla="*/ 55 w 225" name="T50"/>
                <a:gd fmla="*/ 141 h 154" name="T51"/>
                <a:gd fmla="*/ 29 w 225" name="T52"/>
                <a:gd fmla="*/ 141 h 154" name="T53"/>
                <a:gd fmla="*/ 13 w 225" name="T54"/>
                <a:gd fmla="*/ 126 h 154" name="T55"/>
                <a:gd fmla="*/ 13 w 225" name="T56"/>
                <a:gd fmla="*/ 26 h 154" name="T57"/>
                <a:gd fmla="*/ 29 w 225" name="T58"/>
                <a:gd fmla="*/ 11 h 154" name="T59"/>
                <a:gd fmla="*/ 91 w 225" name="T60"/>
                <a:gd fmla="*/ 11 h 154" name="T61"/>
                <a:gd fmla="*/ 146 w 225" name="T62"/>
                <a:gd fmla="*/ 11 h 154" name="T63"/>
                <a:gd fmla="*/ 160 w 225" name="T64"/>
                <a:gd fmla="*/ 11 h 154" name="T65"/>
                <a:gd fmla="*/ 170 w 225" name="T66"/>
                <a:gd fmla="*/ 11 h 154" name="T67"/>
                <a:gd fmla="*/ 183 w 225" name="T68"/>
                <a:gd fmla="*/ 11 h 154" name="T69"/>
                <a:gd fmla="*/ 191 w 225" name="T70"/>
                <a:gd fmla="*/ 11 h 154" name="T71"/>
                <a:gd fmla="*/ 196 w 225" name="T72"/>
                <a:gd fmla="*/ 11 h 154" name="T73"/>
                <a:gd fmla="*/ 203 w 225" name="T74"/>
                <a:gd fmla="*/ 13 h 154" name="T75"/>
                <a:gd fmla="*/ 211 w 225" name="T76"/>
                <a:gd fmla="*/ 23 h 154" name="T77"/>
                <a:gd fmla="*/ 211 w 225" name="T78"/>
                <a:gd fmla="*/ 26 h 154" name="T79"/>
                <a:gd fmla="*/ 211 w 225" name="T80"/>
                <a:gd fmla="*/ 36 h 154" name="T81"/>
                <a:gd fmla="*/ 211 w 225" name="T82"/>
                <a:gd fmla="*/ 43 h 154" name="T83"/>
                <a:gd fmla="*/ 211 w 225" name="T84"/>
                <a:gd fmla="*/ 57 h 154" name="T85"/>
                <a:gd fmla="*/ 211 w 225" name="T86"/>
                <a:gd fmla="*/ 66 h 154" name="T87"/>
                <a:gd fmla="*/ 211 w 225" name="T88"/>
                <a:gd fmla="*/ 81 h 154" name="T89"/>
                <a:gd fmla="*/ 211 w 225" name="T90"/>
                <a:gd fmla="*/ 126 h 15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4" w="225">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454"/>
            <p:cNvSpPr/>
            <p:nvPr/>
          </p:nvSpPr>
          <p:spPr bwMode="auto">
            <a:xfrm>
              <a:off x="10054349" y="3114896"/>
              <a:ext cx="168779" cy="228646"/>
            </a:xfrm>
            <a:custGeom>
              <a:gdLst>
                <a:gd fmla="*/ 50 w 99" name="T0"/>
                <a:gd fmla="*/ 2 h 134" name="T1"/>
                <a:gd fmla="*/ 89 w 99" name="T2"/>
                <a:gd fmla="*/ 59 h 134" name="T3"/>
                <a:gd fmla="*/ 89 w 99" name="T4"/>
                <a:gd fmla="*/ 86 h 134" name="T5"/>
                <a:gd fmla="*/ 59 w 99" name="T6"/>
                <a:gd fmla="*/ 68 h 134" name="T7"/>
                <a:gd fmla="*/ 50 w 99" name="T8"/>
                <a:gd fmla="*/ 2 h 134" name="T9"/>
                <a:gd fmla="*/ 0 w 99" name="T10"/>
                <a:gd fmla="*/ 34 h 134" name="T11"/>
                <a:gd fmla="*/ 0 w 99" name="T12"/>
                <a:gd fmla="*/ 114 h 134" name="T13"/>
                <a:gd fmla="*/ 50 w 99" name="T14"/>
                <a:gd fmla="*/ 134 h 134" name="T15"/>
                <a:gd fmla="*/ 99 w 99" name="T16"/>
                <a:gd fmla="*/ 105 h 134" name="T17"/>
                <a:gd fmla="*/ 99 w 99" name="T18"/>
                <a:gd fmla="*/ 68 h 134" name="T19"/>
                <a:gd fmla="*/ 50 w 99" name="T20"/>
                <a:gd fmla="*/ 2 h 1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4" w="99">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Oval 455"/>
            <p:cNvSpPr>
              <a:spLocks noChangeArrowheads="1"/>
            </p:cNvSpPr>
            <p:nvPr/>
          </p:nvSpPr>
          <p:spPr bwMode="auto">
            <a:xfrm>
              <a:off x="10063004" y="2954772"/>
              <a:ext cx="132715" cy="1550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2" name="组合 81"/>
          <p:cNvGrpSpPr/>
          <p:nvPr/>
        </p:nvGrpSpPr>
        <p:grpSpPr>
          <a:xfrm>
            <a:off x="5956239" y="2512058"/>
            <a:ext cx="203674" cy="304442"/>
            <a:chOff x="10182016" y="3597432"/>
            <a:chExt cx="481093" cy="719115"/>
          </a:xfrm>
          <a:solidFill>
            <a:schemeClr val="bg1"/>
          </a:solidFill>
          <a:effectLst/>
        </p:grpSpPr>
        <p:sp>
          <p:nvSpPr>
            <p:cNvPr id="83" name="Freeform 456"/>
            <p:cNvSpPr>
              <a:spLocks noEditPoints="1"/>
            </p:cNvSpPr>
            <p:nvPr/>
          </p:nvSpPr>
          <p:spPr bwMode="auto">
            <a:xfrm>
              <a:off x="10274339" y="3841224"/>
              <a:ext cx="388770" cy="347657"/>
            </a:xfrm>
            <a:custGeom>
              <a:gdLst>
                <a:gd fmla="*/ 148 w 228" name="T0"/>
                <a:gd fmla="*/ 0 h 204" name="T1"/>
                <a:gd fmla="*/ 148 w 228" name="T2"/>
                <a:gd fmla="*/ 0 h 204" name="T3"/>
                <a:gd fmla="*/ 114 w 228" name="T4"/>
                <a:gd fmla="*/ 13 h 204" name="T5"/>
                <a:gd fmla="*/ 80 w 228" name="T6"/>
                <a:gd fmla="*/ 0 h 204" name="T7"/>
                <a:gd fmla="*/ 0 w 228" name="T8"/>
                <a:gd fmla="*/ 80 h 204" name="T9"/>
                <a:gd fmla="*/ 0 w 228" name="T10"/>
                <a:gd fmla="*/ 98 h 204" name="T11"/>
                <a:gd fmla="*/ 7 w 228" name="T12"/>
                <a:gd fmla="*/ 84 h 204" name="T13"/>
                <a:gd fmla="*/ 17 w 228" name="T14"/>
                <a:gd fmla="*/ 84 h 204" name="T15"/>
                <a:gd fmla="*/ 93 w 228" name="T16"/>
                <a:gd fmla="*/ 137 h 204" name="T17"/>
                <a:gd fmla="*/ 93 w 228" name="T18"/>
                <a:gd fmla="*/ 204 h 204" name="T19"/>
                <a:gd fmla="*/ 104 w 228" name="T20"/>
                <a:gd fmla="*/ 204 h 204" name="T21"/>
                <a:gd fmla="*/ 124 w 228" name="T22"/>
                <a:gd fmla="*/ 204 h 204" name="T23"/>
                <a:gd fmla="*/ 228 w 228" name="T24"/>
                <a:gd fmla="*/ 167 h 204" name="T25"/>
                <a:gd fmla="*/ 228 w 228" name="T26"/>
                <a:gd fmla="*/ 80 h 204" name="T27"/>
                <a:gd fmla="*/ 148 w 228" name="T28"/>
                <a:gd fmla="*/ 0 h 204" name="T29"/>
                <a:gd fmla="*/ 114 w 228" name="T30"/>
                <a:gd fmla="*/ 151 h 204" name="T31"/>
                <a:gd fmla="*/ 101 w 228" name="T32"/>
                <a:gd fmla="*/ 132 h 204" name="T33"/>
                <a:gd fmla="*/ 87 w 228" name="T34"/>
                <a:gd fmla="*/ 112 h 204" name="T35"/>
                <a:gd fmla="*/ 114 w 228" name="T36"/>
                <a:gd fmla="*/ 13 h 204" name="T37"/>
                <a:gd fmla="*/ 141 w 228" name="T38"/>
                <a:gd fmla="*/ 112 h 204" name="T39"/>
                <a:gd fmla="*/ 114 w 228" name="T40"/>
                <a:gd fmla="*/ 151 h 20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4" w="228">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Oval 457"/>
            <p:cNvSpPr>
              <a:spLocks noChangeArrowheads="1"/>
            </p:cNvSpPr>
            <p:nvPr/>
          </p:nvSpPr>
          <p:spPr bwMode="auto">
            <a:xfrm>
              <a:off x="10371712" y="3597432"/>
              <a:ext cx="195467" cy="22792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458"/>
            <p:cNvSpPr/>
            <p:nvPr/>
          </p:nvSpPr>
          <p:spPr bwMode="auto">
            <a:xfrm>
              <a:off x="10241882" y="4125408"/>
              <a:ext cx="108913" cy="109634"/>
            </a:xfrm>
            <a:custGeom>
              <a:gdLst>
                <a:gd fmla="*/ 20 w 64" name="T0"/>
                <a:gd fmla="*/ 2 h 64" name="T1"/>
                <a:gd fmla="*/ 0 w 64" name="T2"/>
                <a:gd fmla="*/ 32 h 64" name="T3"/>
                <a:gd fmla="*/ 32 w 64" name="T4"/>
                <a:gd fmla="*/ 64 h 64" name="T5"/>
                <a:gd fmla="*/ 64 w 64" name="T6"/>
                <a:gd fmla="*/ 32 h 64" name="T7"/>
                <a:gd fmla="*/ 64 w 64" name="T8"/>
                <a:gd fmla="*/ 31 h 64" name="T9"/>
                <a:gd fmla="*/ 32 w 64" name="T10"/>
                <a:gd fmla="*/ 0 h 64" name="T11"/>
                <a:gd fmla="*/ 20 w 64" name="T12"/>
                <a:gd fmla="*/ 2 h 64" name="T13"/>
              </a:gdLst>
              <a:cxnLst>
                <a:cxn ang="0">
                  <a:pos x="T0" y="T1"/>
                </a:cxn>
                <a:cxn ang="0">
                  <a:pos x="T2" y="T3"/>
                </a:cxn>
                <a:cxn ang="0">
                  <a:pos x="T4" y="T5"/>
                </a:cxn>
                <a:cxn ang="0">
                  <a:pos x="T6" y="T7"/>
                </a:cxn>
                <a:cxn ang="0">
                  <a:pos x="T8" y="T9"/>
                </a:cxn>
                <a:cxn ang="0">
                  <a:pos x="T10" y="T11"/>
                </a:cxn>
                <a:cxn ang="0">
                  <a:pos x="T12" y="T13"/>
                </a:cxn>
              </a:cxnLst>
              <a:rect b="b" l="0" r="r" t="0"/>
              <a:pathLst>
                <a:path h="64" w="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459"/>
            <p:cNvSpPr>
              <a:spLocks noEditPoints="1"/>
            </p:cNvSpPr>
            <p:nvPr/>
          </p:nvSpPr>
          <p:spPr bwMode="auto">
            <a:xfrm>
              <a:off x="10182016" y="4011446"/>
              <a:ext cx="228646" cy="305101"/>
            </a:xfrm>
            <a:custGeom>
              <a:gdLst>
                <a:gd fmla="*/ 66 w 134" name="T0"/>
                <a:gd fmla="*/ 0 h 179" name="T1"/>
                <a:gd fmla="*/ 54 w 134" name="T2"/>
                <a:gd fmla="*/ 18 h 179" name="T3"/>
                <a:gd fmla="*/ 0 w 134" name="T4"/>
                <a:gd fmla="*/ 48 h 179" name="T5"/>
                <a:gd fmla="*/ 0 w 134" name="T6"/>
                <a:gd fmla="*/ 117 h 179" name="T7"/>
                <a:gd fmla="*/ 66 w 134" name="T8"/>
                <a:gd fmla="*/ 179 h 179" name="T9"/>
                <a:gd fmla="*/ 134 w 134" name="T10"/>
                <a:gd fmla="*/ 116 h 179" name="T11"/>
                <a:gd fmla="*/ 134 w 134" name="T12"/>
                <a:gd fmla="*/ 104 h 179" name="T13"/>
                <a:gd fmla="*/ 134 w 134" name="T14"/>
                <a:gd fmla="*/ 48 h 179" name="T15"/>
                <a:gd fmla="*/ 66 w 134" name="T16"/>
                <a:gd fmla="*/ 0 h 179" name="T17"/>
                <a:gd fmla="*/ 107 w 134" name="T18"/>
                <a:gd fmla="*/ 99 h 179" name="T19"/>
                <a:gd fmla="*/ 107 w 134" name="T20"/>
                <a:gd fmla="*/ 100 h 179" name="T21"/>
                <a:gd fmla="*/ 67 w 134" name="T22"/>
                <a:gd fmla="*/ 139 h 179" name="T23"/>
                <a:gd fmla="*/ 27 w 134" name="T24"/>
                <a:gd fmla="*/ 99 h 179" name="T25"/>
                <a:gd fmla="*/ 54 w 134" name="T26"/>
                <a:gd fmla="*/ 60 h 179" name="T27"/>
                <a:gd fmla="*/ 67 w 134" name="T28"/>
                <a:gd fmla="*/ 58 h 179" name="T29"/>
                <a:gd fmla="*/ 107 w 134" name="T30"/>
                <a:gd fmla="*/ 99 h 1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9" w="134">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7" name="文本框 86"/>
          <p:cNvSpPr txBox="1"/>
          <p:nvPr/>
        </p:nvSpPr>
        <p:spPr>
          <a:xfrm>
            <a:off x="1736727" y="2319215"/>
            <a:ext cx="1306837" cy="739140"/>
          </a:xfrm>
          <a:prstGeom prst="rect">
            <a:avLst/>
          </a:prstGeom>
          <a:noFill/>
        </p:spPr>
        <p:txBody>
          <a:bodyPr bIns="34290" lIns="68580" rIns="68580" rtlCol="0" tIns="34290" wrap="square">
            <a:spAutoFit/>
          </a:bodyPr>
          <a:lstStyle/>
          <a:p>
            <a:r>
              <a:rPr altLang="en-US" lang="zh-CN" sz="1100">
                <a:solidFill>
                  <a:srgbClr val="7F7F7F"/>
                </a:solidFill>
                <a:latin typeface="微软雅黑"/>
              </a:rPr>
              <a:t>单击此处添加文本单击此处添加单击此处添加文本单击此处加</a:t>
            </a:r>
          </a:p>
        </p:txBody>
      </p:sp>
      <p:sp>
        <p:nvSpPr>
          <p:cNvPr id="88" name="文本框 87"/>
          <p:cNvSpPr txBox="1"/>
          <p:nvPr/>
        </p:nvSpPr>
        <p:spPr>
          <a:xfrm>
            <a:off x="4206903" y="2319215"/>
            <a:ext cx="1306837" cy="739140"/>
          </a:xfrm>
          <a:prstGeom prst="rect">
            <a:avLst/>
          </a:prstGeom>
          <a:noFill/>
        </p:spPr>
        <p:txBody>
          <a:bodyPr bIns="34290" lIns="68580" rIns="68580" rtlCol="0" tIns="34290" wrap="square">
            <a:spAutoFit/>
          </a:bodyPr>
          <a:lstStyle/>
          <a:p>
            <a:r>
              <a:rPr altLang="en-US" lang="zh-CN" sz="1100">
                <a:solidFill>
                  <a:srgbClr val="7F7F7F"/>
                </a:solidFill>
                <a:latin typeface="微软雅黑"/>
              </a:rPr>
              <a:t>单击此处添加文本单击此处添加单击此处添加文本单击此处加</a:t>
            </a:r>
          </a:p>
        </p:txBody>
      </p:sp>
      <p:sp>
        <p:nvSpPr>
          <p:cNvPr id="89" name="文本框 88"/>
          <p:cNvSpPr txBox="1"/>
          <p:nvPr/>
        </p:nvSpPr>
        <p:spPr>
          <a:xfrm>
            <a:off x="6674485" y="2319215"/>
            <a:ext cx="1306837" cy="739140"/>
          </a:xfrm>
          <a:prstGeom prst="rect">
            <a:avLst/>
          </a:prstGeom>
          <a:noFill/>
        </p:spPr>
        <p:txBody>
          <a:bodyPr bIns="34290" lIns="68580" rIns="68580" rtlCol="0" tIns="34290" wrap="square">
            <a:spAutoFit/>
          </a:bodyPr>
          <a:lstStyle/>
          <a:p>
            <a:r>
              <a:rPr altLang="en-US" lang="zh-CN" sz="1100">
                <a:solidFill>
                  <a:srgbClr val="7F7F7F"/>
                </a:solidFill>
                <a:latin typeface="微软雅黑"/>
              </a:rPr>
              <a:t>单击此处添加文本单击此处添加单击此处添加文本单击此处加</a:t>
            </a:r>
          </a:p>
        </p:txBody>
      </p:sp>
      <p:cxnSp>
        <p:nvCxnSpPr>
          <p:cNvPr id="90" name="直接连接符 89"/>
          <p:cNvCxnSpPr/>
          <p:nvPr/>
        </p:nvCxnSpPr>
        <p:spPr>
          <a:xfrm>
            <a:off x="1282643" y="3634810"/>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1492443" y="3850113"/>
            <a:ext cx="6010535" cy="474980"/>
          </a:xfrm>
          <a:prstGeom prst="rect">
            <a:avLst/>
          </a:prstGeom>
        </p:spPr>
        <p:txBody>
          <a:bodyPr bIns="34290" lIns="68580" rIns="68580" tIns="34290" wrap="square">
            <a:spAutoFit/>
          </a:bodyPr>
          <a:lstStyle/>
          <a:p>
            <a:pPr>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a:p>
            <a:pPr>
              <a:spcBef>
                <a:spcPts val="750"/>
              </a:spcBef>
              <a:buFont typeface="Arial"/>
              <a:buChar char="•"/>
            </a:pPr>
            <a:r>
              <a:rPr altLang="en-US" lang="zh-CN" sz="1000">
                <a:solidFill>
                  <a:srgbClr val="7F7F7F"/>
                </a:solidFill>
                <a:latin charset="-122" panose="020b0503020204020204" pitchFamily="34" typeface="微软雅黑"/>
                <a:cs charset="-122" typeface="宋体"/>
              </a:rPr>
              <a:t>单击此处添加段落文本单击此处添加段落文本单击此处添加段落文本单击此处添加段落文本</a:t>
            </a:r>
          </a:p>
        </p:txBody>
      </p:sp>
    </p:spTree>
    <p:extLst>
      <p:ext uri="{BB962C8B-B14F-4D97-AF65-F5344CB8AC3E}">
        <p14:creationId val="37939238"/>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1+#ppt_w/2"/>
                                          </p:val>
                                        </p:tav>
                                        <p:tav tm="100000">
                                          <p:val>
                                            <p:strVal val="#ppt_x"/>
                                          </p:val>
                                        </p:tav>
                                      </p:tavLst>
                                    </p:anim>
                                    <p:anim calcmode="lin" valueType="num">
                                      <p:cBhvr additive="base">
                                        <p:cTn dur="500" fill="hold" id="8"/>
                                        <p:tgtEl>
                                          <p:spTgt spid="2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additive="base">
                                        <p:cTn dur="500" fill="hold" id="12"/>
                                        <p:tgtEl>
                                          <p:spTgt spid="30"/>
                                        </p:tgtEl>
                                        <p:attrNameLst>
                                          <p:attrName>ppt_x</p:attrName>
                                        </p:attrNameLst>
                                      </p:cBhvr>
                                      <p:tavLst>
                                        <p:tav tm="0">
                                          <p:val>
                                            <p:strVal val="1+#ppt_w/2"/>
                                          </p:val>
                                        </p:tav>
                                        <p:tav tm="100000">
                                          <p:val>
                                            <p:strVal val="#ppt_x"/>
                                          </p:val>
                                        </p:tav>
                                      </p:tavLst>
                                    </p:anim>
                                    <p:anim calcmode="lin" valueType="num">
                                      <p:cBhvr additive="base">
                                        <p:cTn dur="500" fill="hold" id="13"/>
                                        <p:tgtEl>
                                          <p:spTgt spid="3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additive="base">
                                        <p:cTn dur="500" fill="hold" id="17"/>
                                        <p:tgtEl>
                                          <p:spTgt spid="31"/>
                                        </p:tgtEl>
                                        <p:attrNameLst>
                                          <p:attrName>ppt_x</p:attrName>
                                        </p:attrNameLst>
                                      </p:cBhvr>
                                      <p:tavLst>
                                        <p:tav tm="0">
                                          <p:val>
                                            <p:strVal val="1+#ppt_w/2"/>
                                          </p:val>
                                        </p:tav>
                                        <p:tav tm="100000">
                                          <p:val>
                                            <p:strVal val="#ppt_x"/>
                                          </p:val>
                                        </p:tav>
                                      </p:tavLst>
                                    </p:anim>
                                    <p:anim calcmode="lin" valueType="num">
                                      <p:cBhvr additive="base">
                                        <p:cTn dur="500" fill="hold" id="18"/>
                                        <p:tgtEl>
                                          <p:spTgt spid="3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additive="base">
                                        <p:cTn dur="500" fill="hold" id="22"/>
                                        <p:tgtEl>
                                          <p:spTgt spid="32"/>
                                        </p:tgtEl>
                                        <p:attrNameLst>
                                          <p:attrName>ppt_x</p:attrName>
                                        </p:attrNameLst>
                                      </p:cBhvr>
                                      <p:tavLst>
                                        <p:tav tm="0">
                                          <p:val>
                                            <p:strVal val="1+#ppt_w/2"/>
                                          </p:val>
                                        </p:tav>
                                        <p:tav tm="100000">
                                          <p:val>
                                            <p:strVal val="#ppt_x"/>
                                          </p:val>
                                        </p:tav>
                                      </p:tavLst>
                                    </p:anim>
                                    <p:anim calcmode="lin" valueType="num">
                                      <p:cBhvr additive="base">
                                        <p:cTn dur="500" fill="hold" id="23"/>
                                        <p:tgtEl>
                                          <p:spTgt spid="3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37"/>
                                        </p:tgtEl>
                                        <p:attrNameLst>
                                          <p:attrName>style.visibility</p:attrName>
                                        </p:attrNameLst>
                                      </p:cBhvr>
                                      <p:to>
                                        <p:strVal val="visible"/>
                                      </p:to>
                                    </p:set>
                                    <p:anim calcmode="lin" valueType="num">
                                      <p:cBhvr additive="base">
                                        <p:cTn dur="500" fill="hold" id="27"/>
                                        <p:tgtEl>
                                          <p:spTgt spid="37"/>
                                        </p:tgtEl>
                                        <p:attrNameLst>
                                          <p:attrName>ppt_x</p:attrName>
                                        </p:attrNameLst>
                                      </p:cBhvr>
                                      <p:tavLst>
                                        <p:tav tm="0">
                                          <p:val>
                                            <p:strVal val="1+#ppt_w/2"/>
                                          </p:val>
                                        </p:tav>
                                        <p:tav tm="100000">
                                          <p:val>
                                            <p:strVal val="#ppt_x"/>
                                          </p:val>
                                        </p:tav>
                                      </p:tavLst>
                                    </p:anim>
                                    <p:anim calcmode="lin" valueType="num">
                                      <p:cBhvr additive="base">
                                        <p:cTn dur="500" fill="hold" id="28"/>
                                        <p:tgtEl>
                                          <p:spTgt spid="3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2">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additive="base">
                                        <p:cTn dur="500" fill="hold" id="32"/>
                                        <p:tgtEl>
                                          <p:spTgt spid="42"/>
                                        </p:tgtEl>
                                        <p:attrNameLst>
                                          <p:attrName>ppt_x</p:attrName>
                                        </p:attrNameLst>
                                      </p:cBhvr>
                                      <p:tavLst>
                                        <p:tav tm="0">
                                          <p:val>
                                            <p:strVal val="1+#ppt_w/2"/>
                                          </p:val>
                                        </p:tav>
                                        <p:tav tm="100000">
                                          <p:val>
                                            <p:strVal val="#ppt_x"/>
                                          </p:val>
                                        </p:tav>
                                      </p:tavLst>
                                    </p:anim>
                                    <p:anim calcmode="lin" valueType="num">
                                      <p:cBhvr additive="base">
                                        <p:cTn dur="500" fill="hold" id="33"/>
                                        <p:tgtEl>
                                          <p:spTgt spid="4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2">
                                  <p:stCondLst>
                                    <p:cond delay="0"/>
                                  </p:stCondLst>
                                  <p:childTnLst>
                                    <p:set>
                                      <p:cBhvr>
                                        <p:cTn dur="1" fill="hold" id="36">
                                          <p:stCondLst>
                                            <p:cond delay="0"/>
                                          </p:stCondLst>
                                        </p:cTn>
                                        <p:tgtEl>
                                          <p:spTgt spid="47"/>
                                        </p:tgtEl>
                                        <p:attrNameLst>
                                          <p:attrName>style.visibility</p:attrName>
                                        </p:attrNameLst>
                                      </p:cBhvr>
                                      <p:to>
                                        <p:strVal val="visible"/>
                                      </p:to>
                                    </p:set>
                                    <p:anim calcmode="lin" valueType="num">
                                      <p:cBhvr additive="base">
                                        <p:cTn dur="500" fill="hold" id="37"/>
                                        <p:tgtEl>
                                          <p:spTgt spid="47"/>
                                        </p:tgtEl>
                                        <p:attrNameLst>
                                          <p:attrName>ppt_x</p:attrName>
                                        </p:attrNameLst>
                                      </p:cBhvr>
                                      <p:tavLst>
                                        <p:tav tm="0">
                                          <p:val>
                                            <p:strVal val="1+#ppt_w/2"/>
                                          </p:val>
                                        </p:tav>
                                        <p:tav tm="100000">
                                          <p:val>
                                            <p:strVal val="#ppt_x"/>
                                          </p:val>
                                        </p:tav>
                                      </p:tavLst>
                                    </p:anim>
                                    <p:anim calcmode="lin" valueType="num">
                                      <p:cBhvr additive="base">
                                        <p:cTn dur="500" fill="hold" id="38"/>
                                        <p:tgtEl>
                                          <p:spTgt spid="47"/>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id="40" nodeType="afterEffect" presetClass="entr" presetID="2" presetSubtype="2">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500" fill="hold" id="42"/>
                                        <p:tgtEl>
                                          <p:spTgt spid="50"/>
                                        </p:tgtEl>
                                        <p:attrNameLst>
                                          <p:attrName>ppt_x</p:attrName>
                                        </p:attrNameLst>
                                      </p:cBhvr>
                                      <p:tavLst>
                                        <p:tav tm="0">
                                          <p:val>
                                            <p:strVal val="1+#ppt_w/2"/>
                                          </p:val>
                                        </p:tav>
                                        <p:tav tm="100000">
                                          <p:val>
                                            <p:strVal val="#ppt_x"/>
                                          </p:val>
                                        </p:tav>
                                      </p:tavLst>
                                    </p:anim>
                                    <p:anim calcmode="lin" valueType="num">
                                      <p:cBhvr additive="base">
                                        <p:cTn dur="500" fill="hold" id="43"/>
                                        <p:tgtEl>
                                          <p:spTgt spid="5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id="45" nodeType="afterEffect" presetClass="entr" presetID="2" presetSubtype="2">
                                  <p:stCondLst>
                                    <p:cond delay="0"/>
                                  </p:stCondLst>
                                  <p:childTnLst>
                                    <p:set>
                                      <p:cBhvr>
                                        <p:cTn dur="1" fill="hold" id="46">
                                          <p:stCondLst>
                                            <p:cond delay="0"/>
                                          </p:stCondLst>
                                        </p:cTn>
                                        <p:tgtEl>
                                          <p:spTgt spid="53"/>
                                        </p:tgtEl>
                                        <p:attrNameLst>
                                          <p:attrName>style.visibility</p:attrName>
                                        </p:attrNameLst>
                                      </p:cBhvr>
                                      <p:to>
                                        <p:strVal val="visible"/>
                                      </p:to>
                                    </p:set>
                                    <p:anim calcmode="lin" valueType="num">
                                      <p:cBhvr additive="base">
                                        <p:cTn dur="500" fill="hold" id="47"/>
                                        <p:tgtEl>
                                          <p:spTgt spid="53"/>
                                        </p:tgtEl>
                                        <p:attrNameLst>
                                          <p:attrName>ppt_x</p:attrName>
                                        </p:attrNameLst>
                                      </p:cBhvr>
                                      <p:tavLst>
                                        <p:tav tm="0">
                                          <p:val>
                                            <p:strVal val="1+#ppt_w/2"/>
                                          </p:val>
                                        </p:tav>
                                        <p:tav tm="100000">
                                          <p:val>
                                            <p:strVal val="#ppt_x"/>
                                          </p:val>
                                        </p:tav>
                                      </p:tavLst>
                                    </p:anim>
                                    <p:anim calcmode="lin" valueType="num">
                                      <p:cBhvr additive="base">
                                        <p:cTn dur="500" fill="hold" id="48"/>
                                        <p:tgtEl>
                                          <p:spTgt spid="5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id="50" nodeType="afterEffect" presetClass="entr" presetID="2" presetSubtype="2">
                                  <p:stCondLst>
                                    <p:cond delay="0"/>
                                  </p:stCondLst>
                                  <p:childTnLst>
                                    <p:set>
                                      <p:cBhvr>
                                        <p:cTn dur="1" fill="hold" id="51">
                                          <p:stCondLst>
                                            <p:cond delay="0"/>
                                          </p:stCondLst>
                                        </p:cTn>
                                        <p:tgtEl>
                                          <p:spTgt spid="56"/>
                                        </p:tgtEl>
                                        <p:attrNameLst>
                                          <p:attrName>style.visibility</p:attrName>
                                        </p:attrNameLst>
                                      </p:cBhvr>
                                      <p:to>
                                        <p:strVal val="visible"/>
                                      </p:to>
                                    </p:set>
                                    <p:anim calcmode="lin" valueType="num">
                                      <p:cBhvr additive="base">
                                        <p:cTn dur="500" fill="hold" id="52"/>
                                        <p:tgtEl>
                                          <p:spTgt spid="56"/>
                                        </p:tgtEl>
                                        <p:attrNameLst>
                                          <p:attrName>ppt_x</p:attrName>
                                        </p:attrNameLst>
                                      </p:cBhvr>
                                      <p:tavLst>
                                        <p:tav tm="0">
                                          <p:val>
                                            <p:strVal val="1+#ppt_w/2"/>
                                          </p:val>
                                        </p:tav>
                                        <p:tav tm="100000">
                                          <p:val>
                                            <p:strVal val="#ppt_x"/>
                                          </p:val>
                                        </p:tav>
                                      </p:tavLst>
                                    </p:anim>
                                    <p:anim calcmode="lin" valueType="num">
                                      <p:cBhvr additive="base">
                                        <p:cTn dur="500" fill="hold" id="53"/>
                                        <p:tgtEl>
                                          <p:spTgt spid="56"/>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id="55" nodeType="afterEffect" presetClass="entr" presetID="2" presetSubtype="2">
                                  <p:stCondLst>
                                    <p:cond delay="0"/>
                                  </p:stCondLst>
                                  <p:childTnLst>
                                    <p:set>
                                      <p:cBhvr>
                                        <p:cTn dur="1" fill="hold" id="56">
                                          <p:stCondLst>
                                            <p:cond delay="0"/>
                                          </p:stCondLst>
                                        </p:cTn>
                                        <p:tgtEl>
                                          <p:spTgt spid="64"/>
                                        </p:tgtEl>
                                        <p:attrNameLst>
                                          <p:attrName>style.visibility</p:attrName>
                                        </p:attrNameLst>
                                      </p:cBhvr>
                                      <p:to>
                                        <p:strVal val="visible"/>
                                      </p:to>
                                    </p:set>
                                    <p:anim calcmode="lin" valueType="num">
                                      <p:cBhvr additive="base">
                                        <p:cTn dur="500" fill="hold" id="57"/>
                                        <p:tgtEl>
                                          <p:spTgt spid="64"/>
                                        </p:tgtEl>
                                        <p:attrNameLst>
                                          <p:attrName>ppt_x</p:attrName>
                                        </p:attrNameLst>
                                      </p:cBhvr>
                                      <p:tavLst>
                                        <p:tav tm="0">
                                          <p:val>
                                            <p:strVal val="1+#ppt_w/2"/>
                                          </p:val>
                                        </p:tav>
                                        <p:tav tm="100000">
                                          <p:val>
                                            <p:strVal val="#ppt_x"/>
                                          </p:val>
                                        </p:tav>
                                      </p:tavLst>
                                    </p:anim>
                                    <p:anim calcmode="lin" valueType="num">
                                      <p:cBhvr additive="base">
                                        <p:cTn dur="500" fill="hold" id="58"/>
                                        <p:tgtEl>
                                          <p:spTgt spid="64"/>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500"/>
                            </p:stCondLst>
                            <p:childTnLst>
                              <p:par>
                                <p:cTn fill="hold" id="60" nodeType="afterEffect" presetClass="entr" presetID="2" presetSubtype="2">
                                  <p:stCondLst>
                                    <p:cond delay="0"/>
                                  </p:stCondLst>
                                  <p:childTnLst>
                                    <p:set>
                                      <p:cBhvr>
                                        <p:cTn dur="1" fill="hold" id="61">
                                          <p:stCondLst>
                                            <p:cond delay="0"/>
                                          </p:stCondLst>
                                        </p:cTn>
                                        <p:tgtEl>
                                          <p:spTgt spid="82"/>
                                        </p:tgtEl>
                                        <p:attrNameLst>
                                          <p:attrName>style.visibility</p:attrName>
                                        </p:attrNameLst>
                                      </p:cBhvr>
                                      <p:to>
                                        <p:strVal val="visible"/>
                                      </p:to>
                                    </p:set>
                                    <p:anim calcmode="lin" valueType="num">
                                      <p:cBhvr additive="base">
                                        <p:cTn dur="500" fill="hold" id="62"/>
                                        <p:tgtEl>
                                          <p:spTgt spid="82"/>
                                        </p:tgtEl>
                                        <p:attrNameLst>
                                          <p:attrName>ppt_x</p:attrName>
                                        </p:attrNameLst>
                                      </p:cBhvr>
                                      <p:tavLst>
                                        <p:tav tm="0">
                                          <p:val>
                                            <p:strVal val="1+#ppt_w/2"/>
                                          </p:val>
                                        </p:tav>
                                        <p:tav tm="100000">
                                          <p:val>
                                            <p:strVal val="#ppt_x"/>
                                          </p:val>
                                        </p:tav>
                                      </p:tavLst>
                                    </p:anim>
                                    <p:anim calcmode="lin" valueType="num">
                                      <p:cBhvr additive="base">
                                        <p:cTn dur="500" fill="hold" id="63"/>
                                        <p:tgtEl>
                                          <p:spTgt spid="82"/>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000"/>
                            </p:stCondLst>
                            <p:childTnLst>
                              <p:par>
                                <p:cTn fill="hold" grpId="0" id="65" nodeType="afterEffect" presetClass="entr" presetID="2" presetSubtype="2">
                                  <p:stCondLst>
                                    <p:cond delay="0"/>
                                  </p:stCondLst>
                                  <p:childTnLst>
                                    <p:set>
                                      <p:cBhvr>
                                        <p:cTn dur="1" fill="hold" id="66">
                                          <p:stCondLst>
                                            <p:cond delay="0"/>
                                          </p:stCondLst>
                                        </p:cTn>
                                        <p:tgtEl>
                                          <p:spTgt spid="87"/>
                                        </p:tgtEl>
                                        <p:attrNameLst>
                                          <p:attrName>style.visibility</p:attrName>
                                        </p:attrNameLst>
                                      </p:cBhvr>
                                      <p:to>
                                        <p:strVal val="visible"/>
                                      </p:to>
                                    </p:set>
                                    <p:anim calcmode="lin" valueType="num">
                                      <p:cBhvr additive="base">
                                        <p:cTn dur="500" fill="hold" id="67"/>
                                        <p:tgtEl>
                                          <p:spTgt spid="87"/>
                                        </p:tgtEl>
                                        <p:attrNameLst>
                                          <p:attrName>ppt_x</p:attrName>
                                        </p:attrNameLst>
                                      </p:cBhvr>
                                      <p:tavLst>
                                        <p:tav tm="0">
                                          <p:val>
                                            <p:strVal val="1+#ppt_w/2"/>
                                          </p:val>
                                        </p:tav>
                                        <p:tav tm="100000">
                                          <p:val>
                                            <p:strVal val="#ppt_x"/>
                                          </p:val>
                                        </p:tav>
                                      </p:tavLst>
                                    </p:anim>
                                    <p:anim calcmode="lin" valueType="num">
                                      <p:cBhvr additive="base">
                                        <p:cTn dur="500" fill="hold" id="68"/>
                                        <p:tgtEl>
                                          <p:spTgt spid="87"/>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 presetSubtype="2">
                                  <p:stCondLst>
                                    <p:cond delay="0"/>
                                  </p:stCondLst>
                                  <p:childTnLst>
                                    <p:set>
                                      <p:cBhvr>
                                        <p:cTn dur="1" fill="hold" id="71">
                                          <p:stCondLst>
                                            <p:cond delay="0"/>
                                          </p:stCondLst>
                                        </p:cTn>
                                        <p:tgtEl>
                                          <p:spTgt spid="88"/>
                                        </p:tgtEl>
                                        <p:attrNameLst>
                                          <p:attrName>style.visibility</p:attrName>
                                        </p:attrNameLst>
                                      </p:cBhvr>
                                      <p:to>
                                        <p:strVal val="visible"/>
                                      </p:to>
                                    </p:set>
                                    <p:anim calcmode="lin" valueType="num">
                                      <p:cBhvr additive="base">
                                        <p:cTn dur="500" fill="hold" id="72"/>
                                        <p:tgtEl>
                                          <p:spTgt spid="88"/>
                                        </p:tgtEl>
                                        <p:attrNameLst>
                                          <p:attrName>ppt_x</p:attrName>
                                        </p:attrNameLst>
                                      </p:cBhvr>
                                      <p:tavLst>
                                        <p:tav tm="0">
                                          <p:val>
                                            <p:strVal val="1+#ppt_w/2"/>
                                          </p:val>
                                        </p:tav>
                                        <p:tav tm="100000">
                                          <p:val>
                                            <p:strVal val="#ppt_x"/>
                                          </p:val>
                                        </p:tav>
                                      </p:tavLst>
                                    </p:anim>
                                    <p:anim calcmode="lin" valueType="num">
                                      <p:cBhvr additive="base">
                                        <p:cTn dur="500" fill="hold" id="73"/>
                                        <p:tgtEl>
                                          <p:spTgt spid="88"/>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000"/>
                            </p:stCondLst>
                            <p:childTnLst>
                              <p:par>
                                <p:cTn fill="hold" grpId="0" id="75" nodeType="afterEffect" presetClass="entr" presetID="2" presetSubtype="2">
                                  <p:stCondLst>
                                    <p:cond delay="0"/>
                                  </p:stCondLst>
                                  <p:childTnLst>
                                    <p:set>
                                      <p:cBhvr>
                                        <p:cTn dur="1" fill="hold" id="76">
                                          <p:stCondLst>
                                            <p:cond delay="0"/>
                                          </p:stCondLst>
                                        </p:cTn>
                                        <p:tgtEl>
                                          <p:spTgt spid="89"/>
                                        </p:tgtEl>
                                        <p:attrNameLst>
                                          <p:attrName>style.visibility</p:attrName>
                                        </p:attrNameLst>
                                      </p:cBhvr>
                                      <p:to>
                                        <p:strVal val="visible"/>
                                      </p:to>
                                    </p:set>
                                    <p:anim calcmode="lin" valueType="num">
                                      <p:cBhvr additive="base">
                                        <p:cTn dur="500" fill="hold" id="77"/>
                                        <p:tgtEl>
                                          <p:spTgt spid="89"/>
                                        </p:tgtEl>
                                        <p:attrNameLst>
                                          <p:attrName>ppt_x</p:attrName>
                                        </p:attrNameLst>
                                      </p:cBhvr>
                                      <p:tavLst>
                                        <p:tav tm="0">
                                          <p:val>
                                            <p:strVal val="1+#ppt_w/2"/>
                                          </p:val>
                                        </p:tav>
                                        <p:tav tm="100000">
                                          <p:val>
                                            <p:strVal val="#ppt_x"/>
                                          </p:val>
                                        </p:tav>
                                      </p:tavLst>
                                    </p:anim>
                                    <p:anim calcmode="lin" valueType="num">
                                      <p:cBhvr additive="base">
                                        <p:cTn dur="500" fill="hold" id="78"/>
                                        <p:tgtEl>
                                          <p:spTgt spid="89"/>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500"/>
                            </p:stCondLst>
                            <p:childTnLst>
                              <p:par>
                                <p:cTn fill="hold" id="80" nodeType="afterEffect" presetClass="entr" presetID="22" presetSubtype="8">
                                  <p:stCondLst>
                                    <p:cond delay="0"/>
                                  </p:stCondLst>
                                  <p:childTnLst>
                                    <p:set>
                                      <p:cBhvr>
                                        <p:cTn dur="1" fill="hold" id="81">
                                          <p:stCondLst>
                                            <p:cond delay="0"/>
                                          </p:stCondLst>
                                        </p:cTn>
                                        <p:tgtEl>
                                          <p:spTgt spid="90"/>
                                        </p:tgtEl>
                                        <p:attrNameLst>
                                          <p:attrName>style.visibility</p:attrName>
                                        </p:attrNameLst>
                                      </p:cBhvr>
                                      <p:to>
                                        <p:strVal val="visible"/>
                                      </p:to>
                                    </p:set>
                                    <p:animEffect filter="wipe(left)" transition="in">
                                      <p:cBhvr>
                                        <p:cTn dur="500" id="82"/>
                                        <p:tgtEl>
                                          <p:spTgt spid="90"/>
                                        </p:tgtEl>
                                      </p:cBhvr>
                                    </p:animEffect>
                                  </p:childTnLst>
                                </p:cTn>
                              </p:par>
                            </p:childTnLst>
                          </p:cTn>
                        </p:par>
                        <p:par>
                          <p:cTn fill="hold" id="83" nodeType="afterGroup">
                            <p:stCondLst>
                              <p:cond delay="8000"/>
                            </p:stCondLst>
                            <p:childTnLst>
                              <p:par>
                                <p:cTn fill="hold" grpId="0" id="84" nodeType="afterEffect" presetClass="entr" presetID="2" presetSubtype="8">
                                  <p:stCondLst>
                                    <p:cond delay="0"/>
                                  </p:stCondLst>
                                  <p:childTnLst>
                                    <p:set>
                                      <p:cBhvr>
                                        <p:cTn dur="1" fill="hold" id="85">
                                          <p:stCondLst>
                                            <p:cond delay="0"/>
                                          </p:stCondLst>
                                        </p:cTn>
                                        <p:tgtEl>
                                          <p:spTgt spid="91"/>
                                        </p:tgtEl>
                                        <p:attrNameLst>
                                          <p:attrName>style.visibility</p:attrName>
                                        </p:attrNameLst>
                                      </p:cBhvr>
                                      <p:to>
                                        <p:strVal val="visible"/>
                                      </p:to>
                                    </p:set>
                                    <p:anim calcmode="lin" valueType="num">
                                      <p:cBhvr additive="base">
                                        <p:cTn dur="500" fill="hold" id="86"/>
                                        <p:tgtEl>
                                          <p:spTgt spid="91"/>
                                        </p:tgtEl>
                                        <p:attrNameLst>
                                          <p:attrName>ppt_x</p:attrName>
                                        </p:attrNameLst>
                                      </p:cBhvr>
                                      <p:tavLst>
                                        <p:tav tm="0">
                                          <p:val>
                                            <p:strVal val="0-#ppt_w/2"/>
                                          </p:val>
                                        </p:tav>
                                        <p:tav tm="100000">
                                          <p:val>
                                            <p:strVal val="#ppt_x"/>
                                          </p:val>
                                        </p:tav>
                                      </p:tavLst>
                                    </p:anim>
                                    <p:anim calcmode="lin" valueType="num">
                                      <p:cBhvr additive="base">
                                        <p:cTn dur="500" fill="hold" id="87"/>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87"/>
      <p:bldP grpId="0" spid="88"/>
      <p:bldP grpId="0" spid="89"/>
      <p:bldP grpId="0" spid="91"/>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2494980" y="2337777"/>
            <a:ext cx="1242073" cy="1242074"/>
            <a:chOff x="4993868" y="2326868"/>
            <a:chExt cx="2204265" cy="2204265"/>
          </a:xfrm>
          <a:effectLst>
            <a:outerShdw algn="tl" blurRad="292100" dir="2700000" dist="114300" rotWithShape="0">
              <a:prstClr val="black">
                <a:alpha val="25000"/>
              </a:prstClr>
            </a:outerShdw>
          </a:effectLst>
        </p:grpSpPr>
        <p:sp>
          <p:nvSpPr>
            <p:cNvPr id="122" name="任意多边形 121"/>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5" name="组合 124"/>
          <p:cNvGrpSpPr/>
          <p:nvPr/>
        </p:nvGrpSpPr>
        <p:grpSpPr>
          <a:xfrm>
            <a:off x="3426192" y="1628962"/>
            <a:ext cx="1242073" cy="1242074"/>
            <a:chOff x="4993868" y="2326868"/>
            <a:chExt cx="2204265" cy="2204265"/>
          </a:xfrm>
          <a:effectLst>
            <a:outerShdw algn="tl" blurRad="292100" dir="2700000" dist="114300" rotWithShape="0">
              <a:prstClr val="black">
                <a:alpha val="25000"/>
              </a:prstClr>
            </a:outerShdw>
          </a:effectLst>
        </p:grpSpPr>
        <p:sp>
          <p:nvSpPr>
            <p:cNvPr id="126" name="任意多边形 125"/>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椭圆 126"/>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椭圆 127"/>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9" name="组合 128"/>
          <p:cNvGrpSpPr/>
          <p:nvPr/>
        </p:nvGrpSpPr>
        <p:grpSpPr>
          <a:xfrm>
            <a:off x="4401054" y="2337777"/>
            <a:ext cx="1242073" cy="1242074"/>
            <a:chOff x="4993868" y="2326868"/>
            <a:chExt cx="2204265" cy="2204265"/>
          </a:xfrm>
          <a:effectLst>
            <a:outerShdw algn="tl" blurRad="292100" dir="2700000" dist="114300" rotWithShape="0">
              <a:prstClr val="black">
                <a:alpha val="25000"/>
              </a:prstClr>
            </a:outerShdw>
          </a:effectLst>
        </p:grpSpPr>
        <p:sp>
          <p:nvSpPr>
            <p:cNvPr id="130" name="任意多边形 129"/>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椭圆 130"/>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椭圆 131"/>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3" name="组合 132"/>
          <p:cNvGrpSpPr/>
          <p:nvPr/>
        </p:nvGrpSpPr>
        <p:grpSpPr>
          <a:xfrm>
            <a:off x="5349798" y="1628962"/>
            <a:ext cx="1242073" cy="1242074"/>
            <a:chOff x="4993868" y="2326868"/>
            <a:chExt cx="2204265" cy="2204265"/>
          </a:xfrm>
          <a:effectLst>
            <a:outerShdw algn="tl" blurRad="292100" dir="2700000" dist="114300" rotWithShape="0">
              <a:prstClr val="black">
                <a:alpha val="25000"/>
              </a:prstClr>
            </a:outerShdw>
          </a:effectLst>
        </p:grpSpPr>
        <p:sp>
          <p:nvSpPr>
            <p:cNvPr id="134" name="任意多边形 133"/>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椭圆 134"/>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椭圆 135"/>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7" name="组合 136"/>
          <p:cNvGrpSpPr/>
          <p:nvPr/>
        </p:nvGrpSpPr>
        <p:grpSpPr>
          <a:xfrm>
            <a:off x="6225037" y="1232871"/>
            <a:ext cx="2013686" cy="686157"/>
            <a:chOff x="5947699" y="908862"/>
            <a:chExt cx="2684915" cy="914875"/>
          </a:xfrm>
        </p:grpSpPr>
        <p:grpSp>
          <p:nvGrpSpPr>
            <p:cNvPr id="138" name="组合 137"/>
            <p:cNvGrpSpPr/>
            <p:nvPr/>
          </p:nvGrpSpPr>
          <p:grpSpPr>
            <a:xfrm flipV="1">
              <a:off x="5947699" y="1317986"/>
              <a:ext cx="2684915" cy="333365"/>
              <a:chOff x="5272248" y="4626108"/>
              <a:chExt cx="2684915" cy="333365"/>
            </a:xfrm>
          </p:grpSpPr>
          <p:sp>
            <p:nvSpPr>
              <p:cNvPr id="141" name="椭圆 14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2" name="任意多边形 141"/>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39" name="文本框 138"/>
            <p:cNvSpPr txBox="1"/>
            <p:nvPr/>
          </p:nvSpPr>
          <p:spPr>
            <a:xfrm>
              <a:off x="6852148" y="908862"/>
              <a:ext cx="1780467" cy="426720"/>
            </a:xfrm>
            <a:prstGeom prst="rect">
              <a:avLst/>
            </a:prstGeom>
            <a:noFill/>
          </p:spPr>
          <p:txBody>
            <a:bodyPr rtlCol="0" wrap="square">
              <a:spAutoFit/>
            </a:bodyPr>
            <a:lstStyle/>
            <a:p>
              <a:r>
                <a:rPr altLang="en-US" lang="zh-CN" sz="1500">
                  <a:solidFill>
                    <a:schemeClr val="bg2"/>
                  </a:solidFill>
                  <a:latin charset="-122" panose="01010104010101010101" pitchFamily="2" typeface="时尚中黑简体"/>
                  <a:ea charset="-122" panose="01010104010101010101" pitchFamily="2" typeface="时尚中黑简体"/>
                </a:rPr>
                <a:t>在此添加标题</a:t>
              </a:r>
            </a:p>
          </p:txBody>
        </p:sp>
        <p:sp>
          <p:nvSpPr>
            <p:cNvPr id="140" name="文本框 139"/>
            <p:cNvSpPr txBox="1"/>
            <p:nvPr/>
          </p:nvSpPr>
          <p:spPr>
            <a:xfrm>
              <a:off x="6290683" y="1331295"/>
              <a:ext cx="2341931" cy="487679"/>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单击此处添加文本单击此处添加单击此处添加文本单击此处</a:t>
              </a:r>
            </a:p>
          </p:txBody>
        </p:sp>
      </p:grpSp>
      <p:grpSp>
        <p:nvGrpSpPr>
          <p:cNvPr id="143" name="组合 142"/>
          <p:cNvGrpSpPr/>
          <p:nvPr/>
        </p:nvGrpSpPr>
        <p:grpSpPr>
          <a:xfrm flipV="1">
            <a:off x="5285996" y="3399469"/>
            <a:ext cx="2013686" cy="629276"/>
            <a:chOff x="5947699" y="843317"/>
            <a:chExt cx="2684915" cy="839035"/>
          </a:xfrm>
        </p:grpSpPr>
        <p:grpSp>
          <p:nvGrpSpPr>
            <p:cNvPr id="144" name="组合 143"/>
            <p:cNvGrpSpPr/>
            <p:nvPr/>
          </p:nvGrpSpPr>
          <p:grpSpPr>
            <a:xfrm flipV="1">
              <a:off x="5947699" y="1317986"/>
              <a:ext cx="2684915" cy="333365"/>
              <a:chOff x="5272248" y="4626108"/>
              <a:chExt cx="2684915" cy="333365"/>
            </a:xfrm>
          </p:grpSpPr>
          <p:sp>
            <p:nvSpPr>
              <p:cNvPr id="147" name="椭圆 14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8" name="任意多边形 147"/>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45" name="文本框 144"/>
            <p:cNvSpPr txBox="1"/>
            <p:nvPr/>
          </p:nvSpPr>
          <p:spPr>
            <a:xfrm flipV="1">
              <a:off x="6852147" y="1255632"/>
              <a:ext cx="1780467" cy="426720"/>
            </a:xfrm>
            <a:prstGeom prst="rect">
              <a:avLst/>
            </a:prstGeom>
            <a:noFill/>
          </p:spPr>
          <p:txBody>
            <a:bodyPr rtlCol="0" wrap="square">
              <a:spAutoFit/>
            </a:bodyPr>
            <a:lstStyle/>
            <a:p>
              <a:r>
                <a:rPr altLang="en-US" lang="zh-CN" sz="1500">
                  <a:solidFill>
                    <a:schemeClr val="tx2"/>
                  </a:solidFill>
                  <a:latin charset="-122" panose="01010104010101010101" pitchFamily="2" typeface="时尚中黑简体"/>
                  <a:ea charset="-122" panose="01010104010101010101" pitchFamily="2" typeface="时尚中黑简体"/>
                </a:rPr>
                <a:t>在此添加标题</a:t>
              </a:r>
            </a:p>
          </p:txBody>
        </p:sp>
        <p:sp>
          <p:nvSpPr>
            <p:cNvPr id="146" name="文本框 145"/>
            <p:cNvSpPr txBox="1"/>
            <p:nvPr/>
          </p:nvSpPr>
          <p:spPr>
            <a:xfrm flipV="1">
              <a:off x="6290683" y="848080"/>
              <a:ext cx="2341931" cy="48768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单击此处添加文本单击此处添加单击此处添加文本单击此处</a:t>
              </a:r>
            </a:p>
          </p:txBody>
        </p:sp>
      </p:grpSp>
      <p:grpSp>
        <p:nvGrpSpPr>
          <p:cNvPr id="149" name="组合 148"/>
          <p:cNvGrpSpPr/>
          <p:nvPr/>
        </p:nvGrpSpPr>
        <p:grpSpPr>
          <a:xfrm flipH="1">
            <a:off x="1776466" y="1234224"/>
            <a:ext cx="2013686" cy="686157"/>
            <a:chOff x="5947699" y="908862"/>
            <a:chExt cx="2684915" cy="914875"/>
          </a:xfrm>
        </p:grpSpPr>
        <p:grpSp>
          <p:nvGrpSpPr>
            <p:cNvPr id="150" name="组合 149"/>
            <p:cNvGrpSpPr/>
            <p:nvPr/>
          </p:nvGrpSpPr>
          <p:grpSpPr>
            <a:xfrm flipV="1">
              <a:off x="5947699" y="1317986"/>
              <a:ext cx="2684915" cy="333365"/>
              <a:chOff x="5272248" y="4626108"/>
              <a:chExt cx="2684915" cy="333365"/>
            </a:xfrm>
          </p:grpSpPr>
          <p:sp>
            <p:nvSpPr>
              <p:cNvPr id="153" name="椭圆 15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4" name="任意多边形 153"/>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51" name="文本框 150"/>
            <p:cNvSpPr txBox="1"/>
            <p:nvPr/>
          </p:nvSpPr>
          <p:spPr>
            <a:xfrm>
              <a:off x="6852147" y="908862"/>
              <a:ext cx="1780467" cy="426720"/>
            </a:xfrm>
            <a:prstGeom prst="rect">
              <a:avLst/>
            </a:prstGeom>
            <a:noFill/>
          </p:spPr>
          <p:txBody>
            <a:bodyPr rtlCol="0" wrap="square">
              <a:spAutoFit/>
            </a:bodyPr>
            <a:lstStyle/>
            <a:p>
              <a:r>
                <a:rPr altLang="en-US" lang="zh-CN" sz="1500">
                  <a:solidFill>
                    <a:schemeClr val="bg2"/>
                  </a:solidFill>
                  <a:latin charset="-122" panose="01010104010101010101" pitchFamily="2" typeface="时尚中黑简体"/>
                  <a:ea charset="-122" panose="01010104010101010101" pitchFamily="2" typeface="时尚中黑简体"/>
                </a:rPr>
                <a:t>在此添加标题</a:t>
              </a:r>
            </a:p>
          </p:txBody>
        </p:sp>
        <p:sp>
          <p:nvSpPr>
            <p:cNvPr id="152" name="文本框 151"/>
            <p:cNvSpPr txBox="1"/>
            <p:nvPr/>
          </p:nvSpPr>
          <p:spPr>
            <a:xfrm>
              <a:off x="6290684" y="1331295"/>
              <a:ext cx="2341931" cy="487679"/>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单击此处添加文本单击此处添加单击此处添加文本单击此处</a:t>
              </a:r>
            </a:p>
          </p:txBody>
        </p:sp>
      </p:grpSp>
      <p:grpSp>
        <p:nvGrpSpPr>
          <p:cNvPr id="155" name="组合 154"/>
          <p:cNvGrpSpPr/>
          <p:nvPr/>
        </p:nvGrpSpPr>
        <p:grpSpPr>
          <a:xfrm flipH="1" flipV="1">
            <a:off x="866545" y="3387563"/>
            <a:ext cx="2013686" cy="629276"/>
            <a:chOff x="5947699" y="843317"/>
            <a:chExt cx="2684915" cy="839035"/>
          </a:xfrm>
        </p:grpSpPr>
        <p:grpSp>
          <p:nvGrpSpPr>
            <p:cNvPr id="156" name="组合 155"/>
            <p:cNvGrpSpPr/>
            <p:nvPr/>
          </p:nvGrpSpPr>
          <p:grpSpPr>
            <a:xfrm flipV="1">
              <a:off x="5947699" y="1317986"/>
              <a:ext cx="2684915" cy="333365"/>
              <a:chOff x="5272248" y="4626108"/>
              <a:chExt cx="2684915" cy="333365"/>
            </a:xfrm>
          </p:grpSpPr>
          <p:sp>
            <p:nvSpPr>
              <p:cNvPr id="159" name="椭圆 15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60" name="任意多边形 159"/>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57" name="文本框 156"/>
            <p:cNvSpPr txBox="1"/>
            <p:nvPr/>
          </p:nvSpPr>
          <p:spPr>
            <a:xfrm flipV="1">
              <a:off x="6852147" y="1255631"/>
              <a:ext cx="1780467" cy="426720"/>
            </a:xfrm>
            <a:prstGeom prst="rect">
              <a:avLst/>
            </a:prstGeom>
            <a:noFill/>
          </p:spPr>
          <p:txBody>
            <a:bodyPr rtlCol="0" wrap="square">
              <a:spAutoFit/>
            </a:bodyPr>
            <a:lstStyle/>
            <a:p>
              <a:r>
                <a:rPr altLang="en-US" lang="zh-CN" sz="1500">
                  <a:solidFill>
                    <a:schemeClr val="tx2"/>
                  </a:solidFill>
                  <a:latin charset="-122" panose="01010104010101010101" pitchFamily="2" typeface="时尚中黑简体"/>
                  <a:ea charset="-122" panose="01010104010101010101" pitchFamily="2" typeface="时尚中黑简体"/>
                </a:rPr>
                <a:t>在此添加标题</a:t>
              </a:r>
            </a:p>
          </p:txBody>
        </p:sp>
        <p:sp>
          <p:nvSpPr>
            <p:cNvPr id="158" name="文本框 157"/>
            <p:cNvSpPr txBox="1"/>
            <p:nvPr/>
          </p:nvSpPr>
          <p:spPr>
            <a:xfrm flipV="1">
              <a:off x="6290683" y="848079"/>
              <a:ext cx="2341931" cy="48768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单击此处添加文本单击此处添加单击此处添加文本单击此处</a:t>
              </a:r>
            </a:p>
          </p:txBody>
        </p:sp>
      </p:grpSp>
      <p:sp>
        <p:nvSpPr>
          <p:cNvPr id="173" name="文本框 172"/>
          <p:cNvSpPr txBox="1"/>
          <p:nvPr/>
        </p:nvSpPr>
        <p:spPr>
          <a:xfrm>
            <a:off x="2736678" y="2652912"/>
            <a:ext cx="750088" cy="548640"/>
          </a:xfrm>
          <a:prstGeom prst="rect">
            <a:avLst/>
          </a:prstGeom>
          <a:noFill/>
        </p:spPr>
        <p:txBody>
          <a:bodyPr rtlCol="0" wrap="square">
            <a:spAutoFit/>
          </a:bodyPr>
          <a:lstStyle/>
          <a:p>
            <a:pPr algn="ctr"/>
            <a:r>
              <a:rPr altLang="zh-CN" lang="en-US" sz="3000">
                <a:solidFill>
                  <a:schemeClr val="tx2"/>
                </a:solidFill>
                <a:latin charset="0" panose="020b0806030902050204" pitchFamily="34" typeface="Impact"/>
              </a:rPr>
              <a:t>01</a:t>
            </a:r>
          </a:p>
        </p:txBody>
      </p:sp>
      <p:sp>
        <p:nvSpPr>
          <p:cNvPr id="176" name="文本框 175"/>
          <p:cNvSpPr txBox="1"/>
          <p:nvPr/>
        </p:nvSpPr>
        <p:spPr>
          <a:xfrm>
            <a:off x="3674214" y="1955546"/>
            <a:ext cx="750088" cy="548640"/>
          </a:xfrm>
          <a:prstGeom prst="rect">
            <a:avLst/>
          </a:prstGeom>
          <a:noFill/>
        </p:spPr>
        <p:txBody>
          <a:bodyPr rtlCol="0" wrap="square">
            <a:spAutoFit/>
          </a:bodyPr>
          <a:lstStyle/>
          <a:p>
            <a:pPr algn="ctr"/>
            <a:r>
              <a:rPr altLang="zh-CN" lang="en-US" sz="3000">
                <a:solidFill>
                  <a:schemeClr val="bg2"/>
                </a:solidFill>
                <a:latin charset="0" panose="020b0806030902050204" pitchFamily="34" typeface="Impact"/>
              </a:rPr>
              <a:t>02</a:t>
            </a:r>
          </a:p>
        </p:txBody>
      </p:sp>
      <p:sp>
        <p:nvSpPr>
          <p:cNvPr id="179" name="文本框 178"/>
          <p:cNvSpPr txBox="1"/>
          <p:nvPr/>
        </p:nvSpPr>
        <p:spPr>
          <a:xfrm>
            <a:off x="5603621" y="1955546"/>
            <a:ext cx="750088" cy="548640"/>
          </a:xfrm>
          <a:prstGeom prst="rect">
            <a:avLst/>
          </a:prstGeom>
          <a:noFill/>
        </p:spPr>
        <p:txBody>
          <a:bodyPr rtlCol="0" wrap="square">
            <a:spAutoFit/>
          </a:bodyPr>
          <a:lstStyle/>
          <a:p>
            <a:pPr algn="ctr"/>
            <a:r>
              <a:rPr altLang="zh-CN" lang="en-US" sz="3000">
                <a:solidFill>
                  <a:schemeClr val="bg2"/>
                </a:solidFill>
                <a:latin charset="0" panose="020b0806030902050204" pitchFamily="34" typeface="Impact"/>
              </a:rPr>
              <a:t>04</a:t>
            </a:r>
          </a:p>
        </p:txBody>
      </p:sp>
      <p:sp>
        <p:nvSpPr>
          <p:cNvPr id="182" name="文本框 181"/>
          <p:cNvSpPr txBox="1"/>
          <p:nvPr/>
        </p:nvSpPr>
        <p:spPr>
          <a:xfrm>
            <a:off x="4647045" y="2652912"/>
            <a:ext cx="750088" cy="548640"/>
          </a:xfrm>
          <a:prstGeom prst="rect">
            <a:avLst/>
          </a:prstGeom>
          <a:noFill/>
        </p:spPr>
        <p:txBody>
          <a:bodyPr rtlCol="0" wrap="square">
            <a:spAutoFit/>
          </a:bodyPr>
          <a:lstStyle/>
          <a:p>
            <a:pPr algn="ctr"/>
            <a:r>
              <a:rPr altLang="zh-CN" lang="en-US" sz="3000">
                <a:solidFill>
                  <a:schemeClr val="tx2"/>
                </a:solidFill>
                <a:latin charset="0" panose="020b0806030902050204" pitchFamily="34" typeface="Impact"/>
              </a:rPr>
              <a:t>03</a:t>
            </a:r>
          </a:p>
        </p:txBody>
      </p:sp>
    </p:spTree>
    <p:extLst>
      <p:ext uri="{BB962C8B-B14F-4D97-AF65-F5344CB8AC3E}">
        <p14:creationId val="311127587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21"/>
                                        </p:tgtEl>
                                        <p:attrNameLst>
                                          <p:attrName>style.visibility</p:attrName>
                                        </p:attrNameLst>
                                      </p:cBhvr>
                                      <p:to>
                                        <p:strVal val="visible"/>
                                      </p:to>
                                    </p:set>
                                    <p:anim calcmode="lin" valueType="num">
                                      <p:cBhvr>
                                        <p:cTn dur="500" fill="hold" id="7"/>
                                        <p:tgtEl>
                                          <p:spTgt spid="121"/>
                                        </p:tgtEl>
                                        <p:attrNameLst>
                                          <p:attrName>ppt_w</p:attrName>
                                        </p:attrNameLst>
                                      </p:cBhvr>
                                      <p:tavLst>
                                        <p:tav tm="0">
                                          <p:val>
                                            <p:fltVal val="0"/>
                                          </p:val>
                                        </p:tav>
                                        <p:tav tm="100000">
                                          <p:val>
                                            <p:strVal val="#ppt_w"/>
                                          </p:val>
                                        </p:tav>
                                      </p:tavLst>
                                    </p:anim>
                                    <p:anim calcmode="lin" valueType="num">
                                      <p:cBhvr>
                                        <p:cTn dur="500" fill="hold" id="8"/>
                                        <p:tgtEl>
                                          <p:spTgt spid="121"/>
                                        </p:tgtEl>
                                        <p:attrNameLst>
                                          <p:attrName>ppt_h</p:attrName>
                                        </p:attrNameLst>
                                      </p:cBhvr>
                                      <p:tavLst>
                                        <p:tav tm="0">
                                          <p:val>
                                            <p:fltVal val="0"/>
                                          </p:val>
                                        </p:tav>
                                        <p:tav tm="100000">
                                          <p:val>
                                            <p:strVal val="#ppt_h"/>
                                          </p:val>
                                        </p:tav>
                                      </p:tavLst>
                                    </p:anim>
                                    <p:animEffect filter="fade" transition="in">
                                      <p:cBhvr>
                                        <p:cTn dur="500" id="9"/>
                                        <p:tgtEl>
                                          <p:spTgt spid="121"/>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25"/>
                                        </p:tgtEl>
                                        <p:attrNameLst>
                                          <p:attrName>style.visibility</p:attrName>
                                        </p:attrNameLst>
                                      </p:cBhvr>
                                      <p:to>
                                        <p:strVal val="visible"/>
                                      </p:to>
                                    </p:set>
                                    <p:anim calcmode="lin" valueType="num">
                                      <p:cBhvr>
                                        <p:cTn dur="500" fill="hold" id="13"/>
                                        <p:tgtEl>
                                          <p:spTgt spid="125"/>
                                        </p:tgtEl>
                                        <p:attrNameLst>
                                          <p:attrName>ppt_w</p:attrName>
                                        </p:attrNameLst>
                                      </p:cBhvr>
                                      <p:tavLst>
                                        <p:tav tm="0">
                                          <p:val>
                                            <p:fltVal val="0"/>
                                          </p:val>
                                        </p:tav>
                                        <p:tav tm="100000">
                                          <p:val>
                                            <p:strVal val="#ppt_w"/>
                                          </p:val>
                                        </p:tav>
                                      </p:tavLst>
                                    </p:anim>
                                    <p:anim calcmode="lin" valueType="num">
                                      <p:cBhvr>
                                        <p:cTn dur="500" fill="hold" id="14"/>
                                        <p:tgtEl>
                                          <p:spTgt spid="125"/>
                                        </p:tgtEl>
                                        <p:attrNameLst>
                                          <p:attrName>ppt_h</p:attrName>
                                        </p:attrNameLst>
                                      </p:cBhvr>
                                      <p:tavLst>
                                        <p:tav tm="0">
                                          <p:val>
                                            <p:fltVal val="0"/>
                                          </p:val>
                                        </p:tav>
                                        <p:tav tm="100000">
                                          <p:val>
                                            <p:strVal val="#ppt_h"/>
                                          </p:val>
                                        </p:tav>
                                      </p:tavLst>
                                    </p:anim>
                                    <p:animEffect filter="fade" transition="in">
                                      <p:cBhvr>
                                        <p:cTn dur="500" id="15"/>
                                        <p:tgtEl>
                                          <p:spTgt spid="125"/>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29"/>
                                        </p:tgtEl>
                                        <p:attrNameLst>
                                          <p:attrName>style.visibility</p:attrName>
                                        </p:attrNameLst>
                                      </p:cBhvr>
                                      <p:to>
                                        <p:strVal val="visible"/>
                                      </p:to>
                                    </p:set>
                                    <p:anim calcmode="lin" valueType="num">
                                      <p:cBhvr>
                                        <p:cTn dur="500" fill="hold" id="19"/>
                                        <p:tgtEl>
                                          <p:spTgt spid="129"/>
                                        </p:tgtEl>
                                        <p:attrNameLst>
                                          <p:attrName>ppt_w</p:attrName>
                                        </p:attrNameLst>
                                      </p:cBhvr>
                                      <p:tavLst>
                                        <p:tav tm="0">
                                          <p:val>
                                            <p:fltVal val="0"/>
                                          </p:val>
                                        </p:tav>
                                        <p:tav tm="100000">
                                          <p:val>
                                            <p:strVal val="#ppt_w"/>
                                          </p:val>
                                        </p:tav>
                                      </p:tavLst>
                                    </p:anim>
                                    <p:anim calcmode="lin" valueType="num">
                                      <p:cBhvr>
                                        <p:cTn dur="500" fill="hold" id="20"/>
                                        <p:tgtEl>
                                          <p:spTgt spid="129"/>
                                        </p:tgtEl>
                                        <p:attrNameLst>
                                          <p:attrName>ppt_h</p:attrName>
                                        </p:attrNameLst>
                                      </p:cBhvr>
                                      <p:tavLst>
                                        <p:tav tm="0">
                                          <p:val>
                                            <p:fltVal val="0"/>
                                          </p:val>
                                        </p:tav>
                                        <p:tav tm="100000">
                                          <p:val>
                                            <p:strVal val="#ppt_h"/>
                                          </p:val>
                                        </p:tav>
                                      </p:tavLst>
                                    </p:anim>
                                    <p:animEffect filter="fade" transition="in">
                                      <p:cBhvr>
                                        <p:cTn dur="500" id="21"/>
                                        <p:tgtEl>
                                          <p:spTgt spid="129"/>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33"/>
                                        </p:tgtEl>
                                        <p:attrNameLst>
                                          <p:attrName>style.visibility</p:attrName>
                                        </p:attrNameLst>
                                      </p:cBhvr>
                                      <p:to>
                                        <p:strVal val="visible"/>
                                      </p:to>
                                    </p:set>
                                    <p:anim calcmode="lin" valueType="num">
                                      <p:cBhvr>
                                        <p:cTn dur="500" fill="hold" id="25"/>
                                        <p:tgtEl>
                                          <p:spTgt spid="133"/>
                                        </p:tgtEl>
                                        <p:attrNameLst>
                                          <p:attrName>ppt_w</p:attrName>
                                        </p:attrNameLst>
                                      </p:cBhvr>
                                      <p:tavLst>
                                        <p:tav tm="0">
                                          <p:val>
                                            <p:fltVal val="0"/>
                                          </p:val>
                                        </p:tav>
                                        <p:tav tm="100000">
                                          <p:val>
                                            <p:strVal val="#ppt_w"/>
                                          </p:val>
                                        </p:tav>
                                      </p:tavLst>
                                    </p:anim>
                                    <p:anim calcmode="lin" valueType="num">
                                      <p:cBhvr>
                                        <p:cTn dur="500" fill="hold" id="26"/>
                                        <p:tgtEl>
                                          <p:spTgt spid="133"/>
                                        </p:tgtEl>
                                        <p:attrNameLst>
                                          <p:attrName>ppt_h</p:attrName>
                                        </p:attrNameLst>
                                      </p:cBhvr>
                                      <p:tavLst>
                                        <p:tav tm="0">
                                          <p:val>
                                            <p:fltVal val="0"/>
                                          </p:val>
                                        </p:tav>
                                        <p:tav tm="100000">
                                          <p:val>
                                            <p:strVal val="#ppt_h"/>
                                          </p:val>
                                        </p:tav>
                                      </p:tavLst>
                                    </p:anim>
                                    <p:animEffect filter="fade" transition="in">
                                      <p:cBhvr>
                                        <p:cTn dur="500" id="27"/>
                                        <p:tgtEl>
                                          <p:spTgt spid="133"/>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173"/>
                                        </p:tgtEl>
                                        <p:attrNameLst>
                                          <p:attrName>style.visibility</p:attrName>
                                        </p:attrNameLst>
                                      </p:cBhvr>
                                      <p:to>
                                        <p:strVal val="visible"/>
                                      </p:to>
                                    </p:set>
                                    <p:anim calcmode="lin" valueType="num">
                                      <p:cBhvr>
                                        <p:cTn dur="500" fill="hold" id="31"/>
                                        <p:tgtEl>
                                          <p:spTgt spid="173"/>
                                        </p:tgtEl>
                                        <p:attrNameLst>
                                          <p:attrName>ppt_w</p:attrName>
                                        </p:attrNameLst>
                                      </p:cBhvr>
                                      <p:tavLst>
                                        <p:tav tm="0">
                                          <p:val>
                                            <p:fltVal val="0"/>
                                          </p:val>
                                        </p:tav>
                                        <p:tav tm="100000">
                                          <p:val>
                                            <p:strVal val="#ppt_w"/>
                                          </p:val>
                                        </p:tav>
                                      </p:tavLst>
                                    </p:anim>
                                    <p:anim calcmode="lin" valueType="num">
                                      <p:cBhvr>
                                        <p:cTn dur="500" fill="hold" id="32"/>
                                        <p:tgtEl>
                                          <p:spTgt spid="173"/>
                                        </p:tgtEl>
                                        <p:attrNameLst>
                                          <p:attrName>ppt_h</p:attrName>
                                        </p:attrNameLst>
                                      </p:cBhvr>
                                      <p:tavLst>
                                        <p:tav tm="0">
                                          <p:val>
                                            <p:fltVal val="0"/>
                                          </p:val>
                                        </p:tav>
                                        <p:tav tm="100000">
                                          <p:val>
                                            <p:strVal val="#ppt_h"/>
                                          </p:val>
                                        </p:tav>
                                      </p:tavLst>
                                    </p:anim>
                                    <p:animEffect filter="fade" transition="in">
                                      <p:cBhvr>
                                        <p:cTn dur="500" id="33"/>
                                        <p:tgtEl>
                                          <p:spTgt spid="173"/>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176"/>
                                        </p:tgtEl>
                                        <p:attrNameLst>
                                          <p:attrName>style.visibility</p:attrName>
                                        </p:attrNameLst>
                                      </p:cBhvr>
                                      <p:to>
                                        <p:strVal val="visible"/>
                                      </p:to>
                                    </p:set>
                                    <p:anim calcmode="lin" valueType="num">
                                      <p:cBhvr>
                                        <p:cTn dur="500" fill="hold" id="37"/>
                                        <p:tgtEl>
                                          <p:spTgt spid="176"/>
                                        </p:tgtEl>
                                        <p:attrNameLst>
                                          <p:attrName>ppt_w</p:attrName>
                                        </p:attrNameLst>
                                      </p:cBhvr>
                                      <p:tavLst>
                                        <p:tav tm="0">
                                          <p:val>
                                            <p:fltVal val="0"/>
                                          </p:val>
                                        </p:tav>
                                        <p:tav tm="100000">
                                          <p:val>
                                            <p:strVal val="#ppt_w"/>
                                          </p:val>
                                        </p:tav>
                                      </p:tavLst>
                                    </p:anim>
                                    <p:anim calcmode="lin" valueType="num">
                                      <p:cBhvr>
                                        <p:cTn dur="500" fill="hold" id="38"/>
                                        <p:tgtEl>
                                          <p:spTgt spid="176"/>
                                        </p:tgtEl>
                                        <p:attrNameLst>
                                          <p:attrName>ppt_h</p:attrName>
                                        </p:attrNameLst>
                                      </p:cBhvr>
                                      <p:tavLst>
                                        <p:tav tm="0">
                                          <p:val>
                                            <p:fltVal val="0"/>
                                          </p:val>
                                        </p:tav>
                                        <p:tav tm="100000">
                                          <p:val>
                                            <p:strVal val="#ppt_h"/>
                                          </p:val>
                                        </p:tav>
                                      </p:tavLst>
                                    </p:anim>
                                    <p:animEffect filter="fade" transition="in">
                                      <p:cBhvr>
                                        <p:cTn dur="500" id="39"/>
                                        <p:tgtEl>
                                          <p:spTgt spid="176"/>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179"/>
                                        </p:tgtEl>
                                        <p:attrNameLst>
                                          <p:attrName>style.visibility</p:attrName>
                                        </p:attrNameLst>
                                      </p:cBhvr>
                                      <p:to>
                                        <p:strVal val="visible"/>
                                      </p:to>
                                    </p:set>
                                    <p:anim calcmode="lin" valueType="num">
                                      <p:cBhvr>
                                        <p:cTn dur="500" fill="hold" id="43"/>
                                        <p:tgtEl>
                                          <p:spTgt spid="179"/>
                                        </p:tgtEl>
                                        <p:attrNameLst>
                                          <p:attrName>ppt_w</p:attrName>
                                        </p:attrNameLst>
                                      </p:cBhvr>
                                      <p:tavLst>
                                        <p:tav tm="0">
                                          <p:val>
                                            <p:fltVal val="0"/>
                                          </p:val>
                                        </p:tav>
                                        <p:tav tm="100000">
                                          <p:val>
                                            <p:strVal val="#ppt_w"/>
                                          </p:val>
                                        </p:tav>
                                      </p:tavLst>
                                    </p:anim>
                                    <p:anim calcmode="lin" valueType="num">
                                      <p:cBhvr>
                                        <p:cTn dur="500" fill="hold" id="44"/>
                                        <p:tgtEl>
                                          <p:spTgt spid="179"/>
                                        </p:tgtEl>
                                        <p:attrNameLst>
                                          <p:attrName>ppt_h</p:attrName>
                                        </p:attrNameLst>
                                      </p:cBhvr>
                                      <p:tavLst>
                                        <p:tav tm="0">
                                          <p:val>
                                            <p:fltVal val="0"/>
                                          </p:val>
                                        </p:tav>
                                        <p:tav tm="100000">
                                          <p:val>
                                            <p:strVal val="#ppt_h"/>
                                          </p:val>
                                        </p:tav>
                                      </p:tavLst>
                                    </p:anim>
                                    <p:animEffect filter="fade" transition="in">
                                      <p:cBhvr>
                                        <p:cTn dur="500" id="45"/>
                                        <p:tgtEl>
                                          <p:spTgt spid="179"/>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182"/>
                                        </p:tgtEl>
                                        <p:attrNameLst>
                                          <p:attrName>style.visibility</p:attrName>
                                        </p:attrNameLst>
                                      </p:cBhvr>
                                      <p:to>
                                        <p:strVal val="visible"/>
                                      </p:to>
                                    </p:set>
                                    <p:anim calcmode="lin" valueType="num">
                                      <p:cBhvr>
                                        <p:cTn dur="500" fill="hold" id="49"/>
                                        <p:tgtEl>
                                          <p:spTgt spid="182"/>
                                        </p:tgtEl>
                                        <p:attrNameLst>
                                          <p:attrName>ppt_w</p:attrName>
                                        </p:attrNameLst>
                                      </p:cBhvr>
                                      <p:tavLst>
                                        <p:tav tm="0">
                                          <p:val>
                                            <p:fltVal val="0"/>
                                          </p:val>
                                        </p:tav>
                                        <p:tav tm="100000">
                                          <p:val>
                                            <p:strVal val="#ppt_w"/>
                                          </p:val>
                                        </p:tav>
                                      </p:tavLst>
                                    </p:anim>
                                    <p:anim calcmode="lin" valueType="num">
                                      <p:cBhvr>
                                        <p:cTn dur="500" fill="hold" id="50"/>
                                        <p:tgtEl>
                                          <p:spTgt spid="182"/>
                                        </p:tgtEl>
                                        <p:attrNameLst>
                                          <p:attrName>ppt_h</p:attrName>
                                        </p:attrNameLst>
                                      </p:cBhvr>
                                      <p:tavLst>
                                        <p:tav tm="0">
                                          <p:val>
                                            <p:fltVal val="0"/>
                                          </p:val>
                                        </p:tav>
                                        <p:tav tm="100000">
                                          <p:val>
                                            <p:strVal val="#ppt_h"/>
                                          </p:val>
                                        </p:tav>
                                      </p:tavLst>
                                    </p:anim>
                                    <p:animEffect filter="fade" transition="in">
                                      <p:cBhvr>
                                        <p:cTn dur="500" id="51"/>
                                        <p:tgtEl>
                                          <p:spTgt spid="182"/>
                                        </p:tgtEl>
                                      </p:cBhvr>
                                    </p:animEffect>
                                  </p:childTnLst>
                                </p:cTn>
                              </p:par>
                            </p:childTnLst>
                          </p:cTn>
                        </p:par>
                        <p:par>
                          <p:cTn fill="hold" id="52" nodeType="afterGroup">
                            <p:stCondLst>
                              <p:cond delay="4000"/>
                            </p:stCondLst>
                            <p:childTnLst>
                              <p:par>
                                <p:cTn fill="hold" id="53" nodeType="afterEffect" presetClass="entr" presetID="2" presetSubtype="4">
                                  <p:stCondLst>
                                    <p:cond delay="0"/>
                                  </p:stCondLst>
                                  <p:childTnLst>
                                    <p:set>
                                      <p:cBhvr>
                                        <p:cTn dur="1" fill="hold" id="54">
                                          <p:stCondLst>
                                            <p:cond delay="0"/>
                                          </p:stCondLst>
                                        </p:cTn>
                                        <p:tgtEl>
                                          <p:spTgt spid="137"/>
                                        </p:tgtEl>
                                        <p:attrNameLst>
                                          <p:attrName>style.visibility</p:attrName>
                                        </p:attrNameLst>
                                      </p:cBhvr>
                                      <p:to>
                                        <p:strVal val="visible"/>
                                      </p:to>
                                    </p:set>
                                    <p:anim calcmode="lin" valueType="num">
                                      <p:cBhvr additive="base">
                                        <p:cTn dur="500" fill="hold" id="55"/>
                                        <p:tgtEl>
                                          <p:spTgt spid="137"/>
                                        </p:tgtEl>
                                        <p:attrNameLst>
                                          <p:attrName>ppt_x</p:attrName>
                                        </p:attrNameLst>
                                      </p:cBhvr>
                                      <p:tavLst>
                                        <p:tav tm="0">
                                          <p:val>
                                            <p:strVal val="#ppt_x"/>
                                          </p:val>
                                        </p:tav>
                                        <p:tav tm="100000">
                                          <p:val>
                                            <p:strVal val="#ppt_x"/>
                                          </p:val>
                                        </p:tav>
                                      </p:tavLst>
                                    </p:anim>
                                    <p:anim calcmode="lin" valueType="num">
                                      <p:cBhvr additive="base">
                                        <p:cTn dur="500" fill="hold" id="56"/>
                                        <p:tgtEl>
                                          <p:spTgt spid="137"/>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4500"/>
                            </p:stCondLst>
                            <p:childTnLst>
                              <p:par>
                                <p:cTn fill="hold" id="58" nodeType="afterEffect" presetClass="entr" presetID="2" presetSubtype="4">
                                  <p:stCondLst>
                                    <p:cond delay="0"/>
                                  </p:stCondLst>
                                  <p:childTnLst>
                                    <p:set>
                                      <p:cBhvr>
                                        <p:cTn dur="1" fill="hold" id="59">
                                          <p:stCondLst>
                                            <p:cond delay="0"/>
                                          </p:stCondLst>
                                        </p:cTn>
                                        <p:tgtEl>
                                          <p:spTgt spid="143"/>
                                        </p:tgtEl>
                                        <p:attrNameLst>
                                          <p:attrName>style.visibility</p:attrName>
                                        </p:attrNameLst>
                                      </p:cBhvr>
                                      <p:to>
                                        <p:strVal val="visible"/>
                                      </p:to>
                                    </p:set>
                                    <p:anim calcmode="lin" valueType="num">
                                      <p:cBhvr additive="base">
                                        <p:cTn dur="500" fill="hold" id="60"/>
                                        <p:tgtEl>
                                          <p:spTgt spid="143"/>
                                        </p:tgtEl>
                                        <p:attrNameLst>
                                          <p:attrName>ppt_x</p:attrName>
                                        </p:attrNameLst>
                                      </p:cBhvr>
                                      <p:tavLst>
                                        <p:tav tm="0">
                                          <p:val>
                                            <p:strVal val="#ppt_x"/>
                                          </p:val>
                                        </p:tav>
                                        <p:tav tm="100000">
                                          <p:val>
                                            <p:strVal val="#ppt_x"/>
                                          </p:val>
                                        </p:tav>
                                      </p:tavLst>
                                    </p:anim>
                                    <p:anim calcmode="lin" valueType="num">
                                      <p:cBhvr additive="base">
                                        <p:cTn dur="500" fill="hold" id="61"/>
                                        <p:tgtEl>
                                          <p:spTgt spid="143"/>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5000"/>
                            </p:stCondLst>
                            <p:childTnLst>
                              <p:par>
                                <p:cTn fill="hold" id="63" nodeType="afterEffect" presetClass="entr" presetID="2" presetSubtype="4">
                                  <p:stCondLst>
                                    <p:cond delay="0"/>
                                  </p:stCondLst>
                                  <p:childTnLst>
                                    <p:set>
                                      <p:cBhvr>
                                        <p:cTn dur="1" fill="hold" id="64">
                                          <p:stCondLst>
                                            <p:cond delay="0"/>
                                          </p:stCondLst>
                                        </p:cTn>
                                        <p:tgtEl>
                                          <p:spTgt spid="149"/>
                                        </p:tgtEl>
                                        <p:attrNameLst>
                                          <p:attrName>style.visibility</p:attrName>
                                        </p:attrNameLst>
                                      </p:cBhvr>
                                      <p:to>
                                        <p:strVal val="visible"/>
                                      </p:to>
                                    </p:set>
                                    <p:anim calcmode="lin" valueType="num">
                                      <p:cBhvr additive="base">
                                        <p:cTn dur="500" fill="hold" id="65"/>
                                        <p:tgtEl>
                                          <p:spTgt spid="149"/>
                                        </p:tgtEl>
                                        <p:attrNameLst>
                                          <p:attrName>ppt_x</p:attrName>
                                        </p:attrNameLst>
                                      </p:cBhvr>
                                      <p:tavLst>
                                        <p:tav tm="0">
                                          <p:val>
                                            <p:strVal val="#ppt_x"/>
                                          </p:val>
                                        </p:tav>
                                        <p:tav tm="100000">
                                          <p:val>
                                            <p:strVal val="#ppt_x"/>
                                          </p:val>
                                        </p:tav>
                                      </p:tavLst>
                                    </p:anim>
                                    <p:anim calcmode="lin" valueType="num">
                                      <p:cBhvr additive="base">
                                        <p:cTn dur="500" fill="hold" id="66"/>
                                        <p:tgtEl>
                                          <p:spTgt spid="149"/>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5500"/>
                            </p:stCondLst>
                            <p:childTnLst>
                              <p:par>
                                <p:cTn fill="hold" id="68" nodeType="afterEffect" presetClass="entr" presetID="2" presetSubtype="4">
                                  <p:stCondLst>
                                    <p:cond delay="0"/>
                                  </p:stCondLst>
                                  <p:childTnLst>
                                    <p:set>
                                      <p:cBhvr>
                                        <p:cTn dur="1" fill="hold" id="69">
                                          <p:stCondLst>
                                            <p:cond delay="0"/>
                                          </p:stCondLst>
                                        </p:cTn>
                                        <p:tgtEl>
                                          <p:spTgt spid="155"/>
                                        </p:tgtEl>
                                        <p:attrNameLst>
                                          <p:attrName>style.visibility</p:attrName>
                                        </p:attrNameLst>
                                      </p:cBhvr>
                                      <p:to>
                                        <p:strVal val="visible"/>
                                      </p:to>
                                    </p:set>
                                    <p:anim calcmode="lin" valueType="num">
                                      <p:cBhvr additive="base">
                                        <p:cTn dur="500" fill="hold" id="70"/>
                                        <p:tgtEl>
                                          <p:spTgt spid="155"/>
                                        </p:tgtEl>
                                        <p:attrNameLst>
                                          <p:attrName>ppt_x</p:attrName>
                                        </p:attrNameLst>
                                      </p:cBhvr>
                                      <p:tavLst>
                                        <p:tav tm="0">
                                          <p:val>
                                            <p:strVal val="#ppt_x"/>
                                          </p:val>
                                        </p:tav>
                                        <p:tav tm="100000">
                                          <p:val>
                                            <p:strVal val="#ppt_x"/>
                                          </p:val>
                                        </p:tav>
                                      </p:tavLst>
                                    </p:anim>
                                    <p:anim calcmode="lin" valueType="num">
                                      <p:cBhvr additive="base">
                                        <p:cTn dur="500" fill="hold" id="71"/>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3"/>
      <p:bldP grpId="0" spid="176"/>
      <p:bldP grpId="0" spid="179"/>
      <p:bldP grpId="0" spid="18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6" name="组合 5"/>
          <p:cNvGrpSpPr/>
          <p:nvPr/>
        </p:nvGrpSpPr>
        <p:grpSpPr>
          <a:xfrm>
            <a:off x="1235965" y="2472517"/>
            <a:ext cx="684625" cy="790768"/>
            <a:chOff x="1235965" y="2472517"/>
            <a:chExt cx="684625" cy="790768"/>
          </a:xfrm>
        </p:grpSpPr>
        <p:grpSp>
          <p:nvGrpSpPr>
            <p:cNvPr id="7" name="组合 6"/>
            <p:cNvGrpSpPr/>
            <p:nvPr/>
          </p:nvGrpSpPr>
          <p:grpSpPr>
            <a:xfrm>
              <a:off x="1235965" y="2472517"/>
              <a:ext cx="684625" cy="790768"/>
              <a:chOff x="2744871" y="3116805"/>
              <a:chExt cx="719580" cy="811898"/>
            </a:xfrm>
          </p:grpSpPr>
          <p:sp>
            <p:nvSpPr>
              <p:cNvPr id="9"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10"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8" name="文本框 7"/>
            <p:cNvSpPr txBox="1"/>
            <p:nvPr/>
          </p:nvSpPr>
          <p:spPr>
            <a:xfrm>
              <a:off x="1330253" y="2519325"/>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2</a:t>
              </a:r>
            </a:p>
          </p:txBody>
        </p:sp>
      </p:grpSp>
      <p:grpSp>
        <p:nvGrpSpPr>
          <p:cNvPr id="11" name="组合 10"/>
          <p:cNvGrpSpPr/>
          <p:nvPr/>
        </p:nvGrpSpPr>
        <p:grpSpPr>
          <a:xfrm>
            <a:off x="4126706" y="1770364"/>
            <a:ext cx="1071839" cy="276999"/>
            <a:chOff x="4069556" y="1770364"/>
            <a:chExt cx="1071839" cy="276999"/>
          </a:xfrm>
        </p:grpSpPr>
        <p:sp>
          <p:nvSpPr>
            <p:cNvPr id="12" name="矩形 11"/>
            <p:cNvSpPr/>
            <p:nvPr/>
          </p:nvSpPr>
          <p:spPr>
            <a:xfrm>
              <a:off x="4069556" y="1778408"/>
              <a:ext cx="1071839" cy="255179"/>
            </a:xfrm>
            <a:prstGeom prst="rect">
              <a:avLst/>
            </a:prstGeom>
            <a:noFill/>
            <a:ln w="5080">
              <a:solidFill>
                <a:schemeClr val="bg1"/>
              </a:solidFill>
              <a:prstDash val="dash"/>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3" name="文本框 12"/>
            <p:cNvSpPr txBox="1"/>
            <p:nvPr/>
          </p:nvSpPr>
          <p:spPr>
            <a:xfrm>
              <a:off x="4132428" y="1770364"/>
              <a:ext cx="784543" cy="274320"/>
            </a:xfrm>
            <a:prstGeom prst="rect">
              <a:avLst/>
            </a:prstGeom>
            <a:noFill/>
          </p:spPr>
          <p:txBody>
            <a:bodyPr rtlCol="0" wrap="none">
              <a:spAutoFit/>
            </a:bodyPr>
            <a:lstStyle/>
            <a:p>
              <a:r>
                <a:rPr altLang="en-US" lang="zh-CN" sz="1200">
                  <a:solidFill>
                    <a:schemeClr val="bg1"/>
                  </a:solidFill>
                </a:rPr>
                <a:t>优页PPT</a:t>
              </a:r>
            </a:p>
          </p:txBody>
        </p:sp>
      </p:grpSp>
      <p:grpSp>
        <p:nvGrpSpPr>
          <p:cNvPr id="14" name="组合 13"/>
          <p:cNvGrpSpPr/>
          <p:nvPr/>
        </p:nvGrpSpPr>
        <p:grpSpPr>
          <a:xfrm>
            <a:off x="3760794" y="2422540"/>
            <a:ext cx="5383206" cy="220648"/>
            <a:chOff x="3760794" y="2422540"/>
            <a:chExt cx="5383206" cy="220648"/>
          </a:xfrm>
        </p:grpSpPr>
        <p:cxnSp>
          <p:nvCxnSpPr>
            <p:cNvPr id="15" name="直接连接符 14"/>
            <p:cNvCxnSpPr>
              <a:stCxn id="38" idx="7"/>
            </p:cNvCxnSpPr>
            <p:nvPr/>
          </p:nvCxnSpPr>
          <p:spPr>
            <a:xfrm>
              <a:off x="3760794" y="2422540"/>
              <a:ext cx="163506" cy="220648"/>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29063" y="2641879"/>
              <a:ext cx="4105804" cy="0"/>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103924" y="2641879"/>
              <a:ext cx="754055" cy="0"/>
            </a:xfrm>
            <a:prstGeom prst="line">
              <a:avLst/>
            </a:prstGeom>
            <a:ln w="7620">
              <a:solidFill>
                <a:schemeClr val="bg1"/>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948986" y="2641879"/>
              <a:ext cx="195014" cy="0"/>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Freeform 5"/>
          <p:cNvSpPr/>
          <p:nvPr/>
        </p:nvSpPr>
        <p:spPr bwMode="auto">
          <a:xfrm rot="5400000">
            <a:off x="7565447" y="2011438"/>
            <a:ext cx="187550" cy="16237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nvGrpSpPr>
          <p:cNvPr id="20" name="组合 19"/>
          <p:cNvGrpSpPr/>
          <p:nvPr/>
        </p:nvGrpSpPr>
        <p:grpSpPr>
          <a:xfrm>
            <a:off x="916846" y="3123606"/>
            <a:ext cx="282820" cy="1990537"/>
            <a:chOff x="916846" y="3123606"/>
            <a:chExt cx="282820" cy="1990537"/>
          </a:xfrm>
        </p:grpSpPr>
        <p:cxnSp>
          <p:nvCxnSpPr>
            <p:cNvPr id="21" name="直接连接符 20"/>
            <p:cNvCxnSpPr/>
            <p:nvPr/>
          </p:nvCxnSpPr>
          <p:spPr>
            <a:xfrm flipH="1">
              <a:off x="916846" y="3123606"/>
              <a:ext cx="282820" cy="426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918155" y="3166281"/>
              <a:ext cx="0" cy="838729"/>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41128" y="4451095"/>
              <a:ext cx="754055" cy="0"/>
            </a:xfrm>
            <a:prstGeom prst="line">
              <a:avLst/>
            </a:prstGeom>
            <a:ln w="7620">
              <a:solidFill>
                <a:schemeClr val="bg1"/>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820648" y="5016636"/>
              <a:ext cx="195014" cy="0"/>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矩形 17"/>
          <p:cNvSpPr>
            <a:spLocks noChangeArrowheads="1"/>
          </p:cNvSpPr>
          <p:nvPr/>
        </p:nvSpPr>
        <p:spPr bwMode="auto">
          <a:xfrm>
            <a:off x="3981452" y="2097827"/>
            <a:ext cx="3725240"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b="1" lang="en-US" sz="2900">
                <a:solidFill>
                  <a:schemeClr val="bg1"/>
                </a:solidFill>
                <a:latin charset="-122" panose="020b0503020204020204" pitchFamily="34" typeface="微软雅黑"/>
                <a:ea charset="-122" panose="020b0503020204020204" pitchFamily="34" typeface="微软雅黑"/>
              </a:rPr>
              <a:t>BUSINESS POWER</a:t>
            </a:r>
          </a:p>
        </p:txBody>
      </p:sp>
      <p:sp>
        <p:nvSpPr>
          <p:cNvPr id="26" name="矩形 25"/>
          <p:cNvSpPr/>
          <p:nvPr/>
        </p:nvSpPr>
        <p:spPr>
          <a:xfrm>
            <a:off x="4045741" y="2695789"/>
            <a:ext cx="3889027" cy="327660"/>
          </a:xfrm>
          <a:prstGeom prst="rect">
            <a:avLst/>
          </a:prstGeom>
        </p:spPr>
        <p:txBody>
          <a:bodyPr bIns="34290" lIns="68580" rIns="68580" tIns="34290" wrap="square">
            <a:spAutoFit/>
          </a:bodyPr>
          <a:lstStyle/>
          <a:p>
            <a:pPr algn="just"/>
            <a:r>
              <a:rPr altLang="zh-CN" lang="en-US" sz="850">
                <a:solidFill>
                  <a:schemeClr val="bg1"/>
                </a:solidFill>
                <a:latin charset="-122" panose="020b0200000000000000" pitchFamily="34" typeface="Source Han Sans ExtraLight"/>
                <a:ea charset="-122" panose="020b0200000000000000" pitchFamily="34" typeface="Source Han Sans ExtraLight"/>
                <a:cs charset="0" panose="020b0604020202020204" pitchFamily="34" typeface="Arial"/>
              </a:rPr>
              <a:t>The Concepts National Income And National Product Have Roughly The Same Value And Can Be Used Interchangeably If Our Interest Is In Their</a:t>
            </a:r>
          </a:p>
        </p:txBody>
      </p:sp>
      <p:grpSp>
        <p:nvGrpSpPr>
          <p:cNvPr id="30" name="组合 29"/>
          <p:cNvGrpSpPr/>
          <p:nvPr/>
        </p:nvGrpSpPr>
        <p:grpSpPr>
          <a:xfrm>
            <a:off x="1974519" y="2472517"/>
            <a:ext cx="684625" cy="790768"/>
            <a:chOff x="1974519" y="2472517"/>
            <a:chExt cx="684625" cy="790768"/>
          </a:xfrm>
        </p:grpSpPr>
        <p:grpSp>
          <p:nvGrpSpPr>
            <p:cNvPr id="31" name="组合 30"/>
            <p:cNvGrpSpPr/>
            <p:nvPr/>
          </p:nvGrpSpPr>
          <p:grpSpPr>
            <a:xfrm>
              <a:off x="1974519" y="2472517"/>
              <a:ext cx="684625" cy="790768"/>
              <a:chOff x="2744871" y="3116805"/>
              <a:chExt cx="719580" cy="811898"/>
            </a:xfrm>
          </p:grpSpPr>
          <p:sp>
            <p:nvSpPr>
              <p:cNvPr id="33"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34"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32" name="文本框 31"/>
            <p:cNvSpPr txBox="1"/>
            <p:nvPr/>
          </p:nvSpPr>
          <p:spPr>
            <a:xfrm>
              <a:off x="2064899" y="2519325"/>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0</a:t>
              </a:r>
            </a:p>
          </p:txBody>
        </p:sp>
      </p:grpSp>
      <p:grpSp>
        <p:nvGrpSpPr>
          <p:cNvPr id="35" name="组合 34"/>
          <p:cNvGrpSpPr/>
          <p:nvPr/>
        </p:nvGrpSpPr>
        <p:grpSpPr>
          <a:xfrm>
            <a:off x="3111018" y="1804302"/>
            <a:ext cx="684625" cy="790768"/>
            <a:chOff x="3111018" y="1804302"/>
            <a:chExt cx="684625" cy="790768"/>
          </a:xfrm>
        </p:grpSpPr>
        <p:grpSp>
          <p:nvGrpSpPr>
            <p:cNvPr id="36" name="组合 35"/>
            <p:cNvGrpSpPr/>
            <p:nvPr/>
          </p:nvGrpSpPr>
          <p:grpSpPr>
            <a:xfrm>
              <a:off x="3111018" y="1804302"/>
              <a:ext cx="684625" cy="790768"/>
              <a:chOff x="2744871" y="3116805"/>
              <a:chExt cx="719580" cy="811898"/>
            </a:xfrm>
          </p:grpSpPr>
          <p:sp>
            <p:nvSpPr>
              <p:cNvPr id="38"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39"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37" name="文本框 36"/>
            <p:cNvSpPr txBox="1"/>
            <p:nvPr/>
          </p:nvSpPr>
          <p:spPr>
            <a:xfrm>
              <a:off x="3189674" y="1851110"/>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7</a:t>
              </a:r>
            </a:p>
          </p:txBody>
        </p:sp>
      </p:grpSp>
      <p:grpSp>
        <p:nvGrpSpPr>
          <p:cNvPr id="40" name="组合 39"/>
          <p:cNvGrpSpPr/>
          <p:nvPr/>
        </p:nvGrpSpPr>
        <p:grpSpPr>
          <a:xfrm>
            <a:off x="2372464" y="1804302"/>
            <a:ext cx="684625" cy="790768"/>
            <a:chOff x="2372464" y="1804302"/>
            <a:chExt cx="684625" cy="790768"/>
          </a:xfrm>
        </p:grpSpPr>
        <p:grpSp>
          <p:nvGrpSpPr>
            <p:cNvPr id="41" name="组合 40"/>
            <p:cNvGrpSpPr/>
            <p:nvPr/>
          </p:nvGrpSpPr>
          <p:grpSpPr>
            <a:xfrm>
              <a:off x="2372464" y="1804302"/>
              <a:ext cx="684625" cy="790768"/>
              <a:chOff x="2744871" y="3116805"/>
              <a:chExt cx="719580" cy="811898"/>
            </a:xfrm>
          </p:grpSpPr>
          <p:sp>
            <p:nvSpPr>
              <p:cNvPr id="43" name="Freeform 5"/>
              <p:cNvSpPr/>
              <p:nvPr/>
            </p:nvSpPr>
            <p:spPr bwMode="auto">
              <a:xfrm rot="5400000">
                <a:off x="2698712" y="3162964"/>
                <a:ext cx="811898" cy="719580"/>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44" name="Freeform 5"/>
              <p:cNvSpPr/>
              <p:nvPr/>
            </p:nvSpPr>
            <p:spPr bwMode="auto">
              <a:xfrm rot="5400000">
                <a:off x="2746773" y="3205559"/>
                <a:ext cx="715777" cy="6343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chemeClr val="tx2"/>
                </a:solidFill>
                <a:prstDash val="dash"/>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grpSp>
        <p:sp>
          <p:nvSpPr>
            <p:cNvPr id="42" name="文本框 41"/>
            <p:cNvSpPr txBox="1"/>
            <p:nvPr/>
          </p:nvSpPr>
          <p:spPr>
            <a:xfrm>
              <a:off x="2470660" y="1851110"/>
              <a:ext cx="481330" cy="701040"/>
            </a:xfrm>
            <a:prstGeom prst="rect">
              <a:avLst/>
            </a:prstGeom>
            <a:noFill/>
          </p:spPr>
          <p:txBody>
            <a:bodyPr rtlCol="0" wrap="none">
              <a:spAutoFit/>
            </a:bodyPr>
            <a:lstStyle/>
            <a:p>
              <a:r>
                <a:rPr altLang="zh-CN" lang="en-US" sz="4000">
                  <a:solidFill>
                    <a:schemeClr val="tx2"/>
                  </a:solidFill>
                  <a:effectLst>
                    <a:innerShdw blurRad="63500" dir="18900000" dist="50800">
                      <a:prstClr val="black">
                        <a:alpha val="50000"/>
                      </a:prstClr>
                    </a:innerShdw>
                  </a:effectLst>
                  <a:latin typeface="+mj-ea"/>
                  <a:ea typeface="+mj-ea"/>
                </a:rPr>
                <a:t>1</a:t>
              </a:r>
            </a:p>
          </p:txBody>
        </p:sp>
      </p:grpSp>
      <p:grpSp>
        <p:nvGrpSpPr>
          <p:cNvPr id="3" name="组合 2"/>
          <p:cNvGrpSpPr/>
          <p:nvPr/>
        </p:nvGrpSpPr>
        <p:grpSpPr>
          <a:xfrm>
            <a:off x="2741848" y="1126944"/>
            <a:ext cx="868418" cy="790768"/>
            <a:chOff x="2741848" y="1126944"/>
            <a:chExt cx="868418" cy="790768"/>
          </a:xfrm>
        </p:grpSpPr>
        <p:sp>
          <p:nvSpPr>
            <p:cNvPr id="28" name="Freeform 5"/>
            <p:cNvSpPr/>
            <p:nvPr/>
          </p:nvSpPr>
          <p:spPr bwMode="auto">
            <a:xfrm rot="5400000">
              <a:off x="2688777" y="1180015"/>
              <a:ext cx="790768" cy="68462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2"/>
                </a:gs>
                <a:gs pos="100000">
                  <a:schemeClr val="tx2"/>
                </a:gs>
              </a:gsLst>
              <a:lin ang="6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2" name="文本框 1"/>
            <p:cNvSpPr txBox="1"/>
            <p:nvPr/>
          </p:nvSpPr>
          <p:spPr>
            <a:xfrm>
              <a:off x="2769081" y="1368438"/>
              <a:ext cx="841185" cy="304800"/>
            </a:xfrm>
            <a:prstGeom prst="rect">
              <a:avLst/>
            </a:prstGeom>
            <a:noFill/>
          </p:spPr>
          <p:txBody>
            <a:bodyPr rtlCol="0" wrap="square">
              <a:spAutoFit/>
            </a:bodyPr>
            <a:lstStyle/>
            <a:p>
              <a:r>
                <a:rPr altLang="zh-CN" lang="en-US">
                  <a:solidFill>
                    <a:schemeClr val="bg1"/>
                  </a:solidFill>
                </a:rPr>
                <a:t>LOGO</a:t>
              </a:r>
            </a:p>
          </p:txBody>
        </p:sp>
      </p:grpSp>
    </p:spTree>
    <p:extLst>
      <p:ext uri="{BB962C8B-B14F-4D97-AF65-F5344CB8AC3E}">
        <p14:creationId val="2238073599"/>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500" fill="hold" id="13"/>
                                        <p:tgtEl>
                                          <p:spTgt spid="30"/>
                                        </p:tgtEl>
                                        <p:attrNameLst>
                                          <p:attrName>ppt_w</p:attrName>
                                        </p:attrNameLst>
                                      </p:cBhvr>
                                      <p:tavLst>
                                        <p:tav tm="0">
                                          <p:val>
                                            <p:fltVal val="0"/>
                                          </p:val>
                                        </p:tav>
                                        <p:tav tm="100000">
                                          <p:val>
                                            <p:strVal val="#ppt_w"/>
                                          </p:val>
                                        </p:tav>
                                      </p:tavLst>
                                    </p:anim>
                                    <p:anim calcmode="lin" valueType="num">
                                      <p:cBhvr>
                                        <p:cTn dur="500" fill="hold" id="14"/>
                                        <p:tgtEl>
                                          <p:spTgt spid="30"/>
                                        </p:tgtEl>
                                        <p:attrNameLst>
                                          <p:attrName>ppt_h</p:attrName>
                                        </p:attrNameLst>
                                      </p:cBhvr>
                                      <p:tavLst>
                                        <p:tav tm="0">
                                          <p:val>
                                            <p:fltVal val="0"/>
                                          </p:val>
                                        </p:tav>
                                        <p:tav tm="100000">
                                          <p:val>
                                            <p:strVal val="#ppt_h"/>
                                          </p:val>
                                        </p:tav>
                                      </p:tavLst>
                                    </p:anim>
                                    <p:animEffect filter="fade" transition="in">
                                      <p:cBhvr>
                                        <p:cTn dur="500" id="15"/>
                                        <p:tgtEl>
                                          <p:spTgt spid="30"/>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40"/>
                                        </p:tgtEl>
                                        <p:attrNameLst>
                                          <p:attrName>style.visibility</p:attrName>
                                        </p:attrNameLst>
                                      </p:cBhvr>
                                      <p:to>
                                        <p:strVal val="visible"/>
                                      </p:to>
                                    </p:set>
                                    <p:anim calcmode="lin" valueType="num">
                                      <p:cBhvr>
                                        <p:cTn dur="500" fill="hold" id="19"/>
                                        <p:tgtEl>
                                          <p:spTgt spid="40"/>
                                        </p:tgtEl>
                                        <p:attrNameLst>
                                          <p:attrName>ppt_w</p:attrName>
                                        </p:attrNameLst>
                                      </p:cBhvr>
                                      <p:tavLst>
                                        <p:tav tm="0">
                                          <p:val>
                                            <p:fltVal val="0"/>
                                          </p:val>
                                        </p:tav>
                                        <p:tav tm="100000">
                                          <p:val>
                                            <p:strVal val="#ppt_w"/>
                                          </p:val>
                                        </p:tav>
                                      </p:tavLst>
                                    </p:anim>
                                    <p:anim calcmode="lin" valueType="num">
                                      <p:cBhvr>
                                        <p:cTn dur="500" fill="hold" id="20"/>
                                        <p:tgtEl>
                                          <p:spTgt spid="40"/>
                                        </p:tgtEl>
                                        <p:attrNameLst>
                                          <p:attrName>ppt_h</p:attrName>
                                        </p:attrNameLst>
                                      </p:cBhvr>
                                      <p:tavLst>
                                        <p:tav tm="0">
                                          <p:val>
                                            <p:fltVal val="0"/>
                                          </p:val>
                                        </p:tav>
                                        <p:tav tm="100000">
                                          <p:val>
                                            <p:strVal val="#ppt_h"/>
                                          </p:val>
                                        </p:tav>
                                      </p:tavLst>
                                    </p:anim>
                                    <p:animEffect filter="fade" transition="in">
                                      <p:cBhvr>
                                        <p:cTn dur="500" id="21"/>
                                        <p:tgtEl>
                                          <p:spTgt spid="40"/>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35"/>
                                        </p:tgtEl>
                                        <p:attrNameLst>
                                          <p:attrName>style.visibility</p:attrName>
                                        </p:attrNameLst>
                                      </p:cBhvr>
                                      <p:to>
                                        <p:strVal val="visible"/>
                                      </p:to>
                                    </p:set>
                                    <p:anim calcmode="lin" valueType="num">
                                      <p:cBhvr>
                                        <p:cTn dur="500" fill="hold" id="25"/>
                                        <p:tgtEl>
                                          <p:spTgt spid="35"/>
                                        </p:tgtEl>
                                        <p:attrNameLst>
                                          <p:attrName>ppt_w</p:attrName>
                                        </p:attrNameLst>
                                      </p:cBhvr>
                                      <p:tavLst>
                                        <p:tav tm="0">
                                          <p:val>
                                            <p:fltVal val="0"/>
                                          </p:val>
                                        </p:tav>
                                        <p:tav tm="100000">
                                          <p:val>
                                            <p:strVal val="#ppt_w"/>
                                          </p:val>
                                        </p:tav>
                                      </p:tavLst>
                                    </p:anim>
                                    <p:anim calcmode="lin" valueType="num">
                                      <p:cBhvr>
                                        <p:cTn dur="500" fill="hold" id="26"/>
                                        <p:tgtEl>
                                          <p:spTgt spid="35"/>
                                        </p:tgtEl>
                                        <p:attrNameLst>
                                          <p:attrName>ppt_h</p:attrName>
                                        </p:attrNameLst>
                                      </p:cBhvr>
                                      <p:tavLst>
                                        <p:tav tm="0">
                                          <p:val>
                                            <p:fltVal val="0"/>
                                          </p:val>
                                        </p:tav>
                                        <p:tav tm="100000">
                                          <p:val>
                                            <p:strVal val="#ppt_h"/>
                                          </p:val>
                                        </p:tav>
                                      </p:tavLst>
                                    </p:anim>
                                    <p:animEffect filter="fade" transition="in">
                                      <p:cBhvr>
                                        <p:cTn dur="500" id="27"/>
                                        <p:tgtEl>
                                          <p:spTgt spid="35"/>
                                        </p:tgtEl>
                                      </p:cBhvr>
                                    </p:animEffect>
                                  </p:childTnLst>
                                </p:cTn>
                              </p:par>
                            </p:childTnLst>
                          </p:cTn>
                        </p:par>
                        <p:par>
                          <p:cTn fill="hold" id="28" nodeType="afterGroup">
                            <p:stCondLst>
                              <p:cond delay="2000"/>
                            </p:stCondLst>
                            <p:childTnLst>
                              <p:par>
                                <p:cTn fill="hold" id="29" nodeType="afterEffect" presetClass="entr" presetID="22" presetSubtype="1">
                                  <p:stCondLst>
                                    <p:cond delay="0"/>
                                  </p:stCondLst>
                                  <p:childTnLst>
                                    <p:set>
                                      <p:cBhvr>
                                        <p:cTn dur="1" fill="hold" id="30">
                                          <p:stCondLst>
                                            <p:cond delay="0"/>
                                          </p:stCondLst>
                                        </p:cTn>
                                        <p:tgtEl>
                                          <p:spTgt spid="20"/>
                                        </p:tgtEl>
                                        <p:attrNameLst>
                                          <p:attrName>style.visibility</p:attrName>
                                        </p:attrNameLst>
                                      </p:cBhvr>
                                      <p:to>
                                        <p:strVal val="visible"/>
                                      </p:to>
                                    </p:set>
                                    <p:animEffect filter="wipe(up)" transition="in">
                                      <p:cBhvr>
                                        <p:cTn dur="500" id="31"/>
                                        <p:tgtEl>
                                          <p:spTgt spid="20"/>
                                        </p:tgtEl>
                                      </p:cBhvr>
                                    </p:animEffect>
                                  </p:childTnLst>
                                </p:cTn>
                              </p:par>
                            </p:childTnLst>
                          </p:cTn>
                        </p:par>
                        <p:par>
                          <p:cTn fill="hold" id="32" nodeType="afterGroup">
                            <p:stCondLst>
                              <p:cond delay="2500"/>
                            </p:stCondLst>
                            <p:childTnLst>
                              <p:par>
                                <p:cTn fill="hold"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childTnLst>
                          </p:cTn>
                        </p:par>
                        <p:par>
                          <p:cTn fill="hold" id="36" nodeType="afterGroup">
                            <p:stCondLst>
                              <p:cond delay="3000"/>
                            </p:stCondLst>
                            <p:childTnLst>
                              <p:par>
                                <p:cTn fill="hold" id="37" nodeType="afterEffect" presetClass="entr" presetID="2" presetSubtype="2">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fill="hold" id="39"/>
                                        <p:tgtEl>
                                          <p:spTgt spid="11"/>
                                        </p:tgtEl>
                                        <p:attrNameLst>
                                          <p:attrName>ppt_x</p:attrName>
                                        </p:attrNameLst>
                                      </p:cBhvr>
                                      <p:tavLst>
                                        <p:tav tm="0">
                                          <p:val>
                                            <p:strVal val="1+#ppt_w/2"/>
                                          </p:val>
                                        </p:tav>
                                        <p:tav tm="100000">
                                          <p:val>
                                            <p:strVal val="#ppt_x"/>
                                          </p:val>
                                        </p:tav>
                                      </p:tavLst>
                                    </p:anim>
                                    <p:anim calcmode="lin" valueType="num">
                                      <p:cBhvr additive="base">
                                        <p:cTn dur="500" fill="hold" id="40"/>
                                        <p:tgtEl>
                                          <p:spTgt spid="11"/>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500"/>
                            </p:stCondLst>
                            <p:childTnLst>
                              <p:par>
                                <p:cTn fill="hold" grpId="0" id="42" nodeType="afterEffect" presetClass="entr" presetID="2" presetSubtype="2">
                                  <p:stCondLst>
                                    <p:cond delay="0"/>
                                  </p:stCondLst>
                                  <p:childTnLst>
                                    <p:set>
                                      <p:cBhvr>
                                        <p:cTn dur="1" fill="hold" id="43">
                                          <p:stCondLst>
                                            <p:cond delay="0"/>
                                          </p:stCondLst>
                                        </p:cTn>
                                        <p:tgtEl>
                                          <p:spTgt spid="25"/>
                                        </p:tgtEl>
                                        <p:attrNameLst>
                                          <p:attrName>style.visibility</p:attrName>
                                        </p:attrNameLst>
                                      </p:cBhvr>
                                      <p:to>
                                        <p:strVal val="visible"/>
                                      </p:to>
                                    </p:set>
                                    <p:anim calcmode="lin" valueType="num">
                                      <p:cBhvr additive="base">
                                        <p:cTn dur="500" fill="hold" id="44"/>
                                        <p:tgtEl>
                                          <p:spTgt spid="25"/>
                                        </p:tgtEl>
                                        <p:attrNameLst>
                                          <p:attrName>ppt_x</p:attrName>
                                        </p:attrNameLst>
                                      </p:cBhvr>
                                      <p:tavLst>
                                        <p:tav tm="0">
                                          <p:val>
                                            <p:strVal val="1+#ppt_w/2"/>
                                          </p:val>
                                        </p:tav>
                                        <p:tav tm="100000">
                                          <p:val>
                                            <p:strVal val="#ppt_x"/>
                                          </p:val>
                                        </p:tav>
                                      </p:tavLst>
                                    </p:anim>
                                    <p:anim calcmode="lin" valueType="num">
                                      <p:cBhvr additive="base">
                                        <p:cTn dur="500" fill="hold" id="45"/>
                                        <p:tgtEl>
                                          <p:spTgt spid="25"/>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2" presetSubtype="2">
                                  <p:stCondLst>
                                    <p:cond delay="0"/>
                                  </p:stCondLst>
                                  <p:childTnLst>
                                    <p:set>
                                      <p:cBhvr>
                                        <p:cTn dur="1" fill="hold" id="48">
                                          <p:stCondLst>
                                            <p:cond delay="0"/>
                                          </p:stCondLst>
                                        </p:cTn>
                                        <p:tgtEl>
                                          <p:spTgt spid="26"/>
                                        </p:tgtEl>
                                        <p:attrNameLst>
                                          <p:attrName>style.visibility</p:attrName>
                                        </p:attrNameLst>
                                      </p:cBhvr>
                                      <p:to>
                                        <p:strVal val="visible"/>
                                      </p:to>
                                    </p:set>
                                    <p:anim calcmode="lin" valueType="num">
                                      <p:cBhvr additive="base">
                                        <p:cTn dur="500" fill="hold" id="49"/>
                                        <p:tgtEl>
                                          <p:spTgt spid="26"/>
                                        </p:tgtEl>
                                        <p:attrNameLst>
                                          <p:attrName>ppt_x</p:attrName>
                                        </p:attrNameLst>
                                      </p:cBhvr>
                                      <p:tavLst>
                                        <p:tav tm="0">
                                          <p:val>
                                            <p:strVal val="1+#ppt_w/2"/>
                                          </p:val>
                                        </p:tav>
                                        <p:tav tm="100000">
                                          <p:val>
                                            <p:strVal val="#ppt_x"/>
                                          </p:val>
                                        </p:tav>
                                      </p:tavLst>
                                    </p:anim>
                                    <p:anim calcmode="lin" valueType="num">
                                      <p:cBhvr additive="base">
                                        <p:cTn dur="500" fill="hold" id="50"/>
                                        <p:tgtEl>
                                          <p:spTgt spid="26"/>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10" presetSubtype="0">
                                  <p:stCondLst>
                                    <p:cond delay="0"/>
                                  </p:stCondLst>
                                  <p:childTnLst>
                                    <p:set>
                                      <p:cBhvr>
                                        <p:cTn dur="1" fill="hold" id="53">
                                          <p:stCondLst>
                                            <p:cond delay="0"/>
                                          </p:stCondLst>
                                        </p:cTn>
                                        <p:tgtEl>
                                          <p:spTgt spid="19"/>
                                        </p:tgtEl>
                                        <p:attrNameLst>
                                          <p:attrName>style.visibility</p:attrName>
                                        </p:attrNameLst>
                                      </p:cBhvr>
                                      <p:to>
                                        <p:strVal val="visible"/>
                                      </p:to>
                                    </p:set>
                                    <p:animEffect filter="fade" transition="in">
                                      <p:cBhvr>
                                        <p:cTn dur="500" id="54"/>
                                        <p:tgtEl>
                                          <p:spTgt spid="19"/>
                                        </p:tgtEl>
                                      </p:cBhvr>
                                    </p:animEffect>
                                  </p:childTnLst>
                                </p:cTn>
                              </p:par>
                            </p:childTnLst>
                          </p:cTn>
                        </p:par>
                        <p:par>
                          <p:cTn fill="hold" id="55" nodeType="afterGroup">
                            <p:stCondLst>
                              <p:cond delay="5000"/>
                            </p:stCondLst>
                            <p:childTnLst>
                              <p:par>
                                <p:cTn fill="hold" id="56" nodeType="afterEffect" presetClass="entr" presetID="53" presetSubtype="0">
                                  <p:stCondLst>
                                    <p:cond delay="0"/>
                                  </p:stCondLst>
                                  <p:childTnLst>
                                    <p:set>
                                      <p:cBhvr>
                                        <p:cTn dur="1" fill="hold" id="57">
                                          <p:stCondLst>
                                            <p:cond delay="0"/>
                                          </p:stCondLst>
                                        </p:cTn>
                                        <p:tgtEl>
                                          <p:spTgt spid="3"/>
                                        </p:tgtEl>
                                        <p:attrNameLst>
                                          <p:attrName>style.visibility</p:attrName>
                                        </p:attrNameLst>
                                      </p:cBhvr>
                                      <p:to>
                                        <p:strVal val="visible"/>
                                      </p:to>
                                    </p:set>
                                    <p:anim calcmode="lin" valueType="num">
                                      <p:cBhvr>
                                        <p:cTn dur="500" fill="hold" id="58"/>
                                        <p:tgtEl>
                                          <p:spTgt spid="3"/>
                                        </p:tgtEl>
                                        <p:attrNameLst>
                                          <p:attrName>ppt_w</p:attrName>
                                        </p:attrNameLst>
                                      </p:cBhvr>
                                      <p:tavLst>
                                        <p:tav tm="0">
                                          <p:val>
                                            <p:fltVal val="0"/>
                                          </p:val>
                                        </p:tav>
                                        <p:tav tm="100000">
                                          <p:val>
                                            <p:strVal val="#ppt_w"/>
                                          </p:val>
                                        </p:tav>
                                      </p:tavLst>
                                    </p:anim>
                                    <p:anim calcmode="lin" valueType="num">
                                      <p:cBhvr>
                                        <p:cTn dur="500" fill="hold" id="59"/>
                                        <p:tgtEl>
                                          <p:spTgt spid="3"/>
                                        </p:tgtEl>
                                        <p:attrNameLst>
                                          <p:attrName>ppt_h</p:attrName>
                                        </p:attrNameLst>
                                      </p:cBhvr>
                                      <p:tavLst>
                                        <p:tav tm="0">
                                          <p:val>
                                            <p:fltVal val="0"/>
                                          </p:val>
                                        </p:tav>
                                        <p:tav tm="100000">
                                          <p:val>
                                            <p:strVal val="#ppt_h"/>
                                          </p:val>
                                        </p:tav>
                                      </p:tavLst>
                                    </p:anim>
                                    <p:animEffect filter="fade" transition="in">
                                      <p:cBhvr>
                                        <p:cTn dur="500" id="6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5"/>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632857" y="1363189"/>
            <a:ext cx="1684422" cy="1900524"/>
            <a:chOff x="1632857" y="1363189"/>
            <a:chExt cx="1684422" cy="1900524"/>
          </a:xfrm>
        </p:grpSpPr>
        <p:sp>
          <p:nvSpPr>
            <p:cNvPr id="93" name="Freeform 5"/>
            <p:cNvSpPr/>
            <p:nvPr/>
          </p:nvSpPr>
          <p:spPr bwMode="auto">
            <a:xfrm rot="5400000">
              <a:off x="1524806" y="1471240"/>
              <a:ext cx="1900524" cy="168442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id="94" name="Freeform 5"/>
            <p:cNvSpPr/>
            <p:nvPr/>
          </p:nvSpPr>
          <p:spPr bwMode="auto">
            <a:xfrm rot="5400000">
              <a:off x="1782571" y="1699695"/>
              <a:ext cx="1384993" cy="122751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r="8100000" dist="254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a:p>
          </p:txBody>
        </p:sp>
        <p:sp>
          <p:nvSpPr>
            <p:cNvPr id="95" name="文本框 94"/>
            <p:cNvSpPr txBox="1"/>
            <p:nvPr/>
          </p:nvSpPr>
          <p:spPr>
            <a:xfrm>
              <a:off x="1705546" y="2084234"/>
              <a:ext cx="1539044" cy="571500"/>
            </a:xfrm>
            <a:prstGeom prst="rect">
              <a:avLst/>
            </a:prstGeom>
            <a:noFill/>
          </p:spPr>
          <p:txBody>
            <a:bodyPr bIns="34290" lIns="68580" rIns="68580" rtlCol="0" tIns="34290" wrap="square">
              <a:spAutoFit/>
            </a:bodyPr>
            <a:lstStyle/>
            <a:p>
              <a:pPr algn="ctr"/>
              <a:r>
                <a:rPr altLang="zh-CN" lang="en-US" sz="3300">
                  <a:solidFill>
                    <a:schemeClr val="bg1"/>
                  </a:solidFill>
                  <a:latin charset="0" panose="020b0806030902050204" pitchFamily="34" typeface="Impact"/>
                </a:rPr>
                <a:t>50%</a:t>
              </a:r>
            </a:p>
          </p:txBody>
        </p:sp>
      </p:grpSp>
      <p:grpSp>
        <p:nvGrpSpPr>
          <p:cNvPr id="4" name="组合 3"/>
          <p:cNvGrpSpPr/>
          <p:nvPr/>
        </p:nvGrpSpPr>
        <p:grpSpPr>
          <a:xfrm>
            <a:off x="3859600" y="1561523"/>
            <a:ext cx="1539044" cy="1672672"/>
            <a:chOff x="3859600" y="1561523"/>
            <a:chExt cx="1539044" cy="1672672"/>
          </a:xfrm>
        </p:grpSpPr>
        <p:grpSp>
          <p:nvGrpSpPr>
            <p:cNvPr id="96" name="组合 95"/>
            <p:cNvGrpSpPr/>
            <p:nvPr/>
          </p:nvGrpSpPr>
          <p:grpSpPr>
            <a:xfrm>
              <a:off x="3880733" y="1561523"/>
              <a:ext cx="1482478" cy="1672672"/>
              <a:chOff x="5331123" y="2557541"/>
              <a:chExt cx="1611146" cy="1817848"/>
            </a:xfrm>
          </p:grpSpPr>
          <p:sp>
            <p:nvSpPr>
              <p:cNvPr id="97" name="Freeform 5"/>
              <p:cNvSpPr/>
              <p:nvPr/>
            </p:nvSpPr>
            <p:spPr bwMode="auto">
              <a:xfrm rot="5400000">
                <a:off x="5227772" y="2660892"/>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5"/>
              <p:cNvSpPr/>
              <p:nvPr/>
            </p:nvSpPr>
            <p:spPr bwMode="auto">
              <a:xfrm rot="5400000">
                <a:off x="5474324" y="2879409"/>
                <a:ext cx="1324744"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2"/>
              </a:solidFill>
              <a:ln w="15875">
                <a:noFill/>
              </a:ln>
              <a:effectLst>
                <a:innerShdw blurRad="63500" dir="8100000" dist="254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p>
            </p:txBody>
          </p:sp>
        </p:grpSp>
        <p:sp>
          <p:nvSpPr>
            <p:cNvPr id="99" name="文本框 98"/>
            <p:cNvSpPr txBox="1"/>
            <p:nvPr/>
          </p:nvSpPr>
          <p:spPr>
            <a:xfrm>
              <a:off x="3859600" y="2165887"/>
              <a:ext cx="1539044" cy="571500"/>
            </a:xfrm>
            <a:prstGeom prst="rect">
              <a:avLst/>
            </a:prstGeom>
            <a:noFill/>
          </p:spPr>
          <p:txBody>
            <a:bodyPr bIns="34290" lIns="68580" rIns="68580" rtlCol="0" tIns="34290" wrap="square">
              <a:spAutoFit/>
            </a:bodyPr>
            <a:lstStyle/>
            <a:p>
              <a:pPr algn="ctr"/>
              <a:r>
                <a:rPr altLang="zh-CN" lang="en-US" sz="3300">
                  <a:solidFill>
                    <a:schemeClr val="bg1"/>
                  </a:solidFill>
                  <a:latin charset="0" panose="020b0806030902050204" pitchFamily="34" typeface="Impact"/>
                </a:rPr>
                <a:t>25%</a:t>
              </a:r>
            </a:p>
          </p:txBody>
        </p:sp>
      </p:grpSp>
      <p:grpSp>
        <p:nvGrpSpPr>
          <p:cNvPr id="100" name="组合 99"/>
          <p:cNvGrpSpPr/>
          <p:nvPr/>
        </p:nvGrpSpPr>
        <p:grpSpPr>
          <a:xfrm>
            <a:off x="5735335" y="1887620"/>
            <a:ext cx="1539044" cy="1358483"/>
            <a:chOff x="7992049" y="2392298"/>
            <a:chExt cx="2462220" cy="2173353"/>
          </a:xfrm>
        </p:grpSpPr>
        <p:grpSp>
          <p:nvGrpSpPr>
            <p:cNvPr id="101" name="组合 100"/>
            <p:cNvGrpSpPr/>
            <p:nvPr/>
          </p:nvGrpSpPr>
          <p:grpSpPr>
            <a:xfrm>
              <a:off x="8260045" y="2392298"/>
              <a:ext cx="1926228" cy="2173353"/>
              <a:chOff x="5331123" y="2557541"/>
              <a:chExt cx="1611146" cy="1817848"/>
            </a:xfrm>
          </p:grpSpPr>
          <p:sp>
            <p:nvSpPr>
              <p:cNvPr id="103" name="Freeform 5"/>
              <p:cNvSpPr/>
              <p:nvPr/>
            </p:nvSpPr>
            <p:spPr bwMode="auto">
              <a:xfrm rot="5400000">
                <a:off x="5227772" y="2660892"/>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algn="tl" blurRad="203200" dir="2700000" dist="762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5"/>
              <p:cNvSpPr/>
              <p:nvPr/>
            </p:nvSpPr>
            <p:spPr bwMode="auto">
              <a:xfrm rot="5400000">
                <a:off x="5474324" y="2879409"/>
                <a:ext cx="1324744"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15875">
                <a:noFill/>
              </a:ln>
              <a:effectLst>
                <a:innerShdw blurRad="63500" dir="8100000" dist="25400">
                  <a:prstClr val="black">
                    <a:alpha val="50000"/>
                  </a:prstClr>
                </a:innerShdw>
              </a:effectLst>
            </p:spPr>
            <p:txBody>
              <a:bodyPr anchor="t" anchorCtr="0" bIns="45720" compatLnSpc="1" lIns="91440" numCol="1" rIns="91440" tIns="45720" vert="horz" wrap="square">
                <a:prstTxWarp prst="textNoShape">
                  <a:avLst/>
                </a:prstTxWarp>
              </a:bodyPr>
              <a:lstStyle/>
              <a:p>
                <a:endParaRPr altLang="en-US" lang="zh-CN"/>
              </a:p>
            </p:txBody>
          </p:sp>
        </p:grpSp>
        <p:sp>
          <p:nvSpPr>
            <p:cNvPr id="102" name="文本框 101"/>
            <p:cNvSpPr txBox="1"/>
            <p:nvPr/>
          </p:nvSpPr>
          <p:spPr>
            <a:xfrm>
              <a:off x="7992049" y="3082409"/>
              <a:ext cx="2462220" cy="950880"/>
            </a:xfrm>
            <a:prstGeom prst="rect">
              <a:avLst/>
            </a:prstGeom>
            <a:noFill/>
          </p:spPr>
          <p:txBody>
            <a:bodyPr rtlCol="0" wrap="square">
              <a:spAutoFit/>
            </a:bodyPr>
            <a:lstStyle/>
            <a:p>
              <a:pPr algn="ctr"/>
              <a:r>
                <a:rPr altLang="zh-CN" lang="en-US" sz="3300">
                  <a:solidFill>
                    <a:schemeClr val="bg1"/>
                  </a:solidFill>
                  <a:latin charset="0" panose="020b0806030902050204" pitchFamily="34" typeface="Impact"/>
                </a:rPr>
                <a:t>10%</a:t>
              </a:r>
            </a:p>
          </p:txBody>
        </p:sp>
      </p:grpSp>
      <p:sp>
        <p:nvSpPr>
          <p:cNvPr id="111" name="任意多边形 110"/>
          <p:cNvSpPr/>
          <p:nvPr/>
        </p:nvSpPr>
        <p:spPr>
          <a:xfrm flipH="1" rot="18900000">
            <a:off x="3509580" y="2400076"/>
            <a:ext cx="155038" cy="155038"/>
          </a:xfrm>
          <a:custGeom>
            <a:gdLst>
              <a:gd fmla="*/ 0 w 1192530" name="connsiteX0"/>
              <a:gd fmla="*/ 1192530 h 1192530" name="connsiteY0"/>
              <a:gd fmla="*/ 0 w 1192530" name="connsiteX1"/>
              <a:gd fmla="*/ 0 h 1192530" name="connsiteY1"/>
              <a:gd fmla="*/ 369742 w 1192530" name="connsiteX2"/>
              <a:gd fmla="*/ 0 h 1192530" name="connsiteY2"/>
              <a:gd fmla="*/ 369742 w 1192530" name="connsiteX3"/>
              <a:gd fmla="*/ 826009 h 1192530" name="connsiteY3"/>
              <a:gd fmla="*/ 1192530 w 1192530" name="connsiteX4"/>
              <a:gd fmla="*/ 826009 h 1192530" name="connsiteY4"/>
              <a:gd fmla="*/ 1192530 w 1192530" name="connsiteX5"/>
              <a:gd fmla="*/ 1192530 h 119253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92530" w="1192530">
                <a:moveTo>
                  <a:pt x="0" y="1192530"/>
                </a:moveTo>
                <a:lnTo>
                  <a:pt x="0" y="0"/>
                </a:lnTo>
                <a:lnTo>
                  <a:pt x="369742" y="0"/>
                </a:lnTo>
                <a:lnTo>
                  <a:pt x="369742" y="826009"/>
                </a:lnTo>
                <a:lnTo>
                  <a:pt x="1192530" y="826009"/>
                </a:lnTo>
                <a:lnTo>
                  <a:pt x="1192530" y="11925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12" name="任意多边形 111"/>
          <p:cNvSpPr/>
          <p:nvPr/>
        </p:nvSpPr>
        <p:spPr>
          <a:xfrm flipH="1" rot="18900000">
            <a:off x="5530947" y="2400076"/>
            <a:ext cx="155038" cy="155038"/>
          </a:xfrm>
          <a:custGeom>
            <a:gdLst>
              <a:gd fmla="*/ 0 w 1192530" name="connsiteX0"/>
              <a:gd fmla="*/ 1192530 h 1192530" name="connsiteY0"/>
              <a:gd fmla="*/ 0 w 1192530" name="connsiteX1"/>
              <a:gd fmla="*/ 0 h 1192530" name="connsiteY1"/>
              <a:gd fmla="*/ 369742 w 1192530" name="connsiteX2"/>
              <a:gd fmla="*/ 0 h 1192530" name="connsiteY2"/>
              <a:gd fmla="*/ 369742 w 1192530" name="connsiteX3"/>
              <a:gd fmla="*/ 826009 h 1192530" name="connsiteY3"/>
              <a:gd fmla="*/ 1192530 w 1192530" name="connsiteX4"/>
              <a:gd fmla="*/ 826009 h 1192530" name="connsiteY4"/>
              <a:gd fmla="*/ 1192530 w 1192530" name="connsiteX5"/>
              <a:gd fmla="*/ 1192530 h 119253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92530" w="1192530">
                <a:moveTo>
                  <a:pt x="0" y="1192530"/>
                </a:moveTo>
                <a:lnTo>
                  <a:pt x="0" y="0"/>
                </a:lnTo>
                <a:lnTo>
                  <a:pt x="369742" y="0"/>
                </a:lnTo>
                <a:lnTo>
                  <a:pt x="369742" y="826009"/>
                </a:lnTo>
                <a:lnTo>
                  <a:pt x="1192530" y="826009"/>
                </a:lnTo>
                <a:lnTo>
                  <a:pt x="1192530" y="11925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133" name="组合 132"/>
          <p:cNvGrpSpPr/>
          <p:nvPr/>
        </p:nvGrpSpPr>
        <p:grpSpPr>
          <a:xfrm>
            <a:off x="1737232" y="3490575"/>
            <a:ext cx="1768225" cy="781585"/>
            <a:chOff x="1256119" y="1638320"/>
            <a:chExt cx="1923767" cy="781585"/>
          </a:xfrm>
        </p:grpSpPr>
        <p:sp>
          <p:nvSpPr>
            <p:cNvPr id="134" name="TextBox 204"/>
            <p:cNvSpPr txBox="1"/>
            <p:nvPr/>
          </p:nvSpPr>
          <p:spPr>
            <a:xfrm>
              <a:off x="1256119" y="1958241"/>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35" name="TextBox 205"/>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grpSp>
        <p:nvGrpSpPr>
          <p:cNvPr id="136" name="组合 135"/>
          <p:cNvGrpSpPr/>
          <p:nvPr/>
        </p:nvGrpSpPr>
        <p:grpSpPr>
          <a:xfrm>
            <a:off x="4003479" y="3490575"/>
            <a:ext cx="1768225" cy="781585"/>
            <a:chOff x="1256119" y="1638320"/>
            <a:chExt cx="1923767" cy="781585"/>
          </a:xfrm>
        </p:grpSpPr>
        <p:sp>
          <p:nvSpPr>
            <p:cNvPr id="137" name="TextBox 210"/>
            <p:cNvSpPr txBox="1"/>
            <p:nvPr/>
          </p:nvSpPr>
          <p:spPr>
            <a:xfrm>
              <a:off x="1256119" y="1958241"/>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38" name="TextBox 21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139" name="组合 138"/>
          <p:cNvGrpSpPr/>
          <p:nvPr/>
        </p:nvGrpSpPr>
        <p:grpSpPr>
          <a:xfrm>
            <a:off x="5856086" y="3490575"/>
            <a:ext cx="1768225" cy="781585"/>
            <a:chOff x="1256119" y="1638320"/>
            <a:chExt cx="1923767" cy="781585"/>
          </a:xfrm>
        </p:grpSpPr>
        <p:sp>
          <p:nvSpPr>
            <p:cNvPr id="140" name="TextBox 213"/>
            <p:cNvSpPr txBox="1"/>
            <p:nvPr/>
          </p:nvSpPr>
          <p:spPr>
            <a:xfrm>
              <a:off x="1256119" y="1958241"/>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141" name="TextBox 21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typeface="微软雅黑"/>
                </a:rPr>
                <a:t>标题文字</a:t>
              </a:r>
            </a:p>
          </p:txBody>
        </p:sp>
      </p:grpSp>
    </p:spTree>
    <p:extLst>
      <p:ext uri="{BB962C8B-B14F-4D97-AF65-F5344CB8AC3E}">
        <p14:creationId val="58466529"/>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11"/>
                                        </p:tgtEl>
                                        <p:attrNameLst>
                                          <p:attrName>style.visibility</p:attrName>
                                        </p:attrNameLst>
                                      </p:cBhvr>
                                      <p:to>
                                        <p:strVal val="visible"/>
                                      </p:to>
                                    </p:set>
                                    <p:animEffect filter="wipe(left)" transition="in">
                                      <p:cBhvr>
                                        <p:cTn dur="500" id="13"/>
                                        <p:tgtEl>
                                          <p:spTgt spid="111"/>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12"/>
                                        </p:tgtEl>
                                        <p:attrNameLst>
                                          <p:attrName>style.visibility</p:attrName>
                                        </p:attrNameLst>
                                      </p:cBhvr>
                                      <p:to>
                                        <p:strVal val="visible"/>
                                      </p:to>
                                    </p:set>
                                    <p:animEffect filter="wipe(left)" transition="in">
                                      <p:cBhvr>
                                        <p:cTn dur="500" id="23"/>
                                        <p:tgtEl>
                                          <p:spTgt spid="112"/>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00"/>
                                        </p:tgtEl>
                                        <p:attrNameLst>
                                          <p:attrName>style.visibility</p:attrName>
                                        </p:attrNameLst>
                                      </p:cBhvr>
                                      <p:to>
                                        <p:strVal val="visible"/>
                                      </p:to>
                                    </p:set>
                                    <p:anim calcmode="lin" valueType="num">
                                      <p:cBhvr>
                                        <p:cTn dur="500" fill="hold" id="27"/>
                                        <p:tgtEl>
                                          <p:spTgt spid="100"/>
                                        </p:tgtEl>
                                        <p:attrNameLst>
                                          <p:attrName>ppt_w</p:attrName>
                                        </p:attrNameLst>
                                      </p:cBhvr>
                                      <p:tavLst>
                                        <p:tav tm="0">
                                          <p:val>
                                            <p:fltVal val="0"/>
                                          </p:val>
                                        </p:tav>
                                        <p:tav tm="100000">
                                          <p:val>
                                            <p:strVal val="#ppt_w"/>
                                          </p:val>
                                        </p:tav>
                                      </p:tavLst>
                                    </p:anim>
                                    <p:anim calcmode="lin" valueType="num">
                                      <p:cBhvr>
                                        <p:cTn dur="500" fill="hold" id="28"/>
                                        <p:tgtEl>
                                          <p:spTgt spid="100"/>
                                        </p:tgtEl>
                                        <p:attrNameLst>
                                          <p:attrName>ppt_h</p:attrName>
                                        </p:attrNameLst>
                                      </p:cBhvr>
                                      <p:tavLst>
                                        <p:tav tm="0">
                                          <p:val>
                                            <p:fltVal val="0"/>
                                          </p:val>
                                        </p:tav>
                                        <p:tav tm="100000">
                                          <p:val>
                                            <p:strVal val="#ppt_h"/>
                                          </p:val>
                                        </p:tav>
                                      </p:tavLst>
                                    </p:anim>
                                    <p:animEffect filter="fade" transition="in">
                                      <p:cBhvr>
                                        <p:cTn dur="500" id="29"/>
                                        <p:tgtEl>
                                          <p:spTgt spid="100"/>
                                        </p:tgtEl>
                                      </p:cBhvr>
                                    </p:animEffect>
                                  </p:childTnLst>
                                </p:cTn>
                              </p:par>
                            </p:childTnLst>
                          </p:cTn>
                        </p:par>
                        <p:par>
                          <p:cTn fill="hold" id="30" nodeType="afterGroup">
                            <p:stCondLst>
                              <p:cond delay="2500"/>
                            </p:stCondLst>
                            <p:childTnLst>
                              <p:par>
                                <p:cTn fill="hold" id="31" nodeType="afterEffect" presetClass="entr" presetID="2" presetSubtype="2">
                                  <p:stCondLst>
                                    <p:cond delay="0"/>
                                  </p:stCondLst>
                                  <p:childTnLst>
                                    <p:set>
                                      <p:cBhvr>
                                        <p:cTn dur="1" fill="hold" id="32">
                                          <p:stCondLst>
                                            <p:cond delay="0"/>
                                          </p:stCondLst>
                                        </p:cTn>
                                        <p:tgtEl>
                                          <p:spTgt spid="133"/>
                                        </p:tgtEl>
                                        <p:attrNameLst>
                                          <p:attrName>style.visibility</p:attrName>
                                        </p:attrNameLst>
                                      </p:cBhvr>
                                      <p:to>
                                        <p:strVal val="visible"/>
                                      </p:to>
                                    </p:set>
                                    <p:anim calcmode="lin" valueType="num">
                                      <p:cBhvr additive="base">
                                        <p:cTn dur="500" fill="hold" id="33"/>
                                        <p:tgtEl>
                                          <p:spTgt spid="133"/>
                                        </p:tgtEl>
                                        <p:attrNameLst>
                                          <p:attrName>ppt_x</p:attrName>
                                        </p:attrNameLst>
                                      </p:cBhvr>
                                      <p:tavLst>
                                        <p:tav tm="0">
                                          <p:val>
                                            <p:strVal val="1+#ppt_w/2"/>
                                          </p:val>
                                        </p:tav>
                                        <p:tav tm="100000">
                                          <p:val>
                                            <p:strVal val="#ppt_x"/>
                                          </p:val>
                                        </p:tav>
                                      </p:tavLst>
                                    </p:anim>
                                    <p:anim calcmode="lin" valueType="num">
                                      <p:cBhvr additive="base">
                                        <p:cTn dur="500" fill="hold" id="34"/>
                                        <p:tgtEl>
                                          <p:spTgt spid="133"/>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2">
                                  <p:stCondLst>
                                    <p:cond delay="0"/>
                                  </p:stCondLst>
                                  <p:childTnLst>
                                    <p:set>
                                      <p:cBhvr>
                                        <p:cTn dur="1" fill="hold" id="37">
                                          <p:stCondLst>
                                            <p:cond delay="0"/>
                                          </p:stCondLst>
                                        </p:cTn>
                                        <p:tgtEl>
                                          <p:spTgt spid="136"/>
                                        </p:tgtEl>
                                        <p:attrNameLst>
                                          <p:attrName>style.visibility</p:attrName>
                                        </p:attrNameLst>
                                      </p:cBhvr>
                                      <p:to>
                                        <p:strVal val="visible"/>
                                      </p:to>
                                    </p:set>
                                    <p:anim calcmode="lin" valueType="num">
                                      <p:cBhvr additive="base">
                                        <p:cTn dur="500" fill="hold" id="38"/>
                                        <p:tgtEl>
                                          <p:spTgt spid="136"/>
                                        </p:tgtEl>
                                        <p:attrNameLst>
                                          <p:attrName>ppt_x</p:attrName>
                                        </p:attrNameLst>
                                      </p:cBhvr>
                                      <p:tavLst>
                                        <p:tav tm="0">
                                          <p:val>
                                            <p:strVal val="1+#ppt_w/2"/>
                                          </p:val>
                                        </p:tav>
                                        <p:tav tm="100000">
                                          <p:val>
                                            <p:strVal val="#ppt_x"/>
                                          </p:val>
                                        </p:tav>
                                      </p:tavLst>
                                    </p:anim>
                                    <p:anim calcmode="lin" valueType="num">
                                      <p:cBhvr additive="base">
                                        <p:cTn dur="500" fill="hold" id="39"/>
                                        <p:tgtEl>
                                          <p:spTgt spid="136"/>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id="41" nodeType="afterEffect" presetClass="entr" presetID="2" presetSubtype="2">
                                  <p:stCondLst>
                                    <p:cond delay="0"/>
                                  </p:stCondLst>
                                  <p:childTnLst>
                                    <p:set>
                                      <p:cBhvr>
                                        <p:cTn dur="1" fill="hold" id="42">
                                          <p:stCondLst>
                                            <p:cond delay="0"/>
                                          </p:stCondLst>
                                        </p:cTn>
                                        <p:tgtEl>
                                          <p:spTgt spid="139"/>
                                        </p:tgtEl>
                                        <p:attrNameLst>
                                          <p:attrName>style.visibility</p:attrName>
                                        </p:attrNameLst>
                                      </p:cBhvr>
                                      <p:to>
                                        <p:strVal val="visible"/>
                                      </p:to>
                                    </p:set>
                                    <p:anim calcmode="lin" valueType="num">
                                      <p:cBhvr additive="base">
                                        <p:cTn dur="500" fill="hold" id="43"/>
                                        <p:tgtEl>
                                          <p:spTgt spid="139"/>
                                        </p:tgtEl>
                                        <p:attrNameLst>
                                          <p:attrName>ppt_x</p:attrName>
                                        </p:attrNameLst>
                                      </p:cBhvr>
                                      <p:tavLst>
                                        <p:tav tm="0">
                                          <p:val>
                                            <p:strVal val="1+#ppt_w/2"/>
                                          </p:val>
                                        </p:tav>
                                        <p:tav tm="100000">
                                          <p:val>
                                            <p:strVal val="#ppt_x"/>
                                          </p:val>
                                        </p:tav>
                                      </p:tavLst>
                                    </p:anim>
                                    <p:anim calcmode="lin" valueType="num">
                                      <p:cBhvr additive="base">
                                        <p:cTn dur="500" fill="hold" id="44"/>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1"/>
      <p:bldP grpId="0" spid="1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Freeform 5"/>
          <p:cNvSpPr/>
          <p:nvPr/>
        </p:nvSpPr>
        <p:spPr bwMode="invGray">
          <a:xfrm>
            <a:off x="3719557" y="4826849"/>
            <a:ext cx="262800" cy="243359"/>
          </a:xfrm>
          <a:custGeom>
            <a:gdLst>
              <a:gd fmla="*/ 48 w 177" name="T0"/>
              <a:gd fmla="*/ 16 h 161" name="T1"/>
              <a:gd fmla="*/ 64 w 177" name="T2"/>
              <a:gd fmla="*/ 16 h 161" name="T3"/>
              <a:gd fmla="*/ 80 w 177" name="T4"/>
              <a:gd fmla="*/ 8 h 161" name="T5"/>
              <a:gd fmla="*/ 96 w 177" name="T6"/>
              <a:gd fmla="*/ 16 h 161" name="T7"/>
              <a:gd fmla="*/ 120 w 177" name="T8"/>
              <a:gd fmla="*/ 0 h 161" name="T9"/>
              <a:gd fmla="*/ 152 w 177" name="T10"/>
              <a:gd fmla="*/ 8 h 161" name="T11"/>
              <a:gd fmla="*/ 168 w 177" name="T12"/>
              <a:gd fmla="*/ 0 h 161" name="T13"/>
              <a:gd fmla="*/ 176 w 177" name="T14"/>
              <a:gd fmla="*/ 32 h 161" name="T15"/>
              <a:gd fmla="*/ 152 w 177" name="T16"/>
              <a:gd fmla="*/ 48 h 161" name="T17"/>
              <a:gd fmla="*/ 144 w 177" name="T18"/>
              <a:gd fmla="*/ 104 h 161" name="T19"/>
              <a:gd fmla="*/ 128 w 177" name="T20"/>
              <a:gd fmla="*/ 120 h 161" name="T21"/>
              <a:gd fmla="*/ 128 w 177" name="T22"/>
              <a:gd fmla="*/ 144 h 161" name="T23"/>
              <a:gd fmla="*/ 104 w 177" name="T24"/>
              <a:gd fmla="*/ 136 h 161" name="T25"/>
              <a:gd fmla="*/ 96 w 177" name="T26"/>
              <a:gd fmla="*/ 144 h 161" name="T27"/>
              <a:gd fmla="*/ 96 w 177" name="T28"/>
              <a:gd fmla="*/ 160 h 161" name="T29"/>
              <a:gd fmla="*/ 80 w 177" name="T30"/>
              <a:gd fmla="*/ 160 h 161" name="T31"/>
              <a:gd fmla="*/ 48 w 177" name="T32"/>
              <a:gd fmla="*/ 144 h 161" name="T33"/>
              <a:gd fmla="*/ 8 w 177" name="T34"/>
              <a:gd fmla="*/ 136 h 161" name="T35"/>
              <a:gd fmla="*/ 0 w 177" name="T36"/>
              <a:gd fmla="*/ 88 h 161" name="T37"/>
              <a:gd fmla="*/ 0 w 177" name="T38"/>
              <a:gd fmla="*/ 64 h 161" name="T39"/>
              <a:gd fmla="*/ 40 w 177" name="T40"/>
              <a:gd fmla="*/ 32 h 161" name="T41"/>
              <a:gd fmla="*/ 48 w 177" name="T42"/>
              <a:gd fmla="*/ 16 h 16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1" name="Freeform 7"/>
          <p:cNvSpPr/>
          <p:nvPr/>
        </p:nvSpPr>
        <p:spPr bwMode="invGray">
          <a:xfrm>
            <a:off x="4664835" y="859370"/>
            <a:ext cx="1049859" cy="1054553"/>
          </a:xfrm>
          <a:custGeom>
            <a:gdLst>
              <a:gd fmla="*/ 16 w 705" name="T0"/>
              <a:gd fmla="*/ 64 h 697" name="T1"/>
              <a:gd fmla="*/ 32 w 705" name="T2"/>
              <a:gd fmla="*/ 104 h 697" name="T3"/>
              <a:gd fmla="*/ 72 w 705" name="T4"/>
              <a:gd fmla="*/ 104 h 697" name="T5"/>
              <a:gd fmla="*/ 104 w 705" name="T6"/>
              <a:gd fmla="*/ 176 h 697" name="T7"/>
              <a:gd fmla="*/ 160 w 705" name="T8"/>
              <a:gd fmla="*/ 160 h 697" name="T9"/>
              <a:gd fmla="*/ 232 w 705" name="T10"/>
              <a:gd fmla="*/ 168 h 697" name="T11"/>
              <a:gd fmla="*/ 216 w 705" name="T12"/>
              <a:gd fmla="*/ 312 h 697" name="T13"/>
              <a:gd fmla="*/ 192 w 705" name="T14"/>
              <a:gd fmla="*/ 392 h 697" name="T15"/>
              <a:gd fmla="*/ 104 w 705" name="T16"/>
              <a:gd fmla="*/ 464 h 697" name="T17"/>
              <a:gd fmla="*/ 152 w 705" name="T18"/>
              <a:gd fmla="*/ 488 h 697" name="T19"/>
              <a:gd fmla="*/ 136 w 705" name="T20"/>
              <a:gd fmla="*/ 520 h 697" name="T21"/>
              <a:gd fmla="*/ 176 w 705" name="T22"/>
              <a:gd fmla="*/ 544 h 697" name="T23"/>
              <a:gd fmla="*/ 192 w 705" name="T24"/>
              <a:gd fmla="*/ 576 h 697" name="T25"/>
              <a:gd fmla="*/ 288 w 705" name="T26"/>
              <a:gd fmla="*/ 584 h 697" name="T27"/>
              <a:gd fmla="*/ 320 w 705" name="T28"/>
              <a:gd fmla="*/ 592 h 697" name="T29"/>
              <a:gd fmla="*/ 384 w 705" name="T30"/>
              <a:gd fmla="*/ 640 h 697" name="T31"/>
              <a:gd fmla="*/ 424 w 705" name="T32"/>
              <a:gd fmla="*/ 664 h 697" name="T33"/>
              <a:gd fmla="*/ 432 w 705" name="T34"/>
              <a:gd fmla="*/ 624 h 697" name="T35"/>
              <a:gd fmla="*/ 480 w 705" name="T36"/>
              <a:gd fmla="*/ 696 h 697" name="T37"/>
              <a:gd fmla="*/ 496 w 705" name="T38"/>
              <a:gd fmla="*/ 680 h 697" name="T39"/>
              <a:gd fmla="*/ 552 w 705" name="T40"/>
              <a:gd fmla="*/ 680 h 697" name="T41"/>
              <a:gd fmla="*/ 592 w 705" name="T42"/>
              <a:gd fmla="*/ 632 h 697" name="T43"/>
              <a:gd fmla="*/ 600 w 705" name="T44"/>
              <a:gd fmla="*/ 528 h 697" name="T45"/>
              <a:gd fmla="*/ 664 w 705" name="T46"/>
              <a:gd fmla="*/ 536 h 697" name="T47"/>
              <a:gd fmla="*/ 680 w 705" name="T48"/>
              <a:gd fmla="*/ 344 h 697" name="T49"/>
              <a:gd fmla="*/ 696 w 705" name="T50"/>
              <a:gd fmla="*/ 296 h 697" name="T51"/>
              <a:gd fmla="*/ 704 w 705" name="T52"/>
              <a:gd fmla="*/ 256 h 697" name="T53"/>
              <a:gd fmla="*/ 608 w 705" name="T54"/>
              <a:gd fmla="*/ 320 h 697" name="T55"/>
              <a:gd fmla="*/ 560 w 705" name="T56"/>
              <a:gd fmla="*/ 360 h 697" name="T57"/>
              <a:gd fmla="*/ 488 w 705" name="T58"/>
              <a:gd fmla="*/ 304 h 697" name="T59"/>
              <a:gd fmla="*/ 440 w 705" name="T60"/>
              <a:gd fmla="*/ 280 h 697" name="T61"/>
              <a:gd fmla="*/ 376 w 705" name="T62"/>
              <a:gd fmla="*/ 256 h 697" name="T63"/>
              <a:gd fmla="*/ 360 w 705" name="T64"/>
              <a:gd fmla="*/ 240 h 697" name="T65"/>
              <a:gd fmla="*/ 336 w 705" name="T66"/>
              <a:gd fmla="*/ 248 h 697" name="T67"/>
              <a:gd fmla="*/ 264 w 705" name="T68"/>
              <a:gd fmla="*/ 128 h 697" name="T69"/>
              <a:gd fmla="*/ 248 w 705" name="T70"/>
              <a:gd fmla="*/ 88 h 697" name="T71"/>
              <a:gd fmla="*/ 144 w 705" name="T72"/>
              <a:gd fmla="*/ 24 h 697" name="T73"/>
              <a:gd fmla="*/ 16 w 705" name="T74"/>
              <a:gd fmla="*/ 16 h 6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2" name="Freeform 8"/>
          <p:cNvSpPr/>
          <p:nvPr/>
        </p:nvSpPr>
        <p:spPr bwMode="invGray">
          <a:xfrm>
            <a:off x="4770758" y="1670564"/>
            <a:ext cx="787060" cy="607659"/>
          </a:xfrm>
          <a:custGeom>
            <a:gdLst>
              <a:gd fmla="*/ 528 w 529" name="T0"/>
              <a:gd fmla="*/ 144 h 401" name="T1"/>
              <a:gd fmla="*/ 480 w 529" name="T2"/>
              <a:gd fmla="*/ 144 h 401" name="T3"/>
              <a:gd fmla="*/ 456 w 529" name="T4"/>
              <a:gd fmla="*/ 120 h 401" name="T5"/>
              <a:gd fmla="*/ 424 w 529" name="T6"/>
              <a:gd fmla="*/ 152 h 401" name="T7"/>
              <a:gd fmla="*/ 416 w 529" name="T8"/>
              <a:gd fmla="*/ 136 h 401" name="T9"/>
              <a:gd fmla="*/ 408 w 529" name="T10"/>
              <a:gd fmla="*/ 160 h 401" name="T11"/>
              <a:gd fmla="*/ 360 w 529" name="T12"/>
              <a:gd fmla="*/ 128 h 401" name="T13"/>
              <a:gd fmla="*/ 360 w 529" name="T14"/>
              <a:gd fmla="*/ 88 h 401" name="T15"/>
              <a:gd fmla="*/ 344 w 529" name="T16"/>
              <a:gd fmla="*/ 96 h 401" name="T17"/>
              <a:gd fmla="*/ 352 w 529" name="T18"/>
              <a:gd fmla="*/ 128 h 401" name="T19"/>
              <a:gd fmla="*/ 328 w 529" name="T20"/>
              <a:gd fmla="*/ 128 h 401" name="T21"/>
              <a:gd fmla="*/ 312 w 529" name="T22"/>
              <a:gd fmla="*/ 104 h 401" name="T23"/>
              <a:gd fmla="*/ 296 w 529" name="T24"/>
              <a:gd fmla="*/ 104 h 401" name="T25"/>
              <a:gd fmla="*/ 248 w 529" name="T26"/>
              <a:gd fmla="*/ 56 h 401" name="T27"/>
              <a:gd fmla="*/ 216 w 529" name="T28"/>
              <a:gd fmla="*/ 72 h 401" name="T29"/>
              <a:gd fmla="*/ 216 w 529" name="T30"/>
              <a:gd fmla="*/ 56 h 401" name="T31"/>
              <a:gd fmla="*/ 160 w 529" name="T32"/>
              <a:gd fmla="*/ 64 h 401" name="T33"/>
              <a:gd fmla="*/ 120 w 529" name="T34"/>
              <a:gd fmla="*/ 40 h 401" name="T35"/>
              <a:gd fmla="*/ 120 w 529" name="T36"/>
              <a:gd fmla="*/ 0 h 401" name="T37"/>
              <a:gd fmla="*/ 104 w 529" name="T38"/>
              <a:gd fmla="*/ 8 h 401" name="T39"/>
              <a:gd fmla="*/ 64 w 529" name="T40"/>
              <a:gd fmla="*/ 8 h 401" name="T41"/>
              <a:gd fmla="*/ 72 w 529" name="T42"/>
              <a:gd fmla="*/ 56 h 401" name="T43"/>
              <a:gd fmla="*/ 48 w 529" name="T44"/>
              <a:gd fmla="*/ 56 h 401" name="T45"/>
              <a:gd fmla="*/ 8 w 529" name="T46"/>
              <a:gd fmla="*/ 32 h 401" name="T47"/>
              <a:gd fmla="*/ 0 w 529" name="T48"/>
              <a:gd fmla="*/ 56 h 401" name="T49"/>
              <a:gd fmla="*/ 32 w 529" name="T50"/>
              <a:gd fmla="*/ 88 h 401" name="T51"/>
              <a:gd fmla="*/ 24 w 529" name="T52"/>
              <a:gd fmla="*/ 120 h 401" name="T53"/>
              <a:gd fmla="*/ 48 w 529" name="T54"/>
              <a:gd fmla="*/ 160 h 401" name="T55"/>
              <a:gd fmla="*/ 88 w 529" name="T56"/>
              <a:gd fmla="*/ 136 h 401" name="T57"/>
              <a:gd fmla="*/ 112 w 529" name="T58"/>
              <a:gd fmla="*/ 184 h 401" name="T59"/>
              <a:gd fmla="*/ 112 w 529" name="T60"/>
              <a:gd fmla="*/ 224 h 401" name="T61"/>
              <a:gd fmla="*/ 152 w 529" name="T62"/>
              <a:gd fmla="*/ 224 h 401" name="T63"/>
              <a:gd fmla="*/ 168 w 529" name="T64"/>
              <a:gd fmla="*/ 264 h 401" name="T65"/>
              <a:gd fmla="*/ 176 w 529" name="T66"/>
              <a:gd fmla="*/ 232 h 401" name="T67"/>
              <a:gd fmla="*/ 208 w 529" name="T68"/>
              <a:gd fmla="*/ 280 h 401" name="T69"/>
              <a:gd fmla="*/ 232 w 529" name="T70"/>
              <a:gd fmla="*/ 320 h 401" name="T71"/>
              <a:gd fmla="*/ 232 w 529" name="T72"/>
              <a:gd fmla="*/ 344 h 401" name="T73"/>
              <a:gd fmla="*/ 264 w 529" name="T74"/>
              <a:gd fmla="*/ 400 h 401" name="T75"/>
              <a:gd fmla="*/ 288 w 529" name="T76"/>
              <a:gd fmla="*/ 376 h 401" name="T77"/>
              <a:gd fmla="*/ 304 w 529" name="T78"/>
              <a:gd fmla="*/ 328 h 401" name="T79"/>
              <a:gd fmla="*/ 320 w 529" name="T80"/>
              <a:gd fmla="*/ 320 h 401" name="T81"/>
              <a:gd fmla="*/ 336 w 529" name="T82"/>
              <a:gd fmla="*/ 328 h 401" name="T83"/>
              <a:gd fmla="*/ 328 w 529" name="T84"/>
              <a:gd fmla="*/ 344 h 401" name="T85"/>
              <a:gd fmla="*/ 376 w 529" name="T86"/>
              <a:gd fmla="*/ 344 h 401" name="T87"/>
              <a:gd fmla="*/ 392 w 529" name="T88"/>
              <a:gd fmla="*/ 328 h 401" name="T89"/>
              <a:gd fmla="*/ 392 w 529" name="T90"/>
              <a:gd fmla="*/ 312 h 401" name="T91"/>
              <a:gd fmla="*/ 384 w 529" name="T92"/>
              <a:gd fmla="*/ 296 h 401" name="T93"/>
              <a:gd fmla="*/ 432 w 529" name="T94"/>
              <a:gd fmla="*/ 272 h 401" name="T95"/>
              <a:gd fmla="*/ 440 w 529" name="T96"/>
              <a:gd fmla="*/ 264 h 401" name="T97"/>
              <a:gd fmla="*/ 440 w 529" name="T98"/>
              <a:gd fmla="*/ 248 h 401" name="T99"/>
              <a:gd fmla="*/ 456 w 529" name="T100"/>
              <a:gd fmla="*/ 240 h 401" name="T101"/>
              <a:gd fmla="*/ 456 w 529" name="T102"/>
              <a:gd fmla="*/ 192 h 401" name="T103"/>
              <a:gd fmla="*/ 472 w 529" name="T104"/>
              <a:gd fmla="*/ 192 h 401" name="T105"/>
              <a:gd fmla="*/ 480 w 529" name="T106"/>
              <a:gd fmla="*/ 216 h 401" name="T107"/>
              <a:gd fmla="*/ 504 w 529" name="T108"/>
              <a:gd fmla="*/ 232 h 401" name="T109"/>
              <a:gd fmla="*/ 512 w 529" name="T110"/>
              <a:gd fmla="*/ 224 h 401" name="T111"/>
              <a:gd fmla="*/ 504 w 529" name="T112"/>
              <a:gd fmla="*/ 208 h 401" name="T113"/>
              <a:gd fmla="*/ 504 w 529" name="T114"/>
              <a:gd fmla="*/ 192 h 401" name="T115"/>
              <a:gd fmla="*/ 528 w 529" name="T116"/>
              <a:gd fmla="*/ 184 h 401" name="T117"/>
              <a:gd fmla="*/ 528 w 529" name="T118"/>
              <a:gd fmla="*/ 144 h 4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3" name="Freeform 9"/>
          <p:cNvSpPr/>
          <p:nvPr/>
        </p:nvSpPr>
        <p:spPr bwMode="gray">
          <a:xfrm>
            <a:off x="4604496" y="2008317"/>
            <a:ext cx="561803" cy="595859"/>
          </a:xfrm>
          <a:custGeom>
            <a:gdLst>
              <a:gd fmla="*/ 376 w 377" name="T0"/>
              <a:gd fmla="*/ 176 h 393" name="T1"/>
              <a:gd fmla="*/ 336 w 377" name="T2"/>
              <a:gd fmla="*/ 120 h 393" name="T3"/>
              <a:gd fmla="*/ 344 w 377" name="T4"/>
              <a:gd fmla="*/ 96 h 393" name="T5"/>
              <a:gd fmla="*/ 312 w 377" name="T6"/>
              <a:gd fmla="*/ 40 h 393" name="T7"/>
              <a:gd fmla="*/ 288 w 377" name="T8"/>
              <a:gd fmla="*/ 8 h 393" name="T9"/>
              <a:gd fmla="*/ 280 w 377" name="T10"/>
              <a:gd fmla="*/ 40 h 393" name="T11"/>
              <a:gd fmla="*/ 264 w 377" name="T12"/>
              <a:gd fmla="*/ 0 h 393" name="T13"/>
              <a:gd fmla="*/ 232 w 377" name="T14"/>
              <a:gd fmla="*/ 0 h 393" name="T15"/>
              <a:gd fmla="*/ 240 w 377" name="T16"/>
              <a:gd fmla="*/ 24 h 393" name="T17"/>
              <a:gd fmla="*/ 200 w 377" name="T18"/>
              <a:gd fmla="*/ 56 h 393" name="T19"/>
              <a:gd fmla="*/ 176 w 377" name="T20"/>
              <a:gd fmla="*/ 56 h 393" name="T21"/>
              <a:gd fmla="*/ 48 w 377" name="T22"/>
              <a:gd fmla="*/ 144 h 393" name="T23"/>
              <a:gd fmla="*/ 24 w 377" name="T24"/>
              <a:gd fmla="*/ 112 h 393" name="T25"/>
              <a:gd fmla="*/ 8 w 377" name="T26"/>
              <a:gd fmla="*/ 112 h 393" name="T27"/>
              <a:gd fmla="*/ 16 w 377" name="T28"/>
              <a:gd fmla="*/ 136 h 393" name="T29"/>
              <a:gd fmla="*/ 16 w 377" name="T30"/>
              <a:gd fmla="*/ 160 h 393" name="T31"/>
              <a:gd fmla="*/ 24 w 377" name="T32"/>
              <a:gd fmla="*/ 184 h 393" name="T33"/>
              <a:gd fmla="*/ 8 w 377" name="T34"/>
              <a:gd fmla="*/ 184 h 393" name="T35"/>
              <a:gd fmla="*/ 8 w 377" name="T36"/>
              <a:gd fmla="*/ 216 h 393" name="T37"/>
              <a:gd fmla="*/ 0 w 377" name="T38"/>
              <a:gd fmla="*/ 232 h 393" name="T39"/>
              <a:gd fmla="*/ 32 w 377" name="T40"/>
              <a:gd fmla="*/ 240 h 393" name="T41"/>
              <a:gd fmla="*/ 64 w 377" name="T42"/>
              <a:gd fmla="*/ 296 h 393" name="T43"/>
              <a:gd fmla="*/ 104 w 377" name="T44"/>
              <a:gd fmla="*/ 240 h 393" name="T45"/>
              <a:gd fmla="*/ 120 w 377" name="T46"/>
              <a:gd fmla="*/ 208 h 393" name="T47"/>
              <a:gd fmla="*/ 160 w 377" name="T48"/>
              <a:gd fmla="*/ 200 h 393" name="T49"/>
              <a:gd fmla="*/ 184 w 377" name="T50"/>
              <a:gd fmla="*/ 216 h 393" name="T51"/>
              <a:gd fmla="*/ 184 w 377" name="T52"/>
              <a:gd fmla="*/ 224 h 393" name="T53"/>
              <a:gd fmla="*/ 192 w 377" name="T54"/>
              <a:gd fmla="*/ 224 h 393" name="T55"/>
              <a:gd fmla="*/ 168 w 377" name="T56"/>
              <a:gd fmla="*/ 280 h 393" name="T57"/>
              <a:gd fmla="*/ 152 w 377" name="T58"/>
              <a:gd fmla="*/ 280 h 393" name="T59"/>
              <a:gd fmla="*/ 160 w 377" name="T60"/>
              <a:gd fmla="*/ 312 h 393" name="T61"/>
              <a:gd fmla="*/ 152 w 377" name="T62"/>
              <a:gd fmla="*/ 320 h 393" name="T63"/>
              <a:gd fmla="*/ 168 w 377" name="T64"/>
              <a:gd fmla="*/ 320 h 393" name="T65"/>
              <a:gd fmla="*/ 136 w 377" name="T66"/>
              <a:gd fmla="*/ 376 h 393" name="T67"/>
              <a:gd fmla="*/ 144 w 377" name="T68"/>
              <a:gd fmla="*/ 392 h 393" name="T69"/>
              <a:gd fmla="*/ 160 w 377" name="T70"/>
              <a:gd fmla="*/ 376 h 393" name="T71"/>
              <a:gd fmla="*/ 168 w 377" name="T72"/>
              <a:gd fmla="*/ 352 h 393" name="T73"/>
              <a:gd fmla="*/ 184 w 377" name="T74"/>
              <a:gd fmla="*/ 352 h 393" name="T75"/>
              <a:gd fmla="*/ 200 w 377" name="T76"/>
              <a:gd fmla="*/ 336 h 393" name="T77"/>
              <a:gd fmla="*/ 200 w 377" name="T78"/>
              <a:gd fmla="*/ 312 h 393" name="T79"/>
              <a:gd fmla="*/ 256 w 377" name="T80"/>
              <a:gd fmla="*/ 280 h 393" name="T81"/>
              <a:gd fmla="*/ 304 w 377" name="T82"/>
              <a:gd fmla="*/ 264 h 393" name="T83"/>
              <a:gd fmla="*/ 312 w 377" name="T84"/>
              <a:gd fmla="*/ 224 h 393" name="T85"/>
              <a:gd fmla="*/ 344 w 377" name="T86"/>
              <a:gd fmla="*/ 200 h 393" name="T87"/>
              <a:gd fmla="*/ 368 w 377" name="T88"/>
              <a:gd fmla="*/ 192 h 393" name="T89"/>
              <a:gd fmla="*/ 376 w 377" name="T90"/>
              <a:gd fmla="*/ 176 h 39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4" name="Freeform 10"/>
          <p:cNvSpPr/>
          <p:nvPr/>
        </p:nvSpPr>
        <p:spPr bwMode="gray">
          <a:xfrm>
            <a:off x="4175435" y="2142532"/>
            <a:ext cx="525600" cy="812670"/>
          </a:xfrm>
          <a:custGeom>
            <a:gdLst>
              <a:gd fmla="*/ 320 w 353" name="T0"/>
              <a:gd fmla="*/ 160 h 537" name="T1"/>
              <a:gd fmla="*/ 296 w 353" name="T2"/>
              <a:gd fmla="*/ 96 h 537" name="T3"/>
              <a:gd fmla="*/ 248 w 353" name="T4"/>
              <a:gd fmla="*/ 88 h 537" name="T5"/>
              <a:gd fmla="*/ 224 w 353" name="T6"/>
              <a:gd fmla="*/ 0 h 537" name="T7"/>
              <a:gd fmla="*/ 176 w 353" name="T8"/>
              <a:gd fmla="*/ 64 h 537" name="T9"/>
              <a:gd fmla="*/ 136 w 353" name="T10"/>
              <a:gd fmla="*/ 80 h 537" name="T11"/>
              <a:gd fmla="*/ 80 w 353" name="T12"/>
              <a:gd fmla="*/ 104 h 537" name="T13"/>
              <a:gd fmla="*/ 32 w 353" name="T14"/>
              <a:gd fmla="*/ 72 h 537" name="T15"/>
              <a:gd fmla="*/ 8 w 353" name="T16"/>
              <a:gd fmla="*/ 120 h 537" name="T17"/>
              <a:gd fmla="*/ 56 w 353" name="T18"/>
              <a:gd fmla="*/ 200 h 537" name="T19"/>
              <a:gd fmla="*/ 24 w 353" name="T20"/>
              <a:gd fmla="*/ 232 h 537" name="T21"/>
              <a:gd fmla="*/ 64 w 353" name="T22"/>
              <a:gd fmla="*/ 272 h 537" name="T23"/>
              <a:gd fmla="*/ 32 w 353" name="T24"/>
              <a:gd fmla="*/ 288 h 537" name="T25"/>
              <a:gd fmla="*/ 16 w 353" name="T26"/>
              <a:gd fmla="*/ 328 h 537" name="T27"/>
              <a:gd fmla="*/ 32 w 353" name="T28"/>
              <a:gd fmla="*/ 400 h 537" name="T29"/>
              <a:gd fmla="*/ 24 w 353" name="T30"/>
              <a:gd fmla="*/ 512 h 537" name="T31"/>
              <a:gd fmla="*/ 88 w 353" name="T32"/>
              <a:gd fmla="*/ 528 h 537" name="T33"/>
              <a:gd fmla="*/ 112 w 353" name="T34"/>
              <a:gd fmla="*/ 512 h 537" name="T35"/>
              <a:gd fmla="*/ 152 w 353" name="T36"/>
              <a:gd fmla="*/ 424 h 537" name="T37"/>
              <a:gd fmla="*/ 232 w 353" name="T38"/>
              <a:gd fmla="*/ 376 h 537" name="T39"/>
              <a:gd fmla="*/ 240 w 353" name="T40"/>
              <a:gd fmla="*/ 344 h 537" name="T41"/>
              <a:gd fmla="*/ 192 w 353" name="T42"/>
              <a:gd fmla="*/ 320 h 537" name="T43"/>
              <a:gd fmla="*/ 184 w 353" name="T44"/>
              <a:gd fmla="*/ 288 h 537" name="T45"/>
              <a:gd fmla="*/ 160 w 353" name="T46"/>
              <a:gd fmla="*/ 264 h 537" name="T47"/>
              <a:gd fmla="*/ 104 w 353" name="T48"/>
              <a:gd fmla="*/ 256 h 537" name="T49"/>
              <a:gd fmla="*/ 136 w 353" name="T50"/>
              <a:gd fmla="*/ 168 h 537" name="T51"/>
              <a:gd fmla="*/ 160 w 353" name="T52"/>
              <a:gd fmla="*/ 136 h 537" name="T53"/>
              <a:gd fmla="*/ 192 w 353" name="T54"/>
              <a:gd fmla="*/ 152 h 537" name="T55"/>
              <a:gd fmla="*/ 208 w 353" name="T56"/>
              <a:gd fmla="*/ 184 h 537" name="T57"/>
              <a:gd fmla="*/ 224 w 353" name="T58"/>
              <a:gd fmla="*/ 200 h 537" name="T59"/>
              <a:gd fmla="*/ 256 w 353" name="T60"/>
              <a:gd fmla="*/ 256 h 537" name="T61"/>
              <a:gd fmla="*/ 272 w 353" name="T62"/>
              <a:gd fmla="*/ 288 h 537" name="T63"/>
              <a:gd fmla="*/ 328 w 353" name="T64"/>
              <a:gd fmla="*/ 216 h 53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5" name="Freeform 11"/>
          <p:cNvSpPr/>
          <p:nvPr/>
        </p:nvSpPr>
        <p:spPr bwMode="gray">
          <a:xfrm>
            <a:off x="4328288" y="2349018"/>
            <a:ext cx="168942" cy="193212"/>
          </a:xfrm>
          <a:custGeom>
            <a:gdLst>
              <a:gd fmla="*/ 112 w 113" name="T0"/>
              <a:gd fmla="*/ 64 h 129" name="T1"/>
              <a:gd fmla="*/ 96 w 113" name="T2"/>
              <a:gd fmla="*/ 40 h 129" name="T3"/>
              <a:gd fmla="*/ 112 w 113" name="T4"/>
              <a:gd fmla="*/ 16 h 129" name="T5"/>
              <a:gd fmla="*/ 80 w 113" name="T6"/>
              <a:gd fmla="*/ 16 h 129" name="T7"/>
              <a:gd fmla="*/ 72 w 113" name="T8"/>
              <a:gd fmla="*/ 0 h 129" name="T9"/>
              <a:gd fmla="*/ 56 w 113" name="T10"/>
              <a:gd fmla="*/ 0 h 129" name="T11"/>
              <a:gd fmla="*/ 48 w 113" name="T12"/>
              <a:gd fmla="*/ 32 h 129" name="T13"/>
              <a:gd fmla="*/ 32 w 113" name="T14"/>
              <a:gd fmla="*/ 32 h 129" name="T15"/>
              <a:gd fmla="*/ 0 w 113" name="T16"/>
              <a:gd fmla="*/ 88 h 129" name="T17"/>
              <a:gd fmla="*/ 0 w 113" name="T18"/>
              <a:gd fmla="*/ 120 h 129" name="T19"/>
              <a:gd fmla="*/ 32 w 113" name="T20"/>
              <a:gd fmla="*/ 120 h 129" name="T21"/>
              <a:gd fmla="*/ 48 w 113" name="T22"/>
              <a:gd fmla="*/ 128 h 129" name="T23"/>
              <a:gd fmla="*/ 80 w 113" name="T24"/>
              <a:gd fmla="*/ 112 h 129" name="T25"/>
              <a:gd fmla="*/ 80 w 113" name="T26"/>
              <a:gd fmla="*/ 96 h 129" name="T27"/>
              <a:gd fmla="*/ 72 w 113" name="T28"/>
              <a:gd fmla="*/ 80 h 129" name="T29"/>
              <a:gd fmla="*/ 96 w 113" name="T30"/>
              <a:gd fmla="*/ 80 h 129" name="T31"/>
              <a:gd fmla="*/ 112 w 113" name="T32"/>
              <a:gd fmla="*/ 64 h 1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6" name="Freeform 12"/>
          <p:cNvSpPr/>
          <p:nvPr/>
        </p:nvSpPr>
        <p:spPr bwMode="gray">
          <a:xfrm>
            <a:off x="4436895" y="2444887"/>
            <a:ext cx="132741" cy="182887"/>
          </a:xfrm>
          <a:custGeom>
            <a:gdLst>
              <a:gd fmla="*/ 88 w 89" name="T0"/>
              <a:gd fmla="*/ 80 h 121" name="T1"/>
              <a:gd fmla="*/ 80 w 89" name="T2"/>
              <a:gd fmla="*/ 56 h 121" name="T3"/>
              <a:gd fmla="*/ 56 w 89" name="T4"/>
              <a:gd fmla="*/ 40 h 121" name="T5"/>
              <a:gd fmla="*/ 48 w 89" name="T6"/>
              <a:gd fmla="*/ 8 h 121" name="T7"/>
              <a:gd fmla="*/ 32 w 89" name="T8"/>
              <a:gd fmla="*/ 0 h 121" name="T9"/>
              <a:gd fmla="*/ 24 w 89" name="T10"/>
              <a:gd fmla="*/ 8 h 121" name="T11"/>
              <a:gd fmla="*/ 32 w 89" name="T12"/>
              <a:gd fmla="*/ 48 h 121" name="T13"/>
              <a:gd fmla="*/ 8 w 89" name="T14"/>
              <a:gd fmla="*/ 48 h 121" name="T15"/>
              <a:gd fmla="*/ 0 w 89" name="T16"/>
              <a:gd fmla="*/ 112 h 121" name="T17"/>
              <a:gd fmla="*/ 16 w 89" name="T18"/>
              <a:gd fmla="*/ 120 h 121" name="T19"/>
              <a:gd fmla="*/ 56 w 89" name="T20"/>
              <a:gd fmla="*/ 112 h 121" name="T21"/>
              <a:gd fmla="*/ 56 w 89" name="T22"/>
              <a:gd fmla="*/ 80 h 121" name="T23"/>
              <a:gd fmla="*/ 88 w 89" name="T24"/>
              <a:gd fmla="*/ 80 h 1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7" name="Freeform 13"/>
          <p:cNvSpPr/>
          <p:nvPr/>
        </p:nvSpPr>
        <p:spPr bwMode="gray">
          <a:xfrm>
            <a:off x="4436895" y="2456686"/>
            <a:ext cx="50951" cy="61945"/>
          </a:xfrm>
          <a:custGeom>
            <a:gdLst>
              <a:gd fmla="*/ 32 w 33" name="T0"/>
              <a:gd fmla="*/ 40 h 41" name="T1"/>
              <a:gd fmla="*/ 8 w 33" name="T2"/>
              <a:gd fmla="*/ 40 h 41" name="T3"/>
              <a:gd fmla="*/ 8 w 33" name="T4"/>
              <a:gd fmla="*/ 24 h 41" name="T5"/>
              <a:gd fmla="*/ 0 w 33" name="T6"/>
              <a:gd fmla="*/ 0 h 41" name="T7"/>
              <a:gd fmla="*/ 24 w 33" name="T8"/>
              <a:gd fmla="*/ 8 h 41" name="T9"/>
              <a:gd fmla="*/ 32 w 33" name="T10"/>
              <a:gd fmla="*/ 40 h 41" name="T11"/>
            </a:gdLst>
            <a:cxnLst>
              <a:cxn ang="0">
                <a:pos x="T0" y="T1"/>
              </a:cxn>
              <a:cxn ang="0">
                <a:pos x="T2" y="T3"/>
              </a:cxn>
              <a:cxn ang="0">
                <a:pos x="T4" y="T5"/>
              </a:cxn>
              <a:cxn ang="0">
                <a:pos x="T6" y="T7"/>
              </a:cxn>
              <a:cxn ang="0">
                <a:pos x="T8" y="T9"/>
              </a:cxn>
              <a:cxn ang="0">
                <a:pos x="T10" y="T11"/>
              </a:cxn>
            </a:cxnLst>
            <a:rect b="b" l="0" r="r" t="0"/>
            <a:pathLst>
              <a:path h="41" w="33">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8" name="Freeform 14"/>
          <p:cNvSpPr/>
          <p:nvPr/>
        </p:nvSpPr>
        <p:spPr bwMode="gray">
          <a:xfrm>
            <a:off x="4317562" y="2674971"/>
            <a:ext cx="646274" cy="438045"/>
          </a:xfrm>
          <a:custGeom>
            <a:gdLst>
              <a:gd fmla="*/ 152 w 433" name="T0"/>
              <a:gd fmla="*/ 8 h 289" name="T1"/>
              <a:gd fmla="*/ 136 w 433" name="T2"/>
              <a:gd fmla="*/ 24 h 289" name="T3"/>
              <a:gd fmla="*/ 96 w 433" name="T4"/>
              <a:gd fmla="*/ 32 h 289" name="T5"/>
              <a:gd fmla="*/ 56 w 433" name="T6"/>
              <a:gd fmla="*/ 72 h 289" name="T7"/>
              <a:gd fmla="*/ 16 w 433" name="T8"/>
              <a:gd fmla="*/ 128 h 289" name="T9"/>
              <a:gd fmla="*/ 16 w 433" name="T10"/>
              <a:gd fmla="*/ 160 h 289" name="T11"/>
              <a:gd fmla="*/ 32 w 433" name="T12"/>
              <a:gd fmla="*/ 184 h 289" name="T13"/>
              <a:gd fmla="*/ 48 w 433" name="T14"/>
              <a:gd fmla="*/ 176 h 289" name="T15"/>
              <a:gd fmla="*/ 64 w 433" name="T16"/>
              <a:gd fmla="*/ 176 h 289" name="T17"/>
              <a:gd fmla="*/ 8 w 433" name="T18"/>
              <a:gd fmla="*/ 224 h 289" name="T19"/>
              <a:gd fmla="*/ 0 w 433" name="T20"/>
              <a:gd fmla="*/ 248 h 289" name="T21"/>
              <a:gd fmla="*/ 16 w 433" name="T22"/>
              <a:gd fmla="*/ 256 h 289" name="T23"/>
              <a:gd fmla="*/ 48 w 433" name="T24"/>
              <a:gd fmla="*/ 288 h 289" name="T25"/>
              <a:gd fmla="*/ 80 w 433" name="T26"/>
              <a:gd fmla="*/ 288 h 289" name="T27"/>
              <a:gd fmla="*/ 96 w 433" name="T28"/>
              <a:gd fmla="*/ 272 h 289" name="T29"/>
              <a:gd fmla="*/ 96 w 433" name="T30"/>
              <a:gd fmla="*/ 256 h 289" name="T31"/>
              <a:gd fmla="*/ 112 w 433" name="T32"/>
              <a:gd fmla="*/ 264 h 289" name="T33"/>
              <a:gd fmla="*/ 120 w 433" name="T34"/>
              <a:gd fmla="*/ 272 h 289" name="T35"/>
              <a:gd fmla="*/ 152 w 433" name="T36"/>
              <a:gd fmla="*/ 288 h 289" name="T37"/>
              <a:gd fmla="*/ 168 w 433" name="T38"/>
              <a:gd fmla="*/ 272 h 289" name="T39"/>
              <a:gd fmla="*/ 192 w 433" name="T40"/>
              <a:gd fmla="*/ 272 h 289" name="T41"/>
              <a:gd fmla="*/ 192 w 433" name="T42"/>
              <a:gd fmla="*/ 288 h 289" name="T43"/>
              <a:gd fmla="*/ 208 w 433" name="T44"/>
              <a:gd fmla="*/ 280 h 289" name="T45"/>
              <a:gd fmla="*/ 240 w 433" name="T46"/>
              <a:gd fmla="*/ 232 h 289" name="T47"/>
              <a:gd fmla="*/ 256 w 433" name="T48"/>
              <a:gd fmla="*/ 232 h 289" name="T49"/>
              <a:gd fmla="*/ 296 w 433" name="T50"/>
              <a:gd fmla="*/ 168 h 289" name="T51"/>
              <a:gd fmla="*/ 296 w 433" name="T52"/>
              <a:gd fmla="*/ 144 h 289" name="T53"/>
              <a:gd fmla="*/ 304 w 433" name="T54"/>
              <a:gd fmla="*/ 136 h 289" name="T55"/>
              <a:gd fmla="*/ 312 w 433" name="T56"/>
              <a:gd fmla="*/ 152 h 289" name="T57"/>
              <a:gd fmla="*/ 344 w 433" name="T58"/>
              <a:gd fmla="*/ 96 h 289" name="T59"/>
              <a:gd fmla="*/ 376 w 433" name="T60"/>
              <a:gd fmla="*/ 80 h 289" name="T61"/>
              <a:gd fmla="*/ 376 w 433" name="T62"/>
              <a:gd fmla="*/ 88 h 289" name="T63"/>
              <a:gd fmla="*/ 400 w 433" name="T64"/>
              <a:gd fmla="*/ 64 h 289" name="T65"/>
              <a:gd fmla="*/ 416 w 433" name="T66"/>
              <a:gd fmla="*/ 72 h 289" name="T67"/>
              <a:gd fmla="*/ 432 w 433" name="T68"/>
              <a:gd fmla="*/ 24 h 289" name="T69"/>
              <a:gd fmla="*/ 424 w 433" name="T70"/>
              <a:gd fmla="*/ 16 h 289" name="T71"/>
              <a:gd fmla="*/ 400 w 433" name="T72"/>
              <a:gd fmla="*/ 16 h 289" name="T73"/>
              <a:gd fmla="*/ 384 w 433" name="T74"/>
              <a:gd fmla="*/ 24 h 289" name="T75"/>
              <a:gd fmla="*/ 344 w 433" name="T76"/>
              <a:gd fmla="*/ 24 h 289" name="T77"/>
              <a:gd fmla="*/ 328 w 433" name="T78"/>
              <a:gd fmla="*/ 0 h 289" name="T79"/>
              <a:gd fmla="*/ 272 w 433" name="T80"/>
              <a:gd fmla="*/ 40 h 289" name="T81"/>
              <a:gd fmla="*/ 264 w 433" name="T82"/>
              <a:gd fmla="*/ 64 h 289" name="T83"/>
              <a:gd fmla="*/ 248 w 433" name="T84"/>
              <a:gd fmla="*/ 64 h 289" name="T85"/>
              <a:gd fmla="*/ 200 w 433" name="T86"/>
              <a:gd fmla="*/ 64 h 289" name="T87"/>
              <a:gd fmla="*/ 200 w 433" name="T88"/>
              <a:gd fmla="*/ 48 h 289" name="T89"/>
              <a:gd fmla="*/ 216 w 433" name="T90"/>
              <a:gd fmla="*/ 32 h 289" name="T91"/>
              <a:gd fmla="*/ 200 w 433" name="T92"/>
              <a:gd fmla="*/ 0 h 289" name="T93"/>
              <a:gd fmla="*/ 176 w 433" name="T94"/>
              <a:gd fmla="*/ 0 h 289" name="T95"/>
              <a:gd fmla="*/ 168 w 433" name="T96"/>
              <a:gd fmla="*/ 0 h 289" name="T97"/>
              <a:gd fmla="*/ 160 w 433" name="T98"/>
              <a:gd fmla="*/ 16 h 289" name="T99"/>
              <a:gd fmla="*/ 152 w 433" name="T100"/>
              <a:gd fmla="*/ 8 h 28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r="18900000" dist="508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1800">
              <a:solidFill>
                <a:srgbClr val="080808"/>
              </a:solidFill>
            </a:endParaRPr>
          </a:p>
        </p:txBody>
      </p:sp>
      <p:sp>
        <p:nvSpPr>
          <p:cNvPr id="39" name="Freeform 15"/>
          <p:cNvSpPr/>
          <p:nvPr/>
        </p:nvSpPr>
        <p:spPr bwMode="gray">
          <a:xfrm>
            <a:off x="4450303" y="3025998"/>
            <a:ext cx="536327" cy="485242"/>
          </a:xfrm>
          <a:custGeom>
            <a:gdLst>
              <a:gd fmla="*/ 168 w 361" name="T0"/>
              <a:gd fmla="*/ 0 h 321" name="T1"/>
              <a:gd fmla="*/ 152 w 361" name="T2"/>
              <a:gd fmla="*/ 0 h 321" name="T3"/>
              <a:gd fmla="*/ 120 w 361" name="T4"/>
              <a:gd fmla="*/ 48 h 321" name="T5"/>
              <a:gd fmla="*/ 96 w 361" name="T6"/>
              <a:gd fmla="*/ 56 h 321" name="T7"/>
              <a:gd fmla="*/ 96 w 361" name="T8"/>
              <a:gd fmla="*/ 40 h 321" name="T9"/>
              <a:gd fmla="*/ 80 w 361" name="T10"/>
              <a:gd fmla="*/ 40 h 321" name="T11"/>
              <a:gd fmla="*/ 64 w 361" name="T12"/>
              <a:gd fmla="*/ 56 h 321" name="T13"/>
              <a:gd fmla="*/ 32 w 361" name="T14"/>
              <a:gd fmla="*/ 40 h 321" name="T15"/>
              <a:gd fmla="*/ 24 w 361" name="T16"/>
              <a:gd fmla="*/ 32 h 321" name="T17"/>
              <a:gd fmla="*/ 8 w 361" name="T18"/>
              <a:gd fmla="*/ 24 h 321" name="T19"/>
              <a:gd fmla="*/ 8 w 361" name="T20"/>
              <a:gd fmla="*/ 40 h 321" name="T21"/>
              <a:gd fmla="*/ 0 w 361" name="T22"/>
              <a:gd fmla="*/ 48 h 321" name="T23"/>
              <a:gd fmla="*/ 32 w 361" name="T24"/>
              <a:gd fmla="*/ 56 h 321" name="T25"/>
              <a:gd fmla="*/ 40 w 361" name="T26"/>
              <a:gd fmla="*/ 80 h 321" name="T27"/>
              <a:gd fmla="*/ 56 w 361" name="T28"/>
              <a:gd fmla="*/ 80 h 321" name="T29"/>
              <a:gd fmla="*/ 80 w 361" name="T30"/>
              <a:gd fmla="*/ 112 h 321" name="T31"/>
              <a:gd fmla="*/ 104 w 361" name="T32"/>
              <a:gd fmla="*/ 104 h 321" name="T33"/>
              <a:gd fmla="*/ 104 w 361" name="T34"/>
              <a:gd fmla="*/ 144 h 321" name="T35"/>
              <a:gd fmla="*/ 136 w 361" name="T36"/>
              <a:gd fmla="*/ 184 h 321" name="T37"/>
              <a:gd fmla="*/ 152 w 361" name="T38"/>
              <a:gd fmla="*/ 184 h 321" name="T39"/>
              <a:gd fmla="*/ 160 w 361" name="T40"/>
              <a:gd fmla="*/ 168 h 321" name="T41"/>
              <a:gd fmla="*/ 184 w 361" name="T42"/>
              <a:gd fmla="*/ 192 h 321" name="T43"/>
              <a:gd fmla="*/ 168 w 361" name="T44"/>
              <a:gd fmla="*/ 208 h 321" name="T45"/>
              <a:gd fmla="*/ 160 w 361" name="T46"/>
              <a:gd fmla="*/ 200 h 321" name="T47"/>
              <a:gd fmla="*/ 144 w 361" name="T48"/>
              <a:gd fmla="*/ 192 h 321" name="T49"/>
              <a:gd fmla="*/ 144 w 361" name="T50"/>
              <a:gd fmla="*/ 224 h 321" name="T51"/>
              <a:gd fmla="*/ 136 w 361" name="T52"/>
              <a:gd fmla="*/ 240 h 321" name="T53"/>
              <a:gd fmla="*/ 160 w 361" name="T54"/>
              <a:gd fmla="*/ 272 h 321" name="T55"/>
              <a:gd fmla="*/ 160 w 361" name="T56"/>
              <a:gd fmla="*/ 296 h 321" name="T57"/>
              <a:gd fmla="*/ 200 w 361" name="T58"/>
              <a:gd fmla="*/ 296 h 321" name="T59"/>
              <a:gd fmla="*/ 216 w 361" name="T60"/>
              <a:gd fmla="*/ 312 h 321" name="T61"/>
              <a:gd fmla="*/ 240 w 361" name="T62"/>
              <a:gd fmla="*/ 304 h 321" name="T63"/>
              <a:gd fmla="*/ 272 w 361" name="T64"/>
              <a:gd fmla="*/ 320 h 321" name="T65"/>
              <a:gd fmla="*/ 296 w 361" name="T66"/>
              <a:gd fmla="*/ 296 h 321" name="T67"/>
              <a:gd fmla="*/ 320 w 361" name="T68"/>
              <a:gd fmla="*/ 256 h 321" name="T69"/>
              <a:gd fmla="*/ 288 w 361" name="T70"/>
              <a:gd fmla="*/ 240 h 321" name="T71"/>
              <a:gd fmla="*/ 320 w 361" name="T72"/>
              <a:gd fmla="*/ 232 h 321" name="T73"/>
              <a:gd fmla="*/ 328 w 361" name="T74"/>
              <a:gd fmla="*/ 240 h 321" name="T75"/>
              <a:gd fmla="*/ 360 w 361" name="T76"/>
              <a:gd fmla="*/ 232 h 321" name="T77"/>
              <a:gd fmla="*/ 360 w 361" name="T78"/>
              <a:gd fmla="*/ 224 h 321" name="T79"/>
              <a:gd fmla="*/ 320 w 361" name="T80"/>
              <a:gd fmla="*/ 200 h 321" name="T81"/>
              <a:gd fmla="*/ 320 w 361" name="T82"/>
              <a:gd fmla="*/ 184 h 321" name="T83"/>
              <a:gd fmla="*/ 304 w 361" name="T84"/>
              <a:gd fmla="*/ 176 h 321" name="T85"/>
              <a:gd fmla="*/ 288 w 361" name="T86"/>
              <a:gd fmla="*/ 168 h 321" name="T87"/>
              <a:gd fmla="*/ 272 w 361" name="T88"/>
              <a:gd fmla="*/ 128 h 321" name="T89"/>
              <a:gd fmla="*/ 232 w 361" name="T90"/>
              <a:gd fmla="*/ 64 h 321" name="T91"/>
              <a:gd fmla="*/ 232 w 361" name="T92"/>
              <a:gd fmla="*/ 40 h 321" name="T93"/>
              <a:gd fmla="*/ 192 w 361" name="T94"/>
              <a:gd fmla="*/ 32 h 321" name="T95"/>
              <a:gd fmla="*/ 176 w 361" name="T96"/>
              <a:gd fmla="*/ 24 h 321" name="T97"/>
              <a:gd fmla="*/ 168 w 361" name="T98"/>
              <a:gd fmla="*/ 0 h 32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0" name="Freeform 16"/>
          <p:cNvSpPr/>
          <p:nvPr/>
        </p:nvSpPr>
        <p:spPr bwMode="invGray">
          <a:xfrm>
            <a:off x="4890092" y="3413896"/>
            <a:ext cx="96539" cy="84070"/>
          </a:xfrm>
          <a:custGeom>
            <a:gdLst>
              <a:gd fmla="*/ 24 w 65" name="T0"/>
              <a:gd fmla="*/ 0 h 57" name="T1"/>
              <a:gd fmla="*/ 0 w 65" name="T2"/>
              <a:gd fmla="*/ 40 h 57" name="T3"/>
              <a:gd fmla="*/ 24 w 65" name="T4"/>
              <a:gd fmla="*/ 56 h 57" name="T5"/>
              <a:gd fmla="*/ 64 w 65" name="T6"/>
              <a:gd fmla="*/ 40 h 57" name="T7"/>
              <a:gd fmla="*/ 64 w 65" name="T8"/>
              <a:gd fmla="*/ 24 h 57" name="T9"/>
              <a:gd fmla="*/ 24 w 65" name="T10"/>
              <a:gd fmla="*/ 0 h 57" name="T11"/>
            </a:gdLst>
            <a:cxnLst>
              <a:cxn ang="0">
                <a:pos x="T0" y="T1"/>
              </a:cxn>
              <a:cxn ang="0">
                <a:pos x="T2" y="T3"/>
              </a:cxn>
              <a:cxn ang="0">
                <a:pos x="T4" y="T5"/>
              </a:cxn>
              <a:cxn ang="0">
                <a:pos x="T6" y="T7"/>
              </a:cxn>
              <a:cxn ang="0">
                <a:pos x="T8" y="T9"/>
              </a:cxn>
              <a:cxn ang="0">
                <a:pos x="T10" y="T11"/>
              </a:cxn>
            </a:cxnLst>
            <a:rect b="b" l="0" r="r" t="0"/>
            <a:pathLst>
              <a:path h="57" w="65">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1" name="Freeform 17"/>
          <p:cNvSpPr/>
          <p:nvPr/>
        </p:nvSpPr>
        <p:spPr bwMode="gray">
          <a:xfrm>
            <a:off x="4652766" y="3472892"/>
            <a:ext cx="356658" cy="448369"/>
          </a:xfrm>
          <a:custGeom>
            <a:gdLst>
              <a:gd fmla="*/ 184 w 241" name="T0"/>
              <a:gd fmla="*/ 16 h 297" name="T1"/>
              <a:gd fmla="*/ 160 w 241" name="T2"/>
              <a:gd fmla="*/ 0 h 297" name="T3"/>
              <a:gd fmla="*/ 136 w 241" name="T4"/>
              <a:gd fmla="*/ 24 h 297" name="T5"/>
              <a:gd fmla="*/ 104 w 241" name="T6"/>
              <a:gd fmla="*/ 8 h 297" name="T7"/>
              <a:gd fmla="*/ 80 w 241" name="T8"/>
              <a:gd fmla="*/ 16 h 297" name="T9"/>
              <a:gd fmla="*/ 72 w 241" name="T10"/>
              <a:gd fmla="*/ 32 h 297" name="T11"/>
              <a:gd fmla="*/ 64 w 241" name="T12"/>
              <a:gd fmla="*/ 48 h 297" name="T13"/>
              <a:gd fmla="*/ 72 w 241" name="T14"/>
              <a:gd fmla="*/ 72 h 297" name="T15"/>
              <a:gd fmla="*/ 56 w 241" name="T16"/>
              <a:gd fmla="*/ 72 h 297" name="T17"/>
              <a:gd fmla="*/ 48 w 241" name="T18"/>
              <a:gd fmla="*/ 64 h 297" name="T19"/>
              <a:gd fmla="*/ 40 w 241" name="T20"/>
              <a:gd fmla="*/ 64 h 297" name="T21"/>
              <a:gd fmla="*/ 40 w 241" name="T22"/>
              <a:gd fmla="*/ 80 h 297" name="T23"/>
              <a:gd fmla="*/ 40 w 241" name="T24"/>
              <a:gd fmla="*/ 96 h 297" name="T25"/>
              <a:gd fmla="*/ 40 w 241" name="T26"/>
              <a:gd fmla="*/ 96 h 297" name="T27"/>
              <a:gd fmla="*/ 40 w 241" name="T28"/>
              <a:gd fmla="*/ 112 h 297" name="T29"/>
              <a:gd fmla="*/ 8 w 241" name="T30"/>
              <a:gd fmla="*/ 136 h 297" name="T31"/>
              <a:gd fmla="*/ 0 w 241" name="T32"/>
              <a:gd fmla="*/ 144 h 297" name="T33"/>
              <a:gd fmla="*/ 0 w 241" name="T34"/>
              <a:gd fmla="*/ 176 h 297" name="T35"/>
              <a:gd fmla="*/ 24 w 241" name="T36"/>
              <a:gd fmla="*/ 192 h 297" name="T37"/>
              <a:gd fmla="*/ 24 w 241" name="T38"/>
              <a:gd fmla="*/ 232 h 297" name="T39"/>
              <a:gd fmla="*/ 48 w 241" name="T40"/>
              <a:gd fmla="*/ 232 h 297" name="T41"/>
              <a:gd fmla="*/ 48 w 241" name="T42"/>
              <a:gd fmla="*/ 248 h 297" name="T43"/>
              <a:gd fmla="*/ 56 w 241" name="T44"/>
              <a:gd fmla="*/ 264 h 297" name="T45"/>
              <a:gd fmla="*/ 64 w 241" name="T46"/>
              <a:gd fmla="*/ 288 h 297" name="T47"/>
              <a:gd fmla="*/ 88 w 241" name="T48"/>
              <a:gd fmla="*/ 288 h 297" name="T49"/>
              <a:gd fmla="*/ 104 w 241" name="T50"/>
              <a:gd fmla="*/ 264 h 297" name="T51"/>
              <a:gd fmla="*/ 112 w 241" name="T52"/>
              <a:gd fmla="*/ 264 h 297" name="T53"/>
              <a:gd fmla="*/ 112 w 241" name="T54"/>
              <a:gd fmla="*/ 280 h 297" name="T55"/>
              <a:gd fmla="*/ 120 w 241" name="T56"/>
              <a:gd fmla="*/ 288 h 297" name="T57"/>
              <a:gd fmla="*/ 136 w 241" name="T58"/>
              <a:gd fmla="*/ 288 h 297" name="T59"/>
              <a:gd fmla="*/ 136 w 241" name="T60"/>
              <a:gd fmla="*/ 280 h 297" name="T61"/>
              <a:gd fmla="*/ 152 w 241" name="T62"/>
              <a:gd fmla="*/ 280 h 297" name="T63"/>
              <a:gd fmla="*/ 152 w 241" name="T64"/>
              <a:gd fmla="*/ 288 h 297" name="T65"/>
              <a:gd fmla="*/ 160 w 241" name="T66"/>
              <a:gd fmla="*/ 296 h 297" name="T67"/>
              <a:gd fmla="*/ 176 w 241" name="T68"/>
              <a:gd fmla="*/ 288 h 297" name="T69"/>
              <a:gd fmla="*/ 184 w 241" name="T70"/>
              <a:gd fmla="*/ 256 h 297" name="T71"/>
              <a:gd fmla="*/ 184 w 241" name="T72"/>
              <a:gd fmla="*/ 224 h 297" name="T73"/>
              <a:gd fmla="*/ 200 w 241" name="T74"/>
              <a:gd fmla="*/ 224 h 297" name="T75"/>
              <a:gd fmla="*/ 200 w 241" name="T76"/>
              <a:gd fmla="*/ 216 h 297" name="T77"/>
              <a:gd fmla="*/ 200 w 241" name="T78"/>
              <a:gd fmla="*/ 200 h 297" name="T79"/>
              <a:gd fmla="*/ 216 w 241" name="T80"/>
              <a:gd fmla="*/ 216 h 297" name="T81"/>
              <a:gd fmla="*/ 232 w 241" name="T82"/>
              <a:gd fmla="*/ 192 h 297" name="T83"/>
              <a:gd fmla="*/ 216 w 241" name="T84"/>
              <a:gd fmla="*/ 176 h 297" name="T85"/>
              <a:gd fmla="*/ 216 w 241" name="T86"/>
              <a:gd fmla="*/ 168 h 297" name="T87"/>
              <a:gd fmla="*/ 232 w 241" name="T88"/>
              <a:gd fmla="*/ 160 h 297" name="T89"/>
              <a:gd fmla="*/ 224 w 241" name="T90"/>
              <a:gd fmla="*/ 136 h 297" name="T91"/>
              <a:gd fmla="*/ 216 w 241" name="T92"/>
              <a:gd fmla="*/ 128 h 297" name="T93"/>
              <a:gd fmla="*/ 240 w 241" name="T94"/>
              <a:gd fmla="*/ 136 h 297" name="T95"/>
              <a:gd fmla="*/ 240 w 241" name="T96"/>
              <a:gd fmla="*/ 104 h 297" name="T97"/>
              <a:gd fmla="*/ 216 w 241" name="T98"/>
              <a:gd fmla="*/ 120 h 297" name="T99"/>
              <a:gd fmla="*/ 240 w 241" name="T100"/>
              <a:gd fmla="*/ 80 h 297" name="T101"/>
              <a:gd fmla="*/ 200 w 241" name="T102"/>
              <a:gd fmla="*/ 56 h 297" name="T103"/>
              <a:gd fmla="*/ 176 w 241" name="T104"/>
              <a:gd fmla="*/ 56 h 297" name="T105"/>
              <a:gd fmla="*/ 160 w 241" name="T106"/>
              <a:gd fmla="*/ 72 h 297" name="T107"/>
              <a:gd fmla="*/ 152 w 241" name="T108"/>
              <a:gd fmla="*/ 48 h 297" name="T109"/>
              <a:gd fmla="*/ 160 w 241" name="T110"/>
              <a:gd fmla="*/ 40 h 297" name="T111"/>
              <a:gd fmla="*/ 184 w 241" name="T112"/>
              <a:gd fmla="*/ 16 h 29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2" name="Freeform 18"/>
          <p:cNvSpPr/>
          <p:nvPr/>
        </p:nvSpPr>
        <p:spPr bwMode="gray">
          <a:xfrm>
            <a:off x="4473096" y="3825394"/>
            <a:ext cx="406268" cy="557512"/>
          </a:xfrm>
          <a:custGeom>
            <a:gdLst>
              <a:gd fmla="*/ 272 w 273" name="T0"/>
              <a:gd fmla="*/ 56 h 369" name="T1"/>
              <a:gd fmla="*/ 272 w 273" name="T2"/>
              <a:gd fmla="*/ 48 h 369" name="T3"/>
              <a:gd fmla="*/ 256 w 273" name="T4"/>
              <a:gd fmla="*/ 48 h 369" name="T5"/>
              <a:gd fmla="*/ 256 w 273" name="T6"/>
              <a:gd fmla="*/ 56 h 369" name="T7"/>
              <a:gd fmla="*/ 240 w 273" name="T8"/>
              <a:gd fmla="*/ 56 h 369" name="T9"/>
              <a:gd fmla="*/ 232 w 273" name="T10"/>
              <a:gd fmla="*/ 56 h 369" name="T11"/>
              <a:gd fmla="*/ 232 w 273" name="T12"/>
              <a:gd fmla="*/ 32 h 369" name="T13"/>
              <a:gd fmla="*/ 224 w 273" name="T14"/>
              <a:gd fmla="*/ 32 h 369" name="T15"/>
              <a:gd fmla="*/ 208 w 273" name="T16"/>
              <a:gd fmla="*/ 56 h 369" name="T17"/>
              <a:gd fmla="*/ 184 w 273" name="T18"/>
              <a:gd fmla="*/ 56 h 369" name="T19"/>
              <a:gd fmla="*/ 176 w 273" name="T20"/>
              <a:gd fmla="*/ 32 h 369" name="T21"/>
              <a:gd fmla="*/ 168 w 273" name="T22"/>
              <a:gd fmla="*/ 16 h 369" name="T23"/>
              <a:gd fmla="*/ 160 w 273" name="T24"/>
              <a:gd fmla="*/ 0 h 369" name="T25"/>
              <a:gd fmla="*/ 144 w 273" name="T26"/>
              <a:gd fmla="*/ 0 h 369" name="T27"/>
              <a:gd fmla="*/ 144 w 273" name="T28"/>
              <a:gd fmla="*/ 8 h 369" name="T29"/>
              <a:gd fmla="*/ 112 w 273" name="T30"/>
              <a:gd fmla="*/ 16 h 369" name="T31"/>
              <a:gd fmla="*/ 112 w 273" name="T32"/>
              <a:gd fmla="*/ 32 h 369" name="T33"/>
              <a:gd fmla="*/ 80 w 273" name="T34"/>
              <a:gd fmla="*/ 32 h 369" name="T35"/>
              <a:gd fmla="*/ 64 w 273" name="T36"/>
              <a:gd fmla="*/ 48 h 369" name="T37"/>
              <a:gd fmla="*/ 64 w 273" name="T38"/>
              <a:gd fmla="*/ 72 h 369" name="T39"/>
              <a:gd fmla="*/ 72 w 273" name="T40"/>
              <a:gd fmla="*/ 88 h 369" name="T41"/>
              <a:gd fmla="*/ 48 w 273" name="T42"/>
              <a:gd fmla="*/ 112 h 369" name="T43"/>
              <a:gd fmla="*/ 40 w 273" name="T44"/>
              <a:gd fmla="*/ 112 h 369" name="T45"/>
              <a:gd fmla="*/ 32 w 273" name="T46"/>
              <a:gd fmla="*/ 144 h 369" name="T47"/>
              <a:gd fmla="*/ 32 w 273" name="T48"/>
              <a:gd fmla="*/ 160 h 369" name="T49"/>
              <a:gd fmla="*/ 32 w 273" name="T50"/>
              <a:gd fmla="*/ 176 h 369" name="T51"/>
              <a:gd fmla="*/ 16 w 273" name="T52"/>
              <a:gd fmla="*/ 200 h 369" name="T53"/>
              <a:gd fmla="*/ 8 w 273" name="T54"/>
              <a:gd fmla="*/ 216 h 369" name="T55"/>
              <a:gd fmla="*/ 0 w 273" name="T56"/>
              <a:gd fmla="*/ 256 h 369" name="T57"/>
              <a:gd fmla="*/ 8 w 273" name="T58"/>
              <a:gd fmla="*/ 272 h 369" name="T59"/>
              <a:gd fmla="*/ 56 w 273" name="T60"/>
              <a:gd fmla="*/ 272 h 369" name="T61"/>
              <a:gd fmla="*/ 80 w 273" name="T62"/>
              <a:gd fmla="*/ 328 h 369" name="T63"/>
              <a:gd fmla="*/ 88 w 273" name="T64"/>
              <a:gd fmla="*/ 368 h 369" name="T65"/>
              <a:gd fmla="*/ 112 w 273" name="T66"/>
              <a:gd fmla="*/ 328 h 369" name="T67"/>
              <a:gd fmla="*/ 120 w 273" name="T68"/>
              <a:gd fmla="*/ 336 h 369" name="T69"/>
              <a:gd fmla="*/ 152 w 273" name="T70"/>
              <a:gd fmla="*/ 304 h 369" name="T71"/>
              <a:gd fmla="*/ 152 w 273" name="T72"/>
              <a:gd fmla="*/ 280 h 369" name="T73"/>
              <a:gd fmla="*/ 184 w 273" name="T74"/>
              <a:gd fmla="*/ 272 h 369" name="T75"/>
              <a:gd fmla="*/ 200 w 273" name="T76"/>
              <a:gd fmla="*/ 232 h 369" name="T77"/>
              <a:gd fmla="*/ 216 w 273" name="T78"/>
              <a:gd fmla="*/ 224 h 369" name="T79"/>
              <a:gd fmla="*/ 216 w 273" name="T80"/>
              <a:gd fmla="*/ 200 h 369" name="T81"/>
              <a:gd fmla="*/ 240 w 273" name="T82"/>
              <a:gd fmla="*/ 200 h 369" name="T83"/>
              <a:gd fmla="*/ 248 w 273" name="T84"/>
              <a:gd fmla="*/ 160 h 369" name="T85"/>
              <a:gd fmla="*/ 240 w 273" name="T86"/>
              <a:gd fmla="*/ 128 h 369" name="T87"/>
              <a:gd fmla="*/ 248 w 273" name="T88"/>
              <a:gd fmla="*/ 120 h 369" name="T89"/>
              <a:gd fmla="*/ 232 w 273" name="T90"/>
              <a:gd fmla="*/ 104 h 369" name="T91"/>
              <a:gd fmla="*/ 248 w 273" name="T92"/>
              <a:gd fmla="*/ 96 h 369" name="T93"/>
              <a:gd fmla="*/ 256 w 273" name="T94"/>
              <a:gd fmla="*/ 104 h 369" name="T95"/>
              <a:gd fmla="*/ 272 w 273" name="T96"/>
              <a:gd fmla="*/ 80 h 369" name="T97"/>
              <a:gd fmla="*/ 272 w 273" name="T98"/>
              <a:gd fmla="*/ 56 h 36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3" name="Freeform 19"/>
          <p:cNvSpPr/>
          <p:nvPr/>
        </p:nvSpPr>
        <p:spPr bwMode="gray">
          <a:xfrm>
            <a:off x="3852299" y="4176419"/>
            <a:ext cx="753540" cy="581110"/>
          </a:xfrm>
          <a:custGeom>
            <a:gdLst>
              <a:gd fmla="*/ 496 w 505" name="T0"/>
              <a:gd fmla="*/ 96 h 385" name="T1"/>
              <a:gd fmla="*/ 424 w 505" name="T2"/>
              <a:gd fmla="*/ 40 h 385" name="T3"/>
              <a:gd fmla="*/ 408 w 505" name="T4"/>
              <a:gd fmla="*/ 56 h 385" name="T5"/>
              <a:gd fmla="*/ 376 w 505" name="T6"/>
              <a:gd fmla="*/ 40 h 385" name="T7"/>
              <a:gd fmla="*/ 312 w 505" name="T8"/>
              <a:gd fmla="*/ 56 h 385" name="T9"/>
              <a:gd fmla="*/ 312 w 505" name="T10"/>
              <a:gd fmla="*/ 0 h 385" name="T11"/>
              <a:gd fmla="*/ 280 w 505" name="T12"/>
              <a:gd fmla="*/ 0 h 385" name="T13"/>
              <a:gd fmla="*/ 216 w 505" name="T14"/>
              <a:gd fmla="*/ 8 h 385" name="T15"/>
              <a:gd fmla="*/ 208 w 505" name="T16"/>
              <a:gd fmla="*/ 40 h 385" name="T17"/>
              <a:gd fmla="*/ 168 w 505" name="T18"/>
              <a:gd fmla="*/ 24 h 385" name="T19"/>
              <a:gd fmla="*/ 144 w 505" name="T20"/>
              <a:gd fmla="*/ 48 h 385" name="T21"/>
              <a:gd fmla="*/ 152 w 505" name="T22"/>
              <a:gd fmla="*/ 88 h 385" name="T23"/>
              <a:gd fmla="*/ 144 w 505" name="T24"/>
              <a:gd fmla="*/ 112 h 385" name="T25"/>
              <a:gd fmla="*/ 112 w 505" name="T26"/>
              <a:gd fmla="*/ 168 h 385" name="T27"/>
              <a:gd fmla="*/ 72 w 505" name="T28"/>
              <a:gd fmla="*/ 224 h 385" name="T29"/>
              <a:gd fmla="*/ 32 w 505" name="T30"/>
              <a:gd fmla="*/ 272 h 385" name="T31"/>
              <a:gd fmla="*/ 0 w 505" name="T32"/>
              <a:gd fmla="*/ 296 h 385" name="T33"/>
              <a:gd fmla="*/ 8 w 505" name="T34"/>
              <a:gd fmla="*/ 312 h 385" name="T35"/>
              <a:gd fmla="*/ 16 w 505" name="T36"/>
              <a:gd fmla="*/ 360 h 385" name="T37"/>
              <a:gd fmla="*/ 56 w 505" name="T38"/>
              <a:gd fmla="*/ 384 h 385" name="T39"/>
              <a:gd fmla="*/ 40 w 505" name="T40"/>
              <a:gd fmla="*/ 344 h 385" name="T41"/>
              <a:gd fmla="*/ 80 w 505" name="T42"/>
              <a:gd fmla="*/ 304 h 385" name="T43"/>
              <a:gd fmla="*/ 152 w 505" name="T44"/>
              <a:gd fmla="*/ 280 h 385" name="T45"/>
              <a:gd fmla="*/ 192 w 505" name="T46"/>
              <a:gd fmla="*/ 296 h 385" name="T47"/>
              <a:gd fmla="*/ 240 w 505" name="T48"/>
              <a:gd fmla="*/ 248 h 385" name="T49"/>
              <a:gd fmla="*/ 264 w 505" name="T50"/>
              <a:gd fmla="*/ 240 h 385" name="T51"/>
              <a:gd fmla="*/ 264 w 505" name="T52"/>
              <a:gd fmla="*/ 216 h 385" name="T53"/>
              <a:gd fmla="*/ 280 w 505" name="T54"/>
              <a:gd fmla="*/ 208 h 385" name="T55"/>
              <a:gd fmla="*/ 336 w 505" name="T56"/>
              <a:gd fmla="*/ 232 h 385" name="T57"/>
              <a:gd fmla="*/ 336 w 505" name="T58"/>
              <a:gd fmla="*/ 200 h 385" name="T59"/>
              <a:gd fmla="*/ 376 w 505" name="T60"/>
              <a:gd fmla="*/ 192 h 385" name="T61"/>
              <a:gd fmla="*/ 392 w 505" name="T62"/>
              <a:gd fmla="*/ 200 h 385" name="T63"/>
              <a:gd fmla="*/ 400 w 505" name="T64"/>
              <a:gd fmla="*/ 184 h 385" name="T65"/>
              <a:gd fmla="*/ 448 w 505" name="T66"/>
              <a:gd fmla="*/ 176 h 385" name="T67"/>
              <a:gd fmla="*/ 480 w 505" name="T68"/>
              <a:gd fmla="*/ 136 h 3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4" name="Freeform 20"/>
          <p:cNvSpPr/>
          <p:nvPr/>
        </p:nvSpPr>
        <p:spPr bwMode="gray">
          <a:xfrm>
            <a:off x="3350833" y="4067276"/>
            <a:ext cx="741472" cy="581110"/>
          </a:xfrm>
          <a:custGeom>
            <a:gdLst>
              <a:gd fmla="*/ 344 w 497" name="T0"/>
              <a:gd fmla="*/ 344 h 385" name="T1"/>
              <a:gd fmla="*/ 416 w 497" name="T2"/>
              <a:gd fmla="*/ 296 h 385" name="T3"/>
              <a:gd fmla="*/ 448 w 497" name="T4"/>
              <a:gd fmla="*/ 240 h 385" name="T5"/>
              <a:gd fmla="*/ 480 w 497" name="T6"/>
              <a:gd fmla="*/ 184 h 385" name="T7"/>
              <a:gd fmla="*/ 496 w 497" name="T8"/>
              <a:gd fmla="*/ 160 h 385" name="T9"/>
              <a:gd fmla="*/ 480 w 497" name="T10"/>
              <a:gd fmla="*/ 128 h 385" name="T11"/>
              <a:gd fmla="*/ 456 w 497" name="T12"/>
              <a:gd fmla="*/ 96 h 385" name="T13"/>
              <a:gd fmla="*/ 440 w 497" name="T14"/>
              <a:gd fmla="*/ 112 h 385" name="T15"/>
              <a:gd fmla="*/ 424 w 497" name="T16"/>
              <a:gd fmla="*/ 104 h 385" name="T17"/>
              <a:gd fmla="*/ 440 w 497" name="T18"/>
              <a:gd fmla="*/ 56 h 385" name="T19"/>
              <a:gd fmla="*/ 440 w 497" name="T20"/>
              <a:gd fmla="*/ 16 h 385" name="T21"/>
              <a:gd fmla="*/ 408 w 497" name="T22"/>
              <a:gd fmla="*/ 8 h 385" name="T23"/>
              <a:gd fmla="*/ 376 w 497" name="T24"/>
              <a:gd fmla="*/ 24 h 385" name="T25"/>
              <a:gd fmla="*/ 360 w 497" name="T26"/>
              <a:gd fmla="*/ 24 h 385" name="T27"/>
              <a:gd fmla="*/ 320 w 497" name="T28"/>
              <a:gd fmla="*/ 32 h 385" name="T29"/>
              <a:gd fmla="*/ 288 w 497" name="T30"/>
              <a:gd fmla="*/ 64 h 385" name="T31"/>
              <a:gd fmla="*/ 264 w 497" name="T32"/>
              <a:gd fmla="*/ 72 h 385" name="T33"/>
              <a:gd fmla="*/ 224 w 497" name="T34"/>
              <a:gd fmla="*/ 96 h 385" name="T35"/>
              <a:gd fmla="*/ 184 w 497" name="T36"/>
              <a:gd fmla="*/ 88 h 385" name="T37"/>
              <a:gd fmla="*/ 160 w 497" name="T38"/>
              <a:gd fmla="*/ 72 h 385" name="T39"/>
              <a:gd fmla="*/ 144 w 497" name="T40"/>
              <a:gd fmla="*/ 88 h 385" name="T41"/>
              <a:gd fmla="*/ 96 w 497" name="T42"/>
              <a:gd fmla="*/ 128 h 385" name="T43"/>
              <a:gd fmla="*/ 32 w 497" name="T44"/>
              <a:gd fmla="*/ 112 h 385" name="T45"/>
              <a:gd fmla="*/ 0 w 497" name="T46"/>
              <a:gd fmla="*/ 128 h 385" name="T47"/>
              <a:gd fmla="*/ 32 w 497" name="T48"/>
              <a:gd fmla="*/ 144 h 385" name="T49"/>
              <a:gd fmla="*/ 88 w 497" name="T50"/>
              <a:gd fmla="*/ 168 h 385" name="T51"/>
              <a:gd fmla="*/ 104 w 497" name="T52"/>
              <a:gd fmla="*/ 208 h 385" name="T53"/>
              <a:gd fmla="*/ 56 w 497" name="T54"/>
              <a:gd fmla="*/ 224 h 385" name="T55"/>
              <a:gd fmla="*/ 88 w 497" name="T56"/>
              <a:gd fmla="*/ 248 h 385" name="T57"/>
              <a:gd fmla="*/ 136 w 497" name="T58"/>
              <a:gd fmla="*/ 280 h 385" name="T59"/>
              <a:gd fmla="*/ 136 w 497" name="T60"/>
              <a:gd fmla="*/ 304 h 385" name="T61"/>
              <a:gd fmla="*/ 208 w 497" name="T62"/>
              <a:gd fmla="*/ 360 h 385" name="T63"/>
              <a:gd fmla="*/ 248 w 497" name="T64"/>
              <a:gd fmla="*/ 360 h 385" name="T65"/>
              <a:gd fmla="*/ 256 w 497" name="T66"/>
              <a:gd fmla="*/ 344 h 385" name="T67"/>
              <a:gd fmla="*/ 296 w 497" name="T68"/>
              <a:gd fmla="*/ 376 h 385" name="T69"/>
              <a:gd fmla="*/ 336 w 497" name="T70"/>
              <a:gd fmla="*/ 368 h 3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5" name="Freeform 21"/>
          <p:cNvSpPr/>
          <p:nvPr/>
        </p:nvSpPr>
        <p:spPr bwMode="invGray">
          <a:xfrm>
            <a:off x="3279769" y="3739849"/>
            <a:ext cx="551076" cy="535388"/>
          </a:xfrm>
          <a:custGeom>
            <a:gdLst>
              <a:gd fmla="*/ 48 w 369" name="T0"/>
              <a:gd fmla="*/ 320 h 353" name="T1"/>
              <a:gd fmla="*/ 32 w 369" name="T2"/>
              <a:gd fmla="*/ 264 h 353" name="T3"/>
              <a:gd fmla="*/ 56 w 369" name="T4"/>
              <a:gd fmla="*/ 192 h 353" name="T5"/>
              <a:gd fmla="*/ 8 w 369" name="T6"/>
              <a:gd fmla="*/ 160 h 353" name="T7"/>
              <a:gd fmla="*/ 16 w 369" name="T8"/>
              <a:gd fmla="*/ 136 h 353" name="T9"/>
              <a:gd fmla="*/ 48 w 369" name="T10"/>
              <a:gd fmla="*/ 136 h 353" name="T11"/>
              <a:gd fmla="*/ 104 w 369" name="T12"/>
              <a:gd fmla="*/ 120 h 353" name="T13"/>
              <a:gd fmla="*/ 168 w 369" name="T14"/>
              <a:gd fmla="*/ 112 h 353" name="T15"/>
              <a:gd fmla="*/ 136 w 369" name="T16"/>
              <a:gd fmla="*/ 80 h 353" name="T17"/>
              <a:gd fmla="*/ 144 w 369" name="T18"/>
              <a:gd fmla="*/ 40 h 353" name="T19"/>
              <a:gd fmla="*/ 184 w 369" name="T20"/>
              <a:gd fmla="*/ 40 h 353" name="T21"/>
              <a:gd fmla="*/ 208 w 369" name="T22"/>
              <a:gd fmla="*/ 48 h 353" name="T23"/>
              <a:gd fmla="*/ 232 w 369" name="T24"/>
              <a:gd fmla="*/ 40 h 353" name="T25"/>
              <a:gd fmla="*/ 248 w 369" name="T26"/>
              <a:gd fmla="*/ 0 h 353" name="T27"/>
              <a:gd fmla="*/ 288 w 369" name="T28"/>
              <a:gd fmla="*/ 16 h 353" name="T29"/>
              <a:gd fmla="*/ 320 w 369" name="T30"/>
              <a:gd fmla="*/ 72 h 353" name="T31"/>
              <a:gd fmla="*/ 344 w 369" name="T32"/>
              <a:gd fmla="*/ 88 h 353" name="T33"/>
              <a:gd fmla="*/ 360 w 369" name="T34"/>
              <a:gd fmla="*/ 64 h 353" name="T35"/>
              <a:gd fmla="*/ 360 w 369" name="T36"/>
              <a:gd fmla="*/ 96 h 353" name="T37"/>
              <a:gd fmla="*/ 360 w 369" name="T38"/>
              <a:gd fmla="*/ 128 h 353" name="T39"/>
              <a:gd fmla="*/ 336 w 369" name="T40"/>
              <a:gd fmla="*/ 168 h 353" name="T41"/>
              <a:gd fmla="*/ 368 w 369" name="T42"/>
              <a:gd fmla="*/ 184 h 353" name="T43"/>
              <a:gd fmla="*/ 360 w 369" name="T44"/>
              <a:gd fmla="*/ 208 h 353" name="T45"/>
              <a:gd fmla="*/ 368 w 369" name="T46"/>
              <a:gd fmla="*/ 232 h 353" name="T47"/>
              <a:gd fmla="*/ 344 w 369" name="T48"/>
              <a:gd fmla="*/ 256 h 353" name="T49"/>
              <a:gd fmla="*/ 344 w 369" name="T50"/>
              <a:gd fmla="*/ 280 h 353" name="T51"/>
              <a:gd fmla="*/ 312 w 369" name="T52"/>
              <a:gd fmla="*/ 288 h 353" name="T53"/>
              <a:gd fmla="*/ 272 w 369" name="T54"/>
              <a:gd fmla="*/ 312 h 353" name="T55"/>
              <a:gd fmla="*/ 232 w 369" name="T56"/>
              <a:gd fmla="*/ 304 h 353" name="T57"/>
              <a:gd fmla="*/ 208 w 369" name="T58"/>
              <a:gd fmla="*/ 288 h 353" name="T59"/>
              <a:gd fmla="*/ 192 w 369" name="T60"/>
              <a:gd fmla="*/ 304 h 353" name="T61"/>
              <a:gd fmla="*/ 144 w 369" name="T62"/>
              <a:gd fmla="*/ 352 h 353" name="T63"/>
              <a:gd fmla="*/ 80 w 369" name="T64"/>
              <a:gd fmla="*/ 328 h 35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6" name="Freeform 22"/>
          <p:cNvSpPr/>
          <p:nvPr/>
        </p:nvSpPr>
        <p:spPr bwMode="invGray">
          <a:xfrm>
            <a:off x="2657629" y="3702976"/>
            <a:ext cx="848738" cy="933612"/>
          </a:xfrm>
          <a:custGeom>
            <a:gdLst>
              <a:gd fmla="*/ 528 w 569" name="T0"/>
              <a:gd fmla="*/ 448 h 617" name="T1"/>
              <a:gd fmla="*/ 560 w 569" name="T2"/>
              <a:gd fmla="*/ 416 h 617" name="T3"/>
              <a:gd fmla="*/ 528 w 569" name="T4"/>
              <a:gd fmla="*/ 408 h 617" name="T5"/>
              <a:gd fmla="*/ 496 w 569" name="T6"/>
              <a:gd fmla="*/ 384 h 617" name="T7"/>
              <a:gd fmla="*/ 464 w 569" name="T8"/>
              <a:gd fmla="*/ 360 h 617" name="T9"/>
              <a:gd fmla="*/ 480 w 569" name="T10"/>
              <a:gd fmla="*/ 320 h 617" name="T11"/>
              <a:gd fmla="*/ 472 w 569" name="T12"/>
              <a:gd fmla="*/ 248 h 617" name="T13"/>
              <a:gd fmla="*/ 424 w 569" name="T14"/>
              <a:gd fmla="*/ 224 h 617" name="T15"/>
              <a:gd fmla="*/ 416 w 569" name="T16"/>
              <a:gd fmla="*/ 176 h 617" name="T17"/>
              <a:gd fmla="*/ 448 w 569" name="T18"/>
              <a:gd fmla="*/ 168 h 617" name="T19"/>
              <a:gd fmla="*/ 512 w 569" name="T20"/>
              <a:gd fmla="*/ 160 h 617" name="T21"/>
              <a:gd fmla="*/ 512 w 569" name="T22"/>
              <a:gd fmla="*/ 112 h 617" name="T23"/>
              <a:gd fmla="*/ 464 w 569" name="T24"/>
              <a:gd fmla="*/ 112 h 617" name="T25"/>
              <a:gd fmla="*/ 432 w 569" name="T26"/>
              <a:gd fmla="*/ 64 h 617" name="T27"/>
              <a:gd fmla="*/ 408 w 569" name="T28"/>
              <a:gd fmla="*/ 96 h 617" name="T29"/>
              <a:gd fmla="*/ 384 w 569" name="T30"/>
              <a:gd fmla="*/ 144 h 617" name="T31"/>
              <a:gd fmla="*/ 368 w 569" name="T32"/>
              <a:gd fmla="*/ 240 h 617" name="T33"/>
              <a:gd fmla="*/ 336 w 569" name="T34"/>
              <a:gd fmla="*/ 224 h 617" name="T35"/>
              <a:gd fmla="*/ 288 w 569" name="T36"/>
              <a:gd fmla="*/ 240 h 617" name="T37"/>
              <a:gd fmla="*/ 272 w 569" name="T38"/>
              <a:gd fmla="*/ 224 h 617" name="T39"/>
              <a:gd fmla="*/ 232 w 569" name="T40"/>
              <a:gd fmla="*/ 104 h 617" name="T41"/>
              <a:gd fmla="*/ 216 w 569" name="T42"/>
              <a:gd fmla="*/ 112 h 617" name="T43"/>
              <a:gd fmla="*/ 208 w 569" name="T44"/>
              <a:gd fmla="*/ 72 h 617" name="T45"/>
              <a:gd fmla="*/ 160 w 569" name="T46"/>
              <a:gd fmla="*/ 40 h 617" name="T47"/>
              <a:gd fmla="*/ 136 w 569" name="T48"/>
              <a:gd fmla="*/ 80 h 617" name="T49"/>
              <a:gd fmla="*/ 136 w 569" name="T50"/>
              <a:gd fmla="*/ 0 h 617" name="T51"/>
              <a:gd fmla="*/ 112 w 569" name="T52"/>
              <a:gd fmla="*/ 0 h 617" name="T53"/>
              <a:gd fmla="*/ 96 w 569" name="T54"/>
              <a:gd fmla="*/ 32 h 617" name="T55"/>
              <a:gd fmla="*/ 88 w 569" name="T56"/>
              <a:gd fmla="*/ 64 h 617" name="T57"/>
              <a:gd fmla="*/ 80 w 569" name="T58"/>
              <a:gd fmla="*/ 96 h 617" name="T59"/>
              <a:gd fmla="*/ 104 w 569" name="T60"/>
              <a:gd fmla="*/ 112 h 617" name="T61"/>
              <a:gd fmla="*/ 88 w 569" name="T62"/>
              <a:gd fmla="*/ 240 h 617" name="T63"/>
              <a:gd fmla="*/ 24 w 569" name="T64"/>
              <a:gd fmla="*/ 280 h 617" name="T65"/>
              <a:gd fmla="*/ 8 w 569" name="T66"/>
              <a:gd fmla="*/ 312 h 617" name="T67"/>
              <a:gd fmla="*/ 0 w 569" name="T68"/>
              <a:gd fmla="*/ 376 h 617" name="T69"/>
              <a:gd fmla="*/ 48 w 569" name="T70"/>
              <a:gd fmla="*/ 368 h 617" name="T71"/>
              <a:gd fmla="*/ 80 w 569" name="T72"/>
              <a:gd fmla="*/ 392 h 617" name="T73"/>
              <a:gd fmla="*/ 88 w 569" name="T74"/>
              <a:gd fmla="*/ 408 h 617" name="T75"/>
              <a:gd fmla="*/ 96 w 569" name="T76"/>
              <a:gd fmla="*/ 448 h 617" name="T77"/>
              <a:gd fmla="*/ 120 w 569" name="T78"/>
              <a:gd fmla="*/ 464 h 617" name="T79"/>
              <a:gd fmla="*/ 112 w 569" name="T80"/>
              <a:gd fmla="*/ 504 h 617" name="T81"/>
              <a:gd fmla="*/ 104 w 569" name="T82"/>
              <a:gd fmla="*/ 528 h 617" name="T83"/>
              <a:gd fmla="*/ 144 w 569" name="T84"/>
              <a:gd fmla="*/ 560 h 617" name="T85"/>
              <a:gd fmla="*/ 200 w 569" name="T86"/>
              <a:gd fmla="*/ 576 h 617" name="T87"/>
              <a:gd fmla="*/ 224 w 569" name="T88"/>
              <a:gd fmla="*/ 568 h 617" name="T89"/>
              <a:gd fmla="*/ 232 w 569" name="T90"/>
              <a:gd fmla="*/ 600 h 617" name="T91"/>
              <a:gd fmla="*/ 264 w 569" name="T92"/>
              <a:gd fmla="*/ 592 h 617" name="T93"/>
              <a:gd fmla="*/ 272 w 569" name="T94"/>
              <a:gd fmla="*/ 512 h 617" name="T95"/>
              <a:gd fmla="*/ 328 w 569" name="T96"/>
              <a:gd fmla="*/ 504 h 617" name="T97"/>
              <a:gd fmla="*/ 352 w 569" name="T98"/>
              <a:gd fmla="*/ 512 h 617" name="T99"/>
              <a:gd fmla="*/ 384 w 569" name="T100"/>
              <a:gd fmla="*/ 512 h 617" name="T101"/>
              <a:gd fmla="*/ 416 w 569" name="T102"/>
              <a:gd fmla="*/ 520 h 617" name="T103"/>
              <a:gd fmla="*/ 440 w 569" name="T104"/>
              <a:gd fmla="*/ 504 h 617" name="T105"/>
              <a:gd fmla="*/ 488 w 569" name="T106"/>
              <a:gd fmla="*/ 472 h 617" name="T107"/>
              <a:gd fmla="*/ 520 w 569" name="T108"/>
              <a:gd fmla="*/ 464 h 61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7" name="Freeform 23"/>
          <p:cNvSpPr/>
          <p:nvPr/>
        </p:nvSpPr>
        <p:spPr bwMode="invGray">
          <a:xfrm>
            <a:off x="1072783" y="2624825"/>
            <a:ext cx="1804741" cy="1187293"/>
          </a:xfrm>
          <a:custGeom>
            <a:gdLst>
              <a:gd fmla="*/ 1184 w 1209" name="T0"/>
              <a:gd fmla="*/ 728 h 785" name="T1"/>
              <a:gd fmla="*/ 1160 w 1209" name="T2"/>
              <a:gd fmla="*/ 728 h 785" name="T3"/>
              <a:gd fmla="*/ 1160 w 1209" name="T4"/>
              <a:gd fmla="*/ 784 h 785" name="T5"/>
              <a:gd fmla="*/ 1112 w 1209" name="T6"/>
              <a:gd fmla="*/ 760 h 785" name="T7"/>
              <a:gd fmla="*/ 1088 w 1209" name="T8"/>
              <a:gd fmla="*/ 752 h 785" name="T9"/>
              <a:gd fmla="*/ 1024 w 1209" name="T10"/>
              <a:gd fmla="*/ 720 h 785" name="T11"/>
              <a:gd fmla="*/ 1040 w 1209" name="T12"/>
              <a:gd fmla="*/ 696 h 785" name="T13"/>
              <a:gd fmla="*/ 1032 w 1209" name="T14"/>
              <a:gd fmla="*/ 680 h 785" name="T15"/>
              <a:gd fmla="*/ 1000 w 1209" name="T16"/>
              <a:gd fmla="*/ 664 h 785" name="T17"/>
              <a:gd fmla="*/ 976 w 1209" name="T18"/>
              <a:gd fmla="*/ 680 h 785" name="T19"/>
              <a:gd fmla="*/ 928 w 1209" name="T20"/>
              <a:gd fmla="*/ 648 h 785" name="T21"/>
              <a:gd fmla="*/ 832 w 1209" name="T22"/>
              <a:gd fmla="*/ 696 h 785" name="T23"/>
              <a:gd fmla="*/ 808 w 1209" name="T24"/>
              <a:gd fmla="*/ 720 h 785" name="T25"/>
              <a:gd fmla="*/ 728 w 1209" name="T26"/>
              <a:gd fmla="*/ 736 h 785" name="T27"/>
              <a:gd fmla="*/ 656 w 1209" name="T28"/>
              <a:gd fmla="*/ 712 h 785" name="T29"/>
              <a:gd fmla="*/ 632 w 1209" name="T30"/>
              <a:gd fmla="*/ 680 h 785" name="T31"/>
              <a:gd fmla="*/ 584 w 1209" name="T32"/>
              <a:gd fmla="*/ 704 h 785" name="T33"/>
              <a:gd fmla="*/ 536 w 1209" name="T34"/>
              <a:gd fmla="*/ 728 h 785" name="T35"/>
              <a:gd fmla="*/ 456 w 1209" name="T36"/>
              <a:gd fmla="*/ 672 h 785" name="T37"/>
              <a:gd fmla="*/ 408 w 1209" name="T38"/>
              <a:gd fmla="*/ 640 h 785" name="T39"/>
              <a:gd fmla="*/ 360 w 1209" name="T40"/>
              <a:gd fmla="*/ 624 h 785" name="T41"/>
              <a:gd fmla="*/ 320 w 1209" name="T42"/>
              <a:gd fmla="*/ 592 h 785" name="T43"/>
              <a:gd fmla="*/ 272 w 1209" name="T44"/>
              <a:gd fmla="*/ 520 h 785" name="T45"/>
              <a:gd fmla="*/ 248 w 1209" name="T46"/>
              <a:gd fmla="*/ 512 h 785" name="T47"/>
              <a:gd fmla="*/ 208 w 1209" name="T48"/>
              <a:gd fmla="*/ 456 h 785" name="T49"/>
              <a:gd fmla="*/ 160 w 1209" name="T50"/>
              <a:gd fmla="*/ 384 h 785" name="T51"/>
              <a:gd fmla="*/ 120 w 1209" name="T52"/>
              <a:gd fmla="*/ 408 h 785" name="T53"/>
              <a:gd fmla="*/ 64 w 1209" name="T54"/>
              <a:gd fmla="*/ 328 h 785" name="T55"/>
              <a:gd fmla="*/ 32 w 1209" name="T56"/>
              <a:gd fmla="*/ 272 h 785" name="T57"/>
              <a:gd fmla="*/ 0 w 1209" name="T58"/>
              <a:gd fmla="*/ 256 h 785" name="T59"/>
              <a:gd fmla="*/ 16 w 1209" name="T60"/>
              <a:gd fmla="*/ 176 h 785" name="T61"/>
              <a:gd fmla="*/ 48 w 1209" name="T62"/>
              <a:gd fmla="*/ 192 h 785" name="T63"/>
              <a:gd fmla="*/ 80 w 1209" name="T64"/>
              <a:gd fmla="*/ 184 h 785" name="T65"/>
              <a:gd fmla="*/ 80 w 1209" name="T66"/>
              <a:gd fmla="*/ 128 h 785" name="T67"/>
              <a:gd fmla="*/ 56 w 1209" name="T68"/>
              <a:gd fmla="*/ 96 h 785" name="T69"/>
              <a:gd fmla="*/ 80 w 1209" name="T70"/>
              <a:gd fmla="*/ 48 h 785" name="T71"/>
              <a:gd fmla="*/ 152 w 1209" name="T72"/>
              <a:gd fmla="*/ 40 h 785" name="T73"/>
              <a:gd fmla="*/ 208 w 1209" name="T74"/>
              <a:gd fmla="*/ 8 h 785" name="T75"/>
              <a:gd fmla="*/ 288 w 1209" name="T76"/>
              <a:gd fmla="*/ 16 h 785" name="T77"/>
              <a:gd fmla="*/ 344 w 1209" name="T78"/>
              <a:gd fmla="*/ 56 h 785" name="T79"/>
              <a:gd fmla="*/ 432 w 1209" name="T80"/>
              <a:gd fmla="*/ 56 h 785" name="T81"/>
              <a:gd fmla="*/ 528 w 1209" name="T82"/>
              <a:gd fmla="*/ 40 h 785" name="T83"/>
              <a:gd fmla="*/ 664 w 1209" name="T84"/>
              <a:gd fmla="*/ 56 h 785" name="T85"/>
              <a:gd fmla="*/ 712 w 1209" name="T86"/>
              <a:gd fmla="*/ 72 h 785" name="T87"/>
              <a:gd fmla="*/ 704 w 1209" name="T88"/>
              <a:gd fmla="*/ 96 h 785" name="T89"/>
              <a:gd fmla="*/ 728 w 1209" name="T90"/>
              <a:gd fmla="*/ 136 h 785" name="T91"/>
              <a:gd fmla="*/ 712 w 1209" name="T92"/>
              <a:gd fmla="*/ 184 h 785" name="T93"/>
              <a:gd fmla="*/ 696 w 1209" name="T94"/>
              <a:gd fmla="*/ 248 h 785" name="T95"/>
              <a:gd fmla="*/ 736 w 1209" name="T96"/>
              <a:gd fmla="*/ 320 h 785" name="T97"/>
              <a:gd fmla="*/ 832 w 1209" name="T98"/>
              <a:gd fmla="*/ 368 h 785" name="T99"/>
              <a:gd fmla="*/ 936 w 1209" name="T100"/>
              <a:gd fmla="*/ 416 h 785" name="T101"/>
              <a:gd fmla="*/ 992 w 1209" name="T102"/>
              <a:gd fmla="*/ 424 h 785" name="T103"/>
              <a:gd fmla="*/ 1008 w 1209" name="T104"/>
              <a:gd fmla="*/ 480 h 785" name="T105"/>
              <a:gd fmla="*/ 1040 w 1209" name="T106"/>
              <a:gd fmla="*/ 496 h 785" name="T107"/>
              <a:gd fmla="*/ 1056 w 1209" name="T108"/>
              <a:gd fmla="*/ 472 h 785" name="T109"/>
              <a:gd fmla="*/ 1080 w 1209" name="T110"/>
              <a:gd fmla="*/ 480 h 785" name="T111"/>
              <a:gd fmla="*/ 1096 w 1209" name="T112"/>
              <a:gd fmla="*/ 464 h 785" name="T113"/>
              <a:gd fmla="*/ 1136 w 1209" name="T114"/>
              <a:gd fmla="*/ 440 h 785" name="T115"/>
              <a:gd fmla="*/ 1176 w 1209" name="T116"/>
              <a:gd fmla="*/ 456 h 785" name="T117"/>
              <a:gd fmla="*/ 1208 w 1209" name="T118"/>
              <a:gd fmla="*/ 536 h 785" name="T119"/>
              <a:gd fmla="*/ 1208 w 1209" name="T120"/>
              <a:gd fmla="*/ 576 h 785" name="T121"/>
              <a:gd fmla="*/ 1200 w 1209" name="T122"/>
              <a:gd fmla="*/ 712 h 78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8" name="Freeform 24"/>
          <p:cNvSpPr/>
          <p:nvPr/>
        </p:nvSpPr>
        <p:spPr bwMode="gray">
          <a:xfrm>
            <a:off x="2768917" y="3111542"/>
            <a:ext cx="1132990" cy="957209"/>
          </a:xfrm>
          <a:custGeom>
            <a:gdLst>
              <a:gd fmla="*/ 696 w 761" name="T0"/>
              <a:gd fmla="*/ 488 h 633" name="T1"/>
              <a:gd fmla="*/ 672 w 761" name="T2"/>
              <a:gd fmla="*/ 504 h 633" name="T3"/>
              <a:gd fmla="*/ 656 w 761" name="T4"/>
              <a:gd fmla="*/ 488 h 633" name="T5"/>
              <a:gd fmla="*/ 608 w 761" name="T6"/>
              <a:gd fmla="*/ 432 h 633" name="T7"/>
              <a:gd fmla="*/ 584 w 761" name="T8"/>
              <a:gd fmla="*/ 424 h 633" name="T9"/>
              <a:gd fmla="*/ 552 w 761" name="T10"/>
              <a:gd fmla="*/ 440 h 633" name="T11"/>
              <a:gd fmla="*/ 536 w 761" name="T12"/>
              <a:gd fmla="*/ 472 h 633" name="T13"/>
              <a:gd fmla="*/ 512 w 761" name="T14"/>
              <a:gd fmla="*/ 464 h 633" name="T15"/>
              <a:gd fmla="*/ 472 w 761" name="T16"/>
              <a:gd fmla="*/ 472 h 633" name="T17"/>
              <a:gd fmla="*/ 504 w 761" name="T18"/>
              <a:gd fmla="*/ 496 h 633" name="T19"/>
              <a:gd fmla="*/ 456 w 761" name="T20"/>
              <a:gd fmla="*/ 528 h 633" name="T21"/>
              <a:gd fmla="*/ 416 w 761" name="T22"/>
              <a:gd fmla="*/ 520 h 633" name="T23"/>
              <a:gd fmla="*/ 392 w 761" name="T24"/>
              <a:gd fmla="*/ 456 h 633" name="T25"/>
              <a:gd fmla="*/ 360 w 761" name="T26"/>
              <a:gd fmla="*/ 488 h 633" name="T27"/>
              <a:gd fmla="*/ 336 w 761" name="T28"/>
              <a:gd fmla="*/ 504 h 633" name="T29"/>
              <a:gd fmla="*/ 296 w 761" name="T30"/>
              <a:gd fmla="*/ 536 h 633" name="T31"/>
              <a:gd fmla="*/ 272 w 761" name="T32"/>
              <a:gd fmla="*/ 632 h 633" name="T33"/>
              <a:gd fmla="*/ 248 w 761" name="T34"/>
              <a:gd fmla="*/ 632 h 633" name="T35"/>
              <a:gd fmla="*/ 216 w 761" name="T36"/>
              <a:gd fmla="*/ 624 h 633" name="T37"/>
              <a:gd fmla="*/ 200 w 761" name="T38"/>
              <a:gd fmla="*/ 576 h 633" name="T39"/>
              <a:gd fmla="*/ 144 w 761" name="T40"/>
              <a:gd fmla="*/ 496 h 633" name="T41"/>
              <a:gd fmla="*/ 128 w 761" name="T42"/>
              <a:gd fmla="*/ 480 h 633" name="T43"/>
              <a:gd fmla="*/ 104 w 761" name="T44"/>
              <a:gd fmla="*/ 424 h 633" name="T45"/>
              <a:gd fmla="*/ 80 w 761" name="T46"/>
              <a:gd fmla="*/ 464 h 633" name="T47"/>
              <a:gd fmla="*/ 72 w 761" name="T48"/>
              <a:gd fmla="*/ 248 h 633" name="T49"/>
              <a:gd fmla="*/ 72 w 761" name="T50"/>
              <a:gd fmla="*/ 216 h 633" name="T51"/>
              <a:gd fmla="*/ 40 w 761" name="T52"/>
              <a:gd fmla="*/ 136 h 633" name="T53"/>
              <a:gd fmla="*/ 0 w 761" name="T54"/>
              <a:gd fmla="*/ 104 h 633" name="T55"/>
              <a:gd fmla="*/ 8 w 761" name="T56"/>
              <a:gd fmla="*/ 64 h 633" name="T57"/>
              <a:gd fmla="*/ 16 w 761" name="T58"/>
              <a:gd fmla="*/ 32 h 633" name="T59"/>
              <a:gd fmla="*/ 32 w 761" name="T60"/>
              <a:gd fmla="*/ 0 h 633" name="T61"/>
              <a:gd fmla="*/ 64 w 761" name="T62"/>
              <a:gd fmla="*/ 16 h 633" name="T63"/>
              <a:gd fmla="*/ 88 w 761" name="T64"/>
              <a:gd fmla="*/ 80 h 633" name="T65"/>
              <a:gd fmla="*/ 128 w 761" name="T66"/>
              <a:gd fmla="*/ 120 h 633" name="T67"/>
              <a:gd fmla="*/ 152 w 761" name="T68"/>
              <a:gd fmla="*/ 104 h 633" name="T69"/>
              <a:gd fmla="*/ 176 w 761" name="T70"/>
              <a:gd fmla="*/ 128 h 633" name="T71"/>
              <a:gd fmla="*/ 224 w 761" name="T72"/>
              <a:gd fmla="*/ 96 h 633" name="T73"/>
              <a:gd fmla="*/ 288 w 761" name="T74"/>
              <a:gd fmla="*/ 96 h 633" name="T75"/>
              <a:gd fmla="*/ 296 w 761" name="T76"/>
              <a:gd fmla="*/ 40 h 633" name="T77"/>
              <a:gd fmla="*/ 320 w 761" name="T78"/>
              <a:gd fmla="*/ 32 h 633" name="T79"/>
              <a:gd fmla="*/ 344 w 761" name="T80"/>
              <a:gd fmla="*/ 48 h 633" name="T81"/>
              <a:gd fmla="*/ 400 w 761" name="T82"/>
              <a:gd fmla="*/ 72 h 633" name="T83"/>
              <a:gd fmla="*/ 416 w 761" name="T84"/>
              <a:gd fmla="*/ 136 h 633" name="T85"/>
              <a:gd fmla="*/ 472 w 761" name="T86"/>
              <a:gd fmla="*/ 160 h 633" name="T87"/>
              <a:gd fmla="*/ 512 w 761" name="T88"/>
              <a:gd fmla="*/ 136 h 633" name="T89"/>
              <a:gd fmla="*/ 552 w 761" name="T90"/>
              <a:gd fmla="*/ 144 h 633" name="T91"/>
              <a:gd fmla="*/ 624 w 761" name="T92"/>
              <a:gd fmla="*/ 184 h 633" name="T93"/>
              <a:gd fmla="*/ 704 w 761" name="T94"/>
              <a:gd fmla="*/ 224 h 633" name="T95"/>
              <a:gd fmla="*/ 760 w 761" name="T96"/>
              <a:gd fmla="*/ 256 h 633" name="T97"/>
              <a:gd fmla="*/ 744 w 761" name="T98"/>
              <a:gd fmla="*/ 296 h 633" name="T99"/>
              <a:gd fmla="*/ 664 w 761" name="T100"/>
              <a:gd fmla="*/ 312 h 633" name="T101"/>
              <a:gd fmla="*/ 648 w 761" name="T102"/>
              <a:gd fmla="*/ 336 h 633" name="T103"/>
              <a:gd fmla="*/ 656 w 761" name="T104"/>
              <a:gd fmla="*/ 360 h 633" name="T105"/>
              <a:gd fmla="*/ 656 w 761" name="T106"/>
              <a:gd fmla="*/ 376 h 633" name="T107"/>
              <a:gd fmla="*/ 704 w 761" name="T108"/>
              <a:gd fmla="*/ 456 h 6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9" name="Freeform 25"/>
          <p:cNvSpPr/>
          <p:nvPr/>
        </p:nvSpPr>
        <p:spPr bwMode="invGray">
          <a:xfrm>
            <a:off x="2111916" y="2444887"/>
            <a:ext cx="1170534" cy="933611"/>
          </a:xfrm>
          <a:custGeom>
            <a:gdLst>
              <a:gd fmla="*/ 672 w 785" name="T0"/>
              <a:gd fmla="*/ 536 h 617" name="T1"/>
              <a:gd fmla="*/ 616 w 785" name="T2"/>
              <a:gd fmla="*/ 568 h 617" name="T3"/>
              <a:gd fmla="*/ 592 w 785" name="T4"/>
              <a:gd fmla="*/ 544 h 617" name="T5"/>
              <a:gd fmla="*/ 568 w 785" name="T6"/>
              <a:gd fmla="*/ 560 h 617" name="T7"/>
              <a:gd fmla="*/ 528 w 785" name="T8"/>
              <a:gd fmla="*/ 520 h 617" name="T9"/>
              <a:gd fmla="*/ 504 w 785" name="T10"/>
              <a:gd fmla="*/ 456 h 617" name="T11"/>
              <a:gd fmla="*/ 472 w 785" name="T12"/>
              <a:gd fmla="*/ 440 h 617" name="T13"/>
              <a:gd fmla="*/ 456 w 785" name="T14"/>
              <a:gd fmla="*/ 456 h 617" name="T15"/>
              <a:gd fmla="*/ 464 w 785" name="T16"/>
              <a:gd fmla="*/ 480 h 617" name="T17"/>
              <a:gd fmla="*/ 440 w 785" name="T18"/>
              <a:gd fmla="*/ 536 h 617" name="T19"/>
              <a:gd fmla="*/ 456 w 785" name="T20"/>
              <a:gd fmla="*/ 552 h 617" name="T21"/>
              <a:gd fmla="*/ 424 w 785" name="T22"/>
              <a:gd fmla="*/ 584 h 617" name="T23"/>
              <a:gd fmla="*/ 400 w 785" name="T24"/>
              <a:gd fmla="*/ 600 h 617" name="T25"/>
              <a:gd fmla="*/ 376 w 785" name="T26"/>
              <a:gd fmla="*/ 592 h 617" name="T27"/>
              <a:gd fmla="*/ 368 w 785" name="T28"/>
              <a:gd fmla="*/ 608 h 617" name="T29"/>
              <a:gd fmla="*/ 336 w 785" name="T30"/>
              <a:gd fmla="*/ 600 h 617" name="T31"/>
              <a:gd fmla="*/ 320 w 785" name="T32"/>
              <a:gd fmla="*/ 568 h 617" name="T33"/>
              <a:gd fmla="*/ 232 w 785" name="T34"/>
              <a:gd fmla="*/ 536 h 617" name="T35"/>
              <a:gd fmla="*/ 136 w 785" name="T36"/>
              <a:gd fmla="*/ 496 h 617" name="T37"/>
              <a:gd fmla="*/ 40 w 785" name="T38"/>
              <a:gd fmla="*/ 440 h 617" name="T39"/>
              <a:gd fmla="*/ 0 w 785" name="T40"/>
              <a:gd fmla="*/ 368 h 617" name="T41"/>
              <a:gd fmla="*/ 16 w 785" name="T42"/>
              <a:gd fmla="*/ 304 h 617" name="T43"/>
              <a:gd fmla="*/ 32 w 785" name="T44"/>
              <a:gd fmla="*/ 248 h 617" name="T45"/>
              <a:gd fmla="*/ 8 w 785" name="T46"/>
              <a:gd fmla="*/ 216 h 617" name="T47"/>
              <a:gd fmla="*/ 48 w 785" name="T48"/>
              <a:gd fmla="*/ 208 h 617" name="T49"/>
              <a:gd fmla="*/ 104 w 785" name="T50"/>
              <a:gd fmla="*/ 224 h 617" name="T51"/>
              <a:gd fmla="*/ 96 w 785" name="T52"/>
              <a:gd fmla="*/ 184 h 617" name="T53"/>
              <a:gd fmla="*/ 128 w 785" name="T54"/>
              <a:gd fmla="*/ 136 h 617" name="T55"/>
              <a:gd fmla="*/ 88 w 785" name="T56"/>
              <a:gd fmla="*/ 72 h 617" name="T57"/>
              <a:gd fmla="*/ 152 w 785" name="T58"/>
              <a:gd fmla="*/ 16 h 617" name="T59"/>
              <a:gd fmla="*/ 288 w 785" name="T60"/>
              <a:gd fmla="*/ 0 h 617" name="T61"/>
              <a:gd fmla="*/ 384 w 785" name="T62"/>
              <a:gd fmla="*/ 40 h 617" name="T63"/>
              <a:gd fmla="*/ 456 w 785" name="T64"/>
              <a:gd fmla="*/ 104 h 617" name="T65"/>
              <a:gd fmla="*/ 472 w 785" name="T66"/>
              <a:gd fmla="*/ 48 h 617" name="T67"/>
              <a:gd fmla="*/ 528 w 785" name="T68"/>
              <a:gd fmla="*/ 72 h 617" name="T69"/>
              <a:gd fmla="*/ 592 w 785" name="T70"/>
              <a:gd fmla="*/ 96 h 617" name="T71"/>
              <a:gd fmla="*/ 656 w 785" name="T72"/>
              <a:gd fmla="*/ 120 h 617" name="T73"/>
              <a:gd fmla="*/ 728 w 785" name="T74"/>
              <a:gd fmla="*/ 176 h 617" name="T75"/>
              <a:gd fmla="*/ 768 w 785" name="T76"/>
              <a:gd fmla="*/ 232 h 617" name="T77"/>
              <a:gd fmla="*/ 784 w 785" name="T78"/>
              <a:gd fmla="*/ 336 h 617" name="T79"/>
              <a:gd fmla="*/ 752 w 785" name="T80"/>
              <a:gd fmla="*/ 360 h 617" name="T81"/>
              <a:gd fmla="*/ 712 w 785" name="T82"/>
              <a:gd fmla="*/ 408 h 617" name="T83"/>
              <a:gd fmla="*/ 736 w 785" name="T84"/>
              <a:gd fmla="*/ 432 h 617" name="T85"/>
              <a:gd fmla="*/ 704 w 785" name="T86"/>
              <a:gd fmla="*/ 456 h 617" name="T87"/>
              <a:gd fmla="*/ 656 w 785" name="T88"/>
              <a:gd fmla="*/ 448 h 617" name="T89"/>
              <a:gd fmla="*/ 664 w 785" name="T90"/>
              <a:gd fmla="*/ 488 h 617" name="T91"/>
              <a:gd fmla="*/ 712 w 785" name="T92"/>
              <a:gd fmla="*/ 504 h 61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0" name="Freeform 26"/>
          <p:cNvSpPr/>
          <p:nvPr/>
        </p:nvSpPr>
        <p:spPr bwMode="gray">
          <a:xfrm>
            <a:off x="4234431" y="3629231"/>
            <a:ext cx="454537" cy="646006"/>
          </a:xfrm>
          <a:custGeom>
            <a:gdLst>
              <a:gd fmla="*/ 272 w 305" name="T0"/>
              <a:gd fmla="*/ 40 h 425" name="T1"/>
              <a:gd fmla="*/ 280 w 305" name="T2"/>
              <a:gd fmla="*/ 72 h 425" name="T3"/>
              <a:gd fmla="*/ 304 w 305" name="T4"/>
              <a:gd fmla="*/ 88 h 425" name="T5"/>
              <a:gd fmla="*/ 304 w 305" name="T6"/>
              <a:gd fmla="*/ 136 h 425" name="T7"/>
              <a:gd fmla="*/ 272 w 305" name="T8"/>
              <a:gd fmla="*/ 152 h 425" name="T9"/>
              <a:gd fmla="*/ 272 w 305" name="T10"/>
              <a:gd fmla="*/ 160 h 425" name="T11"/>
              <a:gd fmla="*/ 240 w 305" name="T12"/>
              <a:gd fmla="*/ 160 h 425" name="T13"/>
              <a:gd fmla="*/ 224 w 305" name="T14"/>
              <a:gd fmla="*/ 176 h 425" name="T15"/>
              <a:gd fmla="*/ 224 w 305" name="T16"/>
              <a:gd fmla="*/ 200 h 425" name="T17"/>
              <a:gd fmla="*/ 232 w 305" name="T18"/>
              <a:gd fmla="*/ 208 h 425" name="T19"/>
              <a:gd fmla="*/ 208 w 305" name="T20"/>
              <a:gd fmla="*/ 240 h 425" name="T21"/>
              <a:gd fmla="*/ 192 w 305" name="T22"/>
              <a:gd fmla="*/ 240 h 425" name="T23"/>
              <a:gd fmla="*/ 192 w 305" name="T24"/>
              <a:gd fmla="*/ 272 h 425" name="T25"/>
              <a:gd fmla="*/ 192 w 305" name="T26"/>
              <a:gd fmla="*/ 280 h 425" name="T27"/>
              <a:gd fmla="*/ 192 w 305" name="T28"/>
              <a:gd fmla="*/ 304 h 425" name="T29"/>
              <a:gd fmla="*/ 176 w 305" name="T30"/>
              <a:gd fmla="*/ 320 h 425" name="T31"/>
              <a:gd fmla="*/ 168 w 305" name="T32"/>
              <a:gd fmla="*/ 360 h 425" name="T33"/>
              <a:gd fmla="*/ 160 w 305" name="T34"/>
              <a:gd fmla="*/ 384 h 425" name="T35"/>
              <a:gd fmla="*/ 160 w 305" name="T36"/>
              <a:gd fmla="*/ 392 h 425" name="T37"/>
              <a:gd fmla="*/ 152 w 305" name="T38"/>
              <a:gd fmla="*/ 416 h 425" name="T39"/>
              <a:gd fmla="*/ 136 w 305" name="T40"/>
              <a:gd fmla="*/ 416 h 425" name="T41"/>
              <a:gd fmla="*/ 128 w 305" name="T42"/>
              <a:gd fmla="*/ 408 h 425" name="T43"/>
              <a:gd fmla="*/ 64 w 305" name="T44"/>
              <a:gd fmla="*/ 424 h 425" name="T45"/>
              <a:gd fmla="*/ 56 w 305" name="T46"/>
              <a:gd fmla="*/ 416 h 425" name="T47"/>
              <a:gd fmla="*/ 80 w 305" name="T48"/>
              <a:gd fmla="*/ 368 h 425" name="T49"/>
              <a:gd fmla="*/ 56 w 305" name="T50"/>
              <a:gd fmla="*/ 360 h 425" name="T51"/>
              <a:gd fmla="*/ 40 w 305" name="T52"/>
              <a:gd fmla="*/ 368 h 425" name="T53"/>
              <a:gd fmla="*/ 24 w 305" name="T54"/>
              <a:gd fmla="*/ 360 h 425" name="T55"/>
              <a:gd fmla="*/ 24 w 305" name="T56"/>
              <a:gd fmla="*/ 320 h 425" name="T57"/>
              <a:gd fmla="*/ 40 w 305" name="T58"/>
              <a:gd fmla="*/ 312 h 425" name="T59"/>
              <a:gd fmla="*/ 48 w 305" name="T60"/>
              <a:gd fmla="*/ 312 h 425" name="T61"/>
              <a:gd fmla="*/ 48 w 305" name="T62"/>
              <a:gd fmla="*/ 288 h 425" name="T63"/>
              <a:gd fmla="*/ 32 w 305" name="T64"/>
              <a:gd fmla="*/ 288 h 425" name="T65"/>
              <a:gd fmla="*/ 32 w 305" name="T66"/>
              <a:gd fmla="*/ 272 h 425" name="T67"/>
              <a:gd fmla="*/ 16 w 305" name="T68"/>
              <a:gd fmla="*/ 264 h 425" name="T69"/>
              <a:gd fmla="*/ 16 w 305" name="T70"/>
              <a:gd fmla="*/ 216 h 425" name="T71"/>
              <a:gd fmla="*/ 0 w 305" name="T72"/>
              <a:gd fmla="*/ 200 h 425" name="T73"/>
              <a:gd fmla="*/ 8 w 305" name="T74"/>
              <a:gd fmla="*/ 176 h 425" name="T75"/>
              <a:gd fmla="*/ 32 w 305" name="T76"/>
              <a:gd fmla="*/ 152 h 425" name="T77"/>
              <a:gd fmla="*/ 32 w 305" name="T78"/>
              <a:gd fmla="*/ 128 h 425" name="T79"/>
              <a:gd fmla="*/ 24 w 305" name="T80"/>
              <a:gd fmla="*/ 120 h 425" name="T81"/>
              <a:gd fmla="*/ 32 w 305" name="T82"/>
              <a:gd fmla="*/ 104 h 425" name="T83"/>
              <a:gd fmla="*/ 16 w 305" name="T84"/>
              <a:gd fmla="*/ 80 h 425" name="T85"/>
              <a:gd fmla="*/ 32 w 305" name="T86"/>
              <a:gd fmla="*/ 64 h 425" name="T87"/>
              <a:gd fmla="*/ 56 w 305" name="T88"/>
              <a:gd fmla="*/ 56 h 425" name="T89"/>
              <a:gd fmla="*/ 112 w 305" name="T90"/>
              <a:gd fmla="*/ 24 h 425" name="T91"/>
              <a:gd fmla="*/ 144 w 305" name="T92"/>
              <a:gd fmla="*/ 8 h 425" name="T93"/>
              <a:gd fmla="*/ 168 w 305" name="T94"/>
              <a:gd fmla="*/ 8 h 425" name="T95"/>
              <a:gd fmla="*/ 184 w 305" name="T96"/>
              <a:gd fmla="*/ 0 h 425" name="T97"/>
              <a:gd fmla="*/ 192 w 305" name="T98"/>
              <a:gd fmla="*/ 8 h 425" name="T99"/>
              <a:gd fmla="*/ 184 w 305" name="T100"/>
              <a:gd fmla="*/ 16 h 425" name="T101"/>
              <a:gd fmla="*/ 184 w 305" name="T102"/>
              <a:gd fmla="*/ 32 h 425" name="T103"/>
              <a:gd fmla="*/ 208 w 305" name="T104"/>
              <a:gd fmla="*/ 32 h 425" name="T105"/>
              <a:gd fmla="*/ 208 w 305" name="T106"/>
              <a:gd fmla="*/ 16 h 425" name="T107"/>
              <a:gd fmla="*/ 216 w 305" name="T108"/>
              <a:gd fmla="*/ 0 h 425" name="T109"/>
              <a:gd fmla="*/ 232 w 305" name="T110"/>
              <a:gd fmla="*/ 16 h 425" name="T111"/>
              <a:gd fmla="*/ 240 w 305" name="T112"/>
              <a:gd fmla="*/ 32 h 425" name="T113"/>
              <a:gd fmla="*/ 272 w 305" name="T114"/>
              <a:gd fmla="*/ 32 h 425" name="T115"/>
              <a:gd fmla="*/ 272 w 305" name="T116"/>
              <a:gd fmla="*/ 40 h 42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1" name="Freeform 27"/>
          <p:cNvSpPr/>
          <p:nvPr/>
        </p:nvSpPr>
        <p:spPr bwMode="gray">
          <a:xfrm>
            <a:off x="3779895" y="3629231"/>
            <a:ext cx="525600" cy="634206"/>
          </a:xfrm>
          <a:custGeom>
            <a:gdLst>
              <a:gd fmla="*/ 336 w 353" name="T0"/>
              <a:gd fmla="*/ 104 h 417" name="T1"/>
              <a:gd fmla="*/ 344 w 353" name="T2"/>
              <a:gd fmla="*/ 128 h 417" name="T3"/>
              <a:gd fmla="*/ 312 w 353" name="T4"/>
              <a:gd fmla="*/ 176 h 417" name="T5"/>
              <a:gd fmla="*/ 320 w 353" name="T6"/>
              <a:gd fmla="*/ 216 h 417" name="T7"/>
              <a:gd fmla="*/ 320 w 353" name="T8"/>
              <a:gd fmla="*/ 264 h 417" name="T9"/>
              <a:gd fmla="*/ 328 w 353" name="T10"/>
              <a:gd fmla="*/ 288 h 417" name="T11"/>
              <a:gd fmla="*/ 352 w 353" name="T12"/>
              <a:gd fmla="*/ 312 h 417" name="T13"/>
              <a:gd fmla="*/ 328 w 353" name="T14"/>
              <a:gd fmla="*/ 320 h 417" name="T15"/>
              <a:gd fmla="*/ 320 w 353" name="T16"/>
              <a:gd fmla="*/ 368 h 417" name="T17"/>
              <a:gd fmla="*/ 272 w 353" name="T18"/>
              <a:gd fmla="*/ 400 h 417" name="T19"/>
              <a:gd fmla="*/ 224 w 353" name="T20"/>
              <a:gd fmla="*/ 376 h 417" name="T21"/>
              <a:gd fmla="*/ 216 w 353" name="T22"/>
              <a:gd fmla="*/ 408 h 417" name="T23"/>
              <a:gd fmla="*/ 192 w 353" name="T24"/>
              <a:gd fmla="*/ 416 h 417" name="T25"/>
              <a:gd fmla="*/ 168 w 353" name="T26"/>
              <a:gd fmla="*/ 384 h 417" name="T27"/>
              <a:gd fmla="*/ 152 w 353" name="T28"/>
              <a:gd fmla="*/ 400 h 417" name="T29"/>
              <a:gd fmla="*/ 144 w 353" name="T30"/>
              <a:gd fmla="*/ 352 h 417" name="T31"/>
              <a:gd fmla="*/ 152 w 353" name="T32"/>
              <a:gd fmla="*/ 312 h 417" name="T33"/>
              <a:gd fmla="*/ 144 w 353" name="T34"/>
              <a:gd fmla="*/ 288 h 417" name="T35"/>
              <a:gd fmla="*/ 96 w 353" name="T36"/>
              <a:gd fmla="*/ 312 h 417" name="T37"/>
              <a:gd fmla="*/ 64 w 353" name="T38"/>
              <a:gd fmla="*/ 304 h 417" name="T39"/>
              <a:gd fmla="*/ 32 w 353" name="T40"/>
              <a:gd fmla="*/ 312 h 417" name="T41"/>
              <a:gd fmla="*/ 24 w 353" name="T42"/>
              <a:gd fmla="*/ 304 h 417" name="T43"/>
              <a:gd fmla="*/ 16 w 353" name="T44"/>
              <a:gd fmla="*/ 264 h 417" name="T45"/>
              <a:gd fmla="*/ 24 w 353" name="T46"/>
              <a:gd fmla="*/ 240 h 417" name="T47"/>
              <a:gd fmla="*/ 0 w 353" name="T48"/>
              <a:gd fmla="*/ 224 h 417" name="T49"/>
              <a:gd fmla="*/ 24 w 353" name="T50"/>
              <a:gd fmla="*/ 168 h 417" name="T51"/>
              <a:gd fmla="*/ 24 w 353" name="T52"/>
              <a:gd fmla="*/ 136 h 417" name="T53"/>
              <a:gd fmla="*/ 24 w 353" name="T54"/>
              <a:gd fmla="*/ 120 h 417" name="T55"/>
              <a:gd fmla="*/ 48 w 353" name="T56"/>
              <a:gd fmla="*/ 32 h 417" name="T57"/>
              <a:gd fmla="*/ 104 w 353" name="T58"/>
              <a:gd fmla="*/ 40 h 417" name="T59"/>
              <a:gd fmla="*/ 112 w 353" name="T60"/>
              <a:gd fmla="*/ 0 h 417" name="T61"/>
              <a:gd fmla="*/ 184 w 353" name="T62"/>
              <a:gd fmla="*/ 16 h 417" name="T63"/>
              <a:gd fmla="*/ 248 w 353" name="T64"/>
              <a:gd fmla="*/ 40 h 417" name="T65"/>
              <a:gd fmla="*/ 288 w 353" name="T66"/>
              <a:gd fmla="*/ 32 h 417" name="T67"/>
              <a:gd fmla="*/ 304 w 353" name="T68"/>
              <a:gd fmla="*/ 80 h 41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2" name="Freeform 28"/>
          <p:cNvSpPr/>
          <p:nvPr/>
        </p:nvSpPr>
        <p:spPr bwMode="gray">
          <a:xfrm>
            <a:off x="3734307" y="3269355"/>
            <a:ext cx="728064" cy="483767"/>
          </a:xfrm>
          <a:custGeom>
            <a:gdLst>
              <a:gd fmla="*/ 488 w 489" name="T0"/>
              <a:gd fmla="*/ 248 h 321" name="T1"/>
              <a:gd fmla="*/ 448 w 489" name="T2"/>
              <a:gd fmla="*/ 264 h 321" name="T3"/>
              <a:gd fmla="*/ 392 w 489" name="T4"/>
              <a:gd fmla="*/ 296 h 321" name="T5"/>
              <a:gd fmla="*/ 368 w 489" name="T6"/>
              <a:gd fmla="*/ 304 h 321" name="T7"/>
              <a:gd fmla="*/ 352 w 489" name="T8"/>
              <a:gd fmla="*/ 320 h 321" name="T9"/>
              <a:gd fmla="*/ 328 w 489" name="T10"/>
              <a:gd fmla="*/ 320 h 321" name="T11"/>
              <a:gd fmla="*/ 336 w 489" name="T12"/>
              <a:gd fmla="*/ 272 h 321" name="T13"/>
              <a:gd fmla="*/ 320 w 489" name="T14"/>
              <a:gd fmla="*/ 272 h 321" name="T15"/>
              <a:gd fmla="*/ 288 w 489" name="T16"/>
              <a:gd fmla="*/ 288 h 321" name="T17"/>
              <a:gd fmla="*/ 280 w 489" name="T18"/>
              <a:gd fmla="*/ 280 h 321" name="T19"/>
              <a:gd fmla="*/ 240 w 489" name="T20"/>
              <a:gd fmla="*/ 280 h 321" name="T21"/>
              <a:gd fmla="*/ 224 w 489" name="T22"/>
              <a:gd fmla="*/ 256 h 321" name="T23"/>
              <a:gd fmla="*/ 184 w 489" name="T24"/>
              <a:gd fmla="*/ 256 h 321" name="T25"/>
              <a:gd fmla="*/ 144 w 489" name="T26"/>
              <a:gd fmla="*/ 240 h 321" name="T27"/>
              <a:gd fmla="*/ 128 w 489" name="T28"/>
              <a:gd fmla="*/ 248 h 321" name="T29"/>
              <a:gd fmla="*/ 136 w 489" name="T30"/>
              <a:gd fmla="*/ 280 h 321" name="T31"/>
              <a:gd fmla="*/ 112 w 489" name="T32"/>
              <a:gd fmla="*/ 272 h 321" name="T33"/>
              <a:gd fmla="*/ 80 w 489" name="T34"/>
              <a:gd fmla="*/ 272 h 321" name="T35"/>
              <a:gd fmla="*/ 48 w 489" name="T36"/>
              <a:gd fmla="*/ 320 h 321" name="T37"/>
              <a:gd fmla="*/ 8 w 489" name="T38"/>
              <a:gd fmla="*/ 272 h 321" name="T39"/>
              <a:gd fmla="*/ 0 w 489" name="T40"/>
              <a:gd fmla="*/ 272 h 321" name="T41"/>
              <a:gd fmla="*/ 8 w 489" name="T42"/>
              <a:gd fmla="*/ 256 h 321" name="T43"/>
              <a:gd fmla="*/ 16 w 489" name="T44"/>
              <a:gd fmla="*/ 248 h 321" name="T45"/>
              <a:gd fmla="*/ 0 w 489" name="T46"/>
              <a:gd fmla="*/ 232 h 321" name="T47"/>
              <a:gd fmla="*/ 0 w 489" name="T48"/>
              <a:gd fmla="*/ 224 h 321" name="T49"/>
              <a:gd fmla="*/ 16 w 489" name="T50"/>
              <a:gd fmla="*/ 208 h 321" name="T51"/>
              <a:gd fmla="*/ 72 w 489" name="T52"/>
              <a:gd fmla="*/ 208 h 321" name="T53"/>
              <a:gd fmla="*/ 96 w 489" name="T54"/>
              <a:gd fmla="*/ 192 h 321" name="T55"/>
              <a:gd fmla="*/ 112 w 489" name="T56"/>
              <a:gd fmla="*/ 184 h 321" name="T57"/>
              <a:gd fmla="*/ 112 w 489" name="T58"/>
              <a:gd fmla="*/ 160 h 321" name="T59"/>
              <a:gd fmla="*/ 80 w 489" name="T60"/>
              <a:gd fmla="*/ 120 h 321" name="T61"/>
              <a:gd fmla="*/ 72 w 489" name="T62"/>
              <a:gd fmla="*/ 80 h 321" name="T63"/>
              <a:gd fmla="*/ 88 w 489" name="T64"/>
              <a:gd fmla="*/ 56 h 321" name="T65"/>
              <a:gd fmla="*/ 88 w 489" name="T66"/>
              <a:gd fmla="*/ 40 h 321" name="T67"/>
              <a:gd fmla="*/ 72 w 489" name="T68"/>
              <a:gd fmla="*/ 8 h 321" name="T69"/>
              <a:gd fmla="*/ 128 w 489" name="T70"/>
              <a:gd fmla="*/ 8 h 321" name="T71"/>
              <a:gd fmla="*/ 144 w 489" name="T72"/>
              <a:gd fmla="*/ 16 h 321" name="T73"/>
              <a:gd fmla="*/ 168 w 489" name="T74"/>
              <a:gd fmla="*/ 0 h 321" name="T75"/>
              <a:gd fmla="*/ 208 w 489" name="T76"/>
              <a:gd fmla="*/ 72 h 321" name="T77"/>
              <a:gd fmla="*/ 280 w 489" name="T78"/>
              <a:gd fmla="*/ 72 h 321" name="T79"/>
              <a:gd fmla="*/ 296 w 489" name="T80"/>
              <a:gd fmla="*/ 80 h 321" name="T81"/>
              <a:gd fmla="*/ 312 w 489" name="T82"/>
              <a:gd fmla="*/ 72 h 321" name="T83"/>
              <a:gd fmla="*/ 336 w 489" name="T84"/>
              <a:gd fmla="*/ 88 h 321" name="T85"/>
              <a:gd fmla="*/ 336 w 489" name="T86"/>
              <a:gd fmla="*/ 112 h 321" name="T87"/>
              <a:gd fmla="*/ 352 w 489" name="T88"/>
              <a:gd fmla="*/ 128 h 321" name="T89"/>
              <a:gd fmla="*/ 360 w 489" name="T90"/>
              <a:gd fmla="*/ 112 h 321" name="T91"/>
              <a:gd fmla="*/ 376 w 489" name="T92"/>
              <a:gd fmla="*/ 128 h 321" name="T93"/>
              <a:gd fmla="*/ 408 w 489" name="T94"/>
              <a:gd fmla="*/ 128 h 321" name="T95"/>
              <a:gd fmla="*/ 416 w 489" name="T96"/>
              <a:gd fmla="*/ 120 h 321" name="T97"/>
              <a:gd fmla="*/ 464 w 489" name="T98"/>
              <a:gd fmla="*/ 152 h 321" name="T99"/>
              <a:gd fmla="*/ 472 w 489" name="T100"/>
              <a:gd fmla="*/ 192 h 321" name="T101"/>
              <a:gd fmla="*/ 472 w 489" name="T102"/>
              <a:gd fmla="*/ 216 h 321" name="T103"/>
              <a:gd fmla="*/ 488 w 489" name="T104"/>
              <a:gd fmla="*/ 248 h 32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3" name="Freeform 29"/>
          <p:cNvSpPr/>
          <p:nvPr/>
        </p:nvSpPr>
        <p:spPr bwMode="gray">
          <a:xfrm>
            <a:off x="4317562" y="3098267"/>
            <a:ext cx="454537" cy="584060"/>
          </a:xfrm>
          <a:custGeom>
            <a:gdLst>
              <a:gd fmla="*/ 88 w 305" name="T0"/>
              <a:gd fmla="*/ 0 h 385" name="T1"/>
              <a:gd fmla="*/ 128 w 305" name="T2"/>
              <a:gd fmla="*/ 32 h 385" name="T3"/>
              <a:gd fmla="*/ 176 w 305" name="T4"/>
              <a:gd fmla="*/ 64 h 385" name="T5"/>
              <a:gd fmla="*/ 200 w 305" name="T6"/>
              <a:gd fmla="*/ 96 h 385" name="T7"/>
              <a:gd fmla="*/ 240 w 305" name="T8"/>
              <a:gd fmla="*/ 136 h 385" name="T9"/>
              <a:gd fmla="*/ 272 w 305" name="T10"/>
              <a:gd fmla="*/ 144 h 385" name="T11"/>
              <a:gd fmla="*/ 248 w 305" name="T12"/>
              <a:gd fmla="*/ 144 h 385" name="T13"/>
              <a:gd fmla="*/ 232 w 305" name="T14"/>
              <a:gd fmla="*/ 176 h 385" name="T15"/>
              <a:gd fmla="*/ 248 w 305" name="T16"/>
              <a:gd fmla="*/ 224 h 385" name="T17"/>
              <a:gd fmla="*/ 288 w 305" name="T18"/>
              <a:gd fmla="*/ 248 h 385" name="T19"/>
              <a:gd fmla="*/ 288 w 305" name="T20"/>
              <a:gd fmla="*/ 296 h 385" name="T21"/>
              <a:gd fmla="*/ 280 w 305" name="T22"/>
              <a:gd fmla="*/ 320 h 385" name="T23"/>
              <a:gd fmla="*/ 264 w 305" name="T24"/>
              <a:gd fmla="*/ 312 h 385" name="T25"/>
              <a:gd fmla="*/ 272 w 305" name="T26"/>
              <a:gd fmla="*/ 344 h 385" name="T27"/>
              <a:gd fmla="*/ 264 w 305" name="T28"/>
              <a:gd fmla="*/ 360 h 385" name="T29"/>
              <a:gd fmla="*/ 224 w 305" name="T30"/>
              <a:gd fmla="*/ 384 h 385" name="T31"/>
              <a:gd fmla="*/ 184 w 305" name="T32"/>
              <a:gd fmla="*/ 384 h 385" name="T33"/>
              <a:gd fmla="*/ 152 w 305" name="T34"/>
              <a:gd fmla="*/ 368 h 385" name="T35"/>
              <a:gd fmla="*/ 128 w 305" name="T36"/>
              <a:gd fmla="*/ 384 h 385" name="T37"/>
              <a:gd fmla="*/ 136 w 305" name="T38"/>
              <a:gd fmla="*/ 360 h 385" name="T39"/>
              <a:gd fmla="*/ 120 w 305" name="T40"/>
              <a:gd fmla="*/ 368 h 385" name="T41"/>
              <a:gd fmla="*/ 80 w 305" name="T42"/>
              <a:gd fmla="*/ 312 h 385" name="T43"/>
              <a:gd fmla="*/ 72 w 305" name="T44"/>
              <a:gd fmla="*/ 264 h 385" name="T45"/>
              <a:gd fmla="*/ 72 w 305" name="T46"/>
              <a:gd fmla="*/ 216 h 385" name="T47"/>
              <a:gd fmla="*/ 72 w 305" name="T48"/>
              <a:gd fmla="*/ 160 h 385" name="T49"/>
              <a:gd fmla="*/ 24 w 305" name="T50"/>
              <a:gd fmla="*/ 152 h 385" name="T51"/>
              <a:gd fmla="*/ 0 w 305" name="T52"/>
              <a:gd fmla="*/ 136 h 385" name="T53"/>
              <a:gd fmla="*/ 32 w 305" name="T54"/>
              <a:gd fmla="*/ 120 h 385" name="T55"/>
              <a:gd fmla="*/ 40 w 305" name="T56"/>
              <a:gd fmla="*/ 40 h 385" name="T57"/>
              <a:gd fmla="*/ 72 w 305" name="T58"/>
              <a:gd fmla="*/ 56 h 385" name="T59"/>
              <a:gd fmla="*/ 104 w 305" name="T60"/>
              <a:gd fmla="*/ 48 h 385" name="T61"/>
              <a:gd fmla="*/ 80 w 305" name="T62"/>
              <a:gd fmla="*/ 16 h 38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4" name="Freeform 30"/>
          <p:cNvSpPr/>
          <p:nvPr/>
        </p:nvSpPr>
        <p:spPr bwMode="gray">
          <a:xfrm>
            <a:off x="3912634" y="2916854"/>
            <a:ext cx="561803" cy="544237"/>
          </a:xfrm>
          <a:custGeom>
            <a:gdLst>
              <a:gd fmla="*/ 200 w 377" name="T0"/>
              <a:gd fmla="*/ 8 h 361" name="T1"/>
              <a:gd fmla="*/ 248 w 377" name="T2"/>
              <a:gd fmla="*/ 0 h 361" name="T3"/>
              <a:gd fmla="*/ 264 w 377" name="T4"/>
              <a:gd fmla="*/ 16 h 361" name="T5"/>
              <a:gd fmla="*/ 304 w 377" name="T6"/>
              <a:gd fmla="*/ 24 h 361" name="T7"/>
              <a:gd fmla="*/ 320 w 377" name="T8"/>
              <a:gd fmla="*/ 16 h 361" name="T9"/>
              <a:gd fmla="*/ 336 w 377" name="T10"/>
              <a:gd fmla="*/ 16 h 361" name="T11"/>
              <a:gd fmla="*/ 280 w 377" name="T12"/>
              <a:gd fmla="*/ 64 h 361" name="T13"/>
              <a:gd fmla="*/ 272 w 377" name="T14"/>
              <a:gd fmla="*/ 88 h 361" name="T15"/>
              <a:gd fmla="*/ 280 w 377" name="T16"/>
              <a:gd fmla="*/ 96 h 361" name="T17"/>
              <a:gd fmla="*/ 288 w 377" name="T18"/>
              <a:gd fmla="*/ 96 h 361" name="T19"/>
              <a:gd fmla="*/ 320 w 377" name="T20"/>
              <a:gd fmla="*/ 128 h 361" name="T21"/>
              <a:gd fmla="*/ 352 w 377" name="T22"/>
              <a:gd fmla="*/ 128 h 361" name="T23"/>
              <a:gd fmla="*/ 352 w 377" name="T24"/>
              <a:gd fmla="*/ 144 h 361" name="T25"/>
              <a:gd fmla="*/ 376 w 377" name="T26"/>
              <a:gd fmla="*/ 152 h 361" name="T27"/>
              <a:gd fmla="*/ 376 w 377" name="T28"/>
              <a:gd fmla="*/ 168 h 361" name="T29"/>
              <a:gd fmla="*/ 352 w 377" name="T30"/>
              <a:gd fmla="*/ 192 h 361" name="T31"/>
              <a:gd fmla="*/ 352 w 377" name="T32"/>
              <a:gd fmla="*/ 176 h 361" name="T33"/>
              <a:gd fmla="*/ 328 w 377" name="T34"/>
              <a:gd fmla="*/ 160 h 361" name="T35"/>
              <a:gd fmla="*/ 312 w 377" name="T36"/>
              <a:gd fmla="*/ 160 h 361" name="T37"/>
              <a:gd fmla="*/ 312 w 377" name="T38"/>
              <a:gd fmla="*/ 208 h 361" name="T39"/>
              <a:gd fmla="*/ 304 w 377" name="T40"/>
              <a:gd fmla="*/ 240 h 361" name="T41"/>
              <a:gd fmla="*/ 280 w 377" name="T42"/>
              <a:gd fmla="*/ 240 h 361" name="T43"/>
              <a:gd fmla="*/ 272 w 377" name="T44"/>
              <a:gd fmla="*/ 248 h 361" name="T45"/>
              <a:gd fmla="*/ 288 w 377" name="T46"/>
              <a:gd fmla="*/ 256 h 361" name="T47"/>
              <a:gd fmla="*/ 296 w 377" name="T48"/>
              <a:gd fmla="*/ 272 h 361" name="T49"/>
              <a:gd fmla="*/ 320 w 377" name="T50"/>
              <a:gd fmla="*/ 288 h 361" name="T51"/>
              <a:gd fmla="*/ 344 w 377" name="T52"/>
              <a:gd fmla="*/ 280 h 361" name="T53"/>
              <a:gd fmla="*/ 352 w 377" name="T54"/>
              <a:gd fmla="*/ 336 h 361" name="T55"/>
              <a:gd fmla="*/ 304 w 377" name="T56"/>
              <a:gd fmla="*/ 360 h 361" name="T57"/>
              <a:gd fmla="*/ 296 w 377" name="T58"/>
              <a:gd fmla="*/ 352 h 361" name="T59"/>
              <a:gd fmla="*/ 288 w 377" name="T60"/>
              <a:gd fmla="*/ 360 h 361" name="T61"/>
              <a:gd fmla="*/ 256 w 377" name="T62"/>
              <a:gd fmla="*/ 360 h 361" name="T63"/>
              <a:gd fmla="*/ 240 w 377" name="T64"/>
              <a:gd fmla="*/ 344 h 361" name="T65"/>
              <a:gd fmla="*/ 232 w 377" name="T66"/>
              <a:gd fmla="*/ 360 h 361" name="T67"/>
              <a:gd fmla="*/ 216 w 377" name="T68"/>
              <a:gd fmla="*/ 344 h 361" name="T69"/>
              <a:gd fmla="*/ 216 w 377" name="T70"/>
              <a:gd fmla="*/ 320 h 361" name="T71"/>
              <a:gd fmla="*/ 192 w 377" name="T72"/>
              <a:gd fmla="*/ 304 h 361" name="T73"/>
              <a:gd fmla="*/ 176 w 377" name="T74"/>
              <a:gd fmla="*/ 312 h 361" name="T75"/>
              <a:gd fmla="*/ 160 w 377" name="T76"/>
              <a:gd fmla="*/ 304 h 361" name="T77"/>
              <a:gd fmla="*/ 88 w 377" name="T78"/>
              <a:gd fmla="*/ 296 h 361" name="T79"/>
              <a:gd fmla="*/ 48 w 377" name="T80"/>
              <a:gd fmla="*/ 232 h 361" name="T81"/>
              <a:gd fmla="*/ 16 w 377" name="T82"/>
              <a:gd fmla="*/ 184 h 361" name="T83"/>
              <a:gd fmla="*/ 0 w 377" name="T84"/>
              <a:gd fmla="*/ 128 h 361" name="T85"/>
              <a:gd fmla="*/ 32 w 377" name="T86"/>
              <a:gd fmla="*/ 128 h 361" name="T87"/>
              <a:gd fmla="*/ 112 w 377" name="T88"/>
              <a:gd fmla="*/ 80 h 361" name="T89"/>
              <a:gd fmla="*/ 136 w 377" name="T90"/>
              <a:gd fmla="*/ 80 h 361" name="T91"/>
              <a:gd fmla="*/ 168 w 377" name="T92"/>
              <a:gd fmla="*/ 80 h 361" name="T93"/>
              <a:gd fmla="*/ 192 w 377" name="T94"/>
              <a:gd fmla="*/ 48 h 361" name="T95"/>
              <a:gd fmla="*/ 200 w 377" name="T96"/>
              <a:gd fmla="*/ 8 h 36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5" name="Freeform 31"/>
          <p:cNvSpPr/>
          <p:nvPr/>
        </p:nvSpPr>
        <p:spPr bwMode="invGray">
          <a:xfrm>
            <a:off x="3901909" y="2421289"/>
            <a:ext cx="371407" cy="691727"/>
          </a:xfrm>
          <a:custGeom>
            <a:gdLst>
              <a:gd fmla="*/ 208 w 249" name="T0"/>
              <a:gd fmla="*/ 336 h 457" name="T1"/>
              <a:gd fmla="*/ 200 w 249" name="T2"/>
              <a:gd fmla="*/ 376 h 457" name="T3"/>
              <a:gd fmla="*/ 176 w 249" name="T4"/>
              <a:gd fmla="*/ 408 h 457" name="T5"/>
              <a:gd fmla="*/ 136 w 249" name="T6"/>
              <a:gd fmla="*/ 400 h 457" name="T7"/>
              <a:gd fmla="*/ 80 w 249" name="T8"/>
              <a:gd fmla="*/ 432 h 457" name="T9"/>
              <a:gd fmla="*/ 40 w 249" name="T10"/>
              <a:gd fmla="*/ 456 h 457" name="T11"/>
              <a:gd fmla="*/ 8 w 249" name="T12"/>
              <a:gd fmla="*/ 456 h 457" name="T13"/>
              <a:gd fmla="*/ 0 w 249" name="T14"/>
              <a:gd fmla="*/ 448 h 457" name="T15"/>
              <a:gd fmla="*/ 16 w 249" name="T16"/>
              <a:gd fmla="*/ 384 h 457" name="T17"/>
              <a:gd fmla="*/ 24 w 249" name="T18"/>
              <a:gd fmla="*/ 368 h 457" name="T19"/>
              <a:gd fmla="*/ 8 w 249" name="T20"/>
              <a:gd fmla="*/ 328 h 457" name="T21"/>
              <a:gd fmla="*/ 16 w 249" name="T22"/>
              <a:gd fmla="*/ 264 h 457" name="T23"/>
              <a:gd fmla="*/ 24 w 249" name="T24"/>
              <a:gd fmla="*/ 224 h 457" name="T25"/>
              <a:gd fmla="*/ 32 w 249" name="T26"/>
              <a:gd fmla="*/ 208 h 457" name="T27"/>
              <a:gd fmla="*/ 16 w 249" name="T28"/>
              <a:gd fmla="*/ 192 h 457" name="T29"/>
              <a:gd fmla="*/ 32 w 249" name="T30"/>
              <a:gd fmla="*/ 160 h 457" name="T31"/>
              <a:gd fmla="*/ 56 w 249" name="T32"/>
              <a:gd fmla="*/ 112 h 457" name="T33"/>
              <a:gd fmla="*/ 56 w 249" name="T34"/>
              <a:gd fmla="*/ 80 h 457" name="T35"/>
              <a:gd fmla="*/ 72 w 249" name="T36"/>
              <a:gd fmla="*/ 80 h 457" name="T37"/>
              <a:gd fmla="*/ 120 w 249" name="T38"/>
              <a:gd fmla="*/ 24 h 457" name="T39"/>
              <a:gd fmla="*/ 144 w 249" name="T40"/>
              <a:gd fmla="*/ 16 h 457" name="T41"/>
              <a:gd fmla="*/ 168 w 249" name="T42"/>
              <a:gd fmla="*/ 0 h 457" name="T43"/>
              <a:gd fmla="*/ 176 w 249" name="T44"/>
              <a:gd fmla="*/ 8 h 457" name="T45"/>
              <a:gd fmla="*/ 216 w 249" name="T46"/>
              <a:gd fmla="*/ 0 h 457" name="T47"/>
              <a:gd fmla="*/ 240 w 249" name="T48"/>
              <a:gd fmla="*/ 24 h 457" name="T49"/>
              <a:gd fmla="*/ 216 w 249" name="T50"/>
              <a:gd fmla="*/ 32 h 457" name="T51"/>
              <a:gd fmla="*/ 208 w 249" name="T52"/>
              <a:gd fmla="*/ 48 h 457" name="T53"/>
              <a:gd fmla="*/ 240 w 249" name="T54"/>
              <a:gd fmla="*/ 48 h 457" name="T55"/>
              <a:gd fmla="*/ 248 w 249" name="T56"/>
              <a:gd fmla="*/ 88 h 457" name="T57"/>
              <a:gd fmla="*/ 232 w 249" name="T58"/>
              <a:gd fmla="*/ 120 h 457" name="T59"/>
              <a:gd fmla="*/ 216 w 249" name="T60"/>
              <a:gd fmla="*/ 104 h 457" name="T61"/>
              <a:gd fmla="*/ 192 w 249" name="T62"/>
              <a:gd fmla="*/ 120 h 457" name="T63"/>
              <a:gd fmla="*/ 200 w 249" name="T64"/>
              <a:gd fmla="*/ 136 h 457" name="T65"/>
              <a:gd fmla="*/ 184 w 249" name="T66"/>
              <a:gd fmla="*/ 160 h 457" name="T67"/>
              <a:gd fmla="*/ 224 w 249" name="T68"/>
              <a:gd fmla="*/ 216 h 457" name="T69"/>
              <a:gd fmla="*/ 192 w 249" name="T70"/>
              <a:gd fmla="*/ 304 h 457" name="T71"/>
              <a:gd fmla="*/ 208 w 249" name="T72"/>
              <a:gd fmla="*/ 336 h 45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6" name="Freeform 32"/>
          <p:cNvSpPr/>
          <p:nvPr/>
        </p:nvSpPr>
        <p:spPr bwMode="gray">
          <a:xfrm>
            <a:off x="3506368" y="2542230"/>
            <a:ext cx="480013" cy="918862"/>
          </a:xfrm>
          <a:custGeom>
            <a:gdLst>
              <a:gd fmla="*/ 320 w 321" name="T0"/>
              <a:gd fmla="*/ 480 h 609" name="T1"/>
              <a:gd fmla="*/ 296 w 321" name="T2"/>
              <a:gd fmla="*/ 496 h 609" name="T3"/>
              <a:gd fmla="*/ 280 w 321" name="T4"/>
              <a:gd fmla="*/ 488 h 609" name="T5"/>
              <a:gd fmla="*/ 224 w 321" name="T6"/>
              <a:gd fmla="*/ 488 h 609" name="T7"/>
              <a:gd fmla="*/ 240 w 321" name="T8"/>
              <a:gd fmla="*/ 520 h 609" name="T9"/>
              <a:gd fmla="*/ 224 w 321" name="T10"/>
              <a:gd fmla="*/ 560 h 609" name="T11"/>
              <a:gd fmla="*/ 232 w 321" name="T12"/>
              <a:gd fmla="*/ 608 h 609" name="T13"/>
              <a:gd fmla="*/ 200 w 321" name="T14"/>
              <a:gd fmla="*/ 600 h 609" name="T15"/>
              <a:gd fmla="*/ 152 w 321" name="T16"/>
              <a:gd fmla="*/ 568 h 609" name="T17"/>
              <a:gd fmla="*/ 96 w 321" name="T18"/>
              <a:gd fmla="*/ 552 h 609" name="T19"/>
              <a:gd fmla="*/ 56 w 321" name="T20"/>
              <a:gd fmla="*/ 520 h 609" name="T21"/>
              <a:gd fmla="*/ 16 w 321" name="T22"/>
              <a:gd fmla="*/ 520 h 609" name="T23"/>
              <a:gd fmla="*/ 16 w 321" name="T24"/>
              <a:gd fmla="*/ 512 h 609" name="T25"/>
              <a:gd fmla="*/ 0 w 321" name="T26"/>
              <a:gd fmla="*/ 504 h 609" name="T27"/>
              <a:gd fmla="*/ 8 w 321" name="T28"/>
              <a:gd fmla="*/ 496 h 609" name="T29"/>
              <a:gd fmla="*/ 8 w 321" name="T30"/>
              <a:gd fmla="*/ 472 h 609" name="T31"/>
              <a:gd fmla="*/ 0 w 321" name="T32"/>
              <a:gd fmla="*/ 464 h 609" name="T33"/>
              <a:gd fmla="*/ 16 w 321" name="T34"/>
              <a:gd fmla="*/ 456 h 609" name="T35"/>
              <a:gd fmla="*/ 48 w 321" name="T36"/>
              <a:gd fmla="*/ 456 h 609" name="T37"/>
              <a:gd fmla="*/ 48 w 321" name="T38"/>
              <a:gd fmla="*/ 344 h 609" name="T39"/>
              <a:gd fmla="*/ 88 w 321" name="T40"/>
              <a:gd fmla="*/ 344 h 609" name="T41"/>
              <a:gd fmla="*/ 88 w 321" name="T42"/>
              <a:gd fmla="*/ 360 h 609" name="T43"/>
              <a:gd fmla="*/ 112 w 321" name="T44"/>
              <a:gd fmla="*/ 360 h 609" name="T45"/>
              <a:gd fmla="*/ 112 w 321" name="T46"/>
              <a:gd fmla="*/ 328 h 609" name="T47"/>
              <a:gd fmla="*/ 160 w 321" name="T48"/>
              <a:gd fmla="*/ 328 h 609" name="T49"/>
              <a:gd fmla="*/ 168 w 321" name="T50"/>
              <a:gd fmla="*/ 280 h 609" name="T51"/>
              <a:gd fmla="*/ 168 w 321" name="T52"/>
              <a:gd fmla="*/ 248 h 609" name="T53"/>
              <a:gd fmla="*/ 144 w 321" name="T54"/>
              <a:gd fmla="*/ 232 h 609" name="T55"/>
              <a:gd fmla="*/ 112 w 321" name="T56"/>
              <a:gd fmla="*/ 208 h 609" name="T57"/>
              <a:gd fmla="*/ 96 w 321" name="T58"/>
              <a:gd fmla="*/ 184 h 609" name="T59"/>
              <a:gd fmla="*/ 104 w 321" name="T60"/>
              <a:gd fmla="*/ 144 h 609" name="T61"/>
              <a:gd fmla="*/ 120 w 321" name="T62"/>
              <a:gd fmla="*/ 128 h 609" name="T63"/>
              <a:gd fmla="*/ 144 w 321" name="T64"/>
              <a:gd fmla="*/ 144 h 609" name="T65"/>
              <a:gd fmla="*/ 176 w 321" name="T66"/>
              <a:gd fmla="*/ 144 h 609" name="T67"/>
              <a:gd fmla="*/ 184 w 321" name="T68"/>
              <a:gd fmla="*/ 120 h 609" name="T69"/>
              <a:gd fmla="*/ 200 w 321" name="T70"/>
              <a:gd fmla="*/ 120 h 609" name="T71"/>
              <a:gd fmla="*/ 192 w 321" name="T72"/>
              <a:gd fmla="*/ 88 h 609" name="T73"/>
              <a:gd fmla="*/ 248 w 321" name="T74"/>
              <a:gd fmla="*/ 32 h 609" name="T75"/>
              <a:gd fmla="*/ 248 w 321" name="T76"/>
              <a:gd fmla="*/ 16 h 609" name="T77"/>
              <a:gd fmla="*/ 280 w 321" name="T78"/>
              <a:gd fmla="*/ 16 h 609" name="T79"/>
              <a:gd fmla="*/ 288 w 321" name="T80"/>
              <a:gd fmla="*/ 24 h 609" name="T81"/>
              <a:gd fmla="*/ 296 w 321" name="T82"/>
              <a:gd fmla="*/ 8 h 609" name="T83"/>
              <a:gd fmla="*/ 304 w 321" name="T84"/>
              <a:gd fmla="*/ 0 h 609" name="T85"/>
              <a:gd fmla="*/ 320 w 321" name="T86"/>
              <a:gd fmla="*/ 24 h 609" name="T87"/>
              <a:gd fmla="*/ 320 w 321" name="T88"/>
              <a:gd fmla="*/ 32 h 609" name="T89"/>
              <a:gd fmla="*/ 280 w 321" name="T90"/>
              <a:gd fmla="*/ 112 h 609" name="T91"/>
              <a:gd fmla="*/ 296 w 321" name="T92"/>
              <a:gd fmla="*/ 128 h 609" name="T93"/>
              <a:gd fmla="*/ 280 w 321" name="T94"/>
              <a:gd fmla="*/ 184 h 609" name="T95"/>
              <a:gd fmla="*/ 272 w 321" name="T96"/>
              <a:gd fmla="*/ 248 h 609" name="T97"/>
              <a:gd fmla="*/ 288 w 321" name="T98"/>
              <a:gd fmla="*/ 288 h 609" name="T99"/>
              <a:gd fmla="*/ 264 w 321" name="T100"/>
              <a:gd fmla="*/ 360 h 609" name="T101"/>
              <a:gd fmla="*/ 272 w 321" name="T102"/>
              <a:gd fmla="*/ 376 h 609" name="T103"/>
              <a:gd fmla="*/ 288 w 321" name="T104"/>
              <a:gd fmla="*/ 432 h 609" name="T105"/>
              <a:gd fmla="*/ 320 w 321" name="T106"/>
              <a:gd fmla="*/ 480 h 60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7" name="Freeform 33"/>
          <p:cNvSpPr/>
          <p:nvPr/>
        </p:nvSpPr>
        <p:spPr bwMode="invGray">
          <a:xfrm>
            <a:off x="3417873" y="2554029"/>
            <a:ext cx="261459" cy="473443"/>
          </a:xfrm>
          <a:custGeom>
            <a:gdLst>
              <a:gd fmla="*/ 176 w 177" name="T0"/>
              <a:gd fmla="*/ 120 h 313" name="T1"/>
              <a:gd fmla="*/ 160 w 177" name="T2"/>
              <a:gd fmla="*/ 104 h 313" name="T3"/>
              <a:gd fmla="*/ 120 w 177" name="T4"/>
              <a:gd fmla="*/ 88 h 313" name="T5"/>
              <a:gd fmla="*/ 136 w 177" name="T6"/>
              <a:gd fmla="*/ 32 h 313" name="T7"/>
              <a:gd fmla="*/ 128 w 177" name="T8"/>
              <a:gd fmla="*/ 0 h 313" name="T9"/>
              <a:gd fmla="*/ 72 w 177" name="T10"/>
              <a:gd fmla="*/ 56 h 313" name="T11"/>
              <a:gd fmla="*/ 64 w 177" name="T12"/>
              <a:gd fmla="*/ 112 h 313" name="T13"/>
              <a:gd fmla="*/ 40 w 177" name="T14"/>
              <a:gd fmla="*/ 120 h 313" name="T15"/>
              <a:gd fmla="*/ 8 w 177" name="T16"/>
              <a:gd fmla="*/ 144 h 313" name="T17"/>
              <a:gd fmla="*/ 0 w 177" name="T18"/>
              <a:gd fmla="*/ 168 h 313" name="T19"/>
              <a:gd fmla="*/ 40 w 177" name="T20"/>
              <a:gd fmla="*/ 192 h 313" name="T21"/>
              <a:gd fmla="*/ 40 w 177" name="T22"/>
              <a:gd fmla="*/ 224 h 313" name="T23"/>
              <a:gd fmla="*/ 48 w 177" name="T24"/>
              <a:gd fmla="*/ 240 h 313" name="T25"/>
              <a:gd fmla="*/ 40 w 177" name="T26"/>
              <a:gd fmla="*/ 264 h 313" name="T27"/>
              <a:gd fmla="*/ 48 w 177" name="T28"/>
              <a:gd fmla="*/ 280 h 313" name="T29"/>
              <a:gd fmla="*/ 96 w 177" name="T30"/>
              <a:gd fmla="*/ 312 h 313" name="T31"/>
              <a:gd fmla="*/ 112 w 177" name="T32"/>
              <a:gd fmla="*/ 312 h 313" name="T33"/>
              <a:gd fmla="*/ 112 w 177" name="T34"/>
              <a:gd fmla="*/ 296 h 313" name="T35"/>
              <a:gd fmla="*/ 128 w 177" name="T36"/>
              <a:gd fmla="*/ 272 h 313" name="T37"/>
              <a:gd fmla="*/ 120 w 177" name="T38"/>
              <a:gd fmla="*/ 240 h 313" name="T39"/>
              <a:gd fmla="*/ 112 w 177" name="T40"/>
              <a:gd fmla="*/ 240 h 313" name="T41"/>
              <a:gd fmla="*/ 104 w 177" name="T42"/>
              <a:gd fmla="*/ 208 h 313" name="T43"/>
              <a:gd fmla="*/ 120 w 177" name="T44"/>
              <a:gd fmla="*/ 208 h 313" name="T45"/>
              <a:gd fmla="*/ 120 w 177" name="T46"/>
              <a:gd fmla="*/ 176 h 313" name="T47"/>
              <a:gd fmla="*/ 136 w 177" name="T48"/>
              <a:gd fmla="*/ 176 h 313" name="T49"/>
              <a:gd fmla="*/ 152 w 177" name="T50"/>
              <a:gd fmla="*/ 184 h 313" name="T51"/>
              <a:gd fmla="*/ 160 w 177" name="T52"/>
              <a:gd fmla="*/ 136 h 313" name="T53"/>
              <a:gd fmla="*/ 176 w 177" name="T54"/>
              <a:gd fmla="*/ 120 h 31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8" name="Freeform 34"/>
          <p:cNvSpPr/>
          <p:nvPr/>
        </p:nvSpPr>
        <p:spPr bwMode="invGray">
          <a:xfrm>
            <a:off x="2480641" y="2082062"/>
            <a:ext cx="1277800" cy="1271363"/>
          </a:xfrm>
          <a:custGeom>
            <a:gdLst>
              <a:gd fmla="*/ 632 w 857" name="T0"/>
              <a:gd fmla="*/ 480 h 841" name="T1"/>
              <a:gd fmla="*/ 672 w 857" name="T2"/>
              <a:gd fmla="*/ 536 h 841" name="T3"/>
              <a:gd fmla="*/ 672 w 857" name="T4"/>
              <a:gd fmla="*/ 568 h 841" name="T5"/>
              <a:gd fmla="*/ 736 w 857" name="T6"/>
              <a:gd fmla="*/ 624 h 841" name="T7"/>
              <a:gd fmla="*/ 744 w 857" name="T8"/>
              <a:gd fmla="*/ 600 h 841" name="T9"/>
              <a:gd fmla="*/ 752 w 857" name="T10"/>
              <a:gd fmla="*/ 552 h 841" name="T11"/>
              <a:gd fmla="*/ 736 w 857" name="T12"/>
              <a:gd fmla="*/ 520 h 841" name="T13"/>
              <a:gd fmla="*/ 752 w 857" name="T14"/>
              <a:gd fmla="*/ 488 h 841" name="T15"/>
              <a:gd fmla="*/ 800 w 857" name="T16"/>
              <a:gd fmla="*/ 512 h 841" name="T17"/>
              <a:gd fmla="*/ 856 w 857" name="T18"/>
              <a:gd fmla="*/ 552 h 841" name="T19"/>
              <a:gd fmla="*/ 800 w 857" name="T20"/>
              <a:gd fmla="*/ 632 h 841" name="T21"/>
              <a:gd fmla="*/ 776 w 857" name="T22"/>
              <a:gd fmla="*/ 664 h 841" name="T23"/>
              <a:gd fmla="*/ 736 w 857" name="T24"/>
              <a:gd fmla="*/ 648 h 841" name="T25"/>
              <a:gd fmla="*/ 704 w 857" name="T26"/>
              <a:gd fmla="*/ 752 h 841" name="T27"/>
              <a:gd fmla="*/ 696 w 857" name="T28"/>
              <a:gd fmla="*/ 776 h 841" name="T29"/>
              <a:gd fmla="*/ 688 w 857" name="T30"/>
              <a:gd fmla="*/ 808 h 841" name="T31"/>
              <a:gd fmla="*/ 632 w 857" name="T32"/>
              <a:gd fmla="*/ 840 h 841" name="T33"/>
              <a:gd fmla="*/ 592 w 857" name="T34"/>
              <a:gd fmla="*/ 760 h 841" name="T35"/>
              <a:gd fmla="*/ 576 w 857" name="T36"/>
              <a:gd fmla="*/ 752 h 841" name="T37"/>
              <a:gd fmla="*/ 528 w 857" name="T38"/>
              <a:gd fmla="*/ 696 h 841" name="T39"/>
              <a:gd fmla="*/ 496 w 857" name="T40"/>
              <a:gd fmla="*/ 712 h 841" name="T41"/>
              <a:gd fmla="*/ 488 w 857" name="T42"/>
              <a:gd fmla="*/ 728 h 841" name="T43"/>
              <a:gd fmla="*/ 480 w 857" name="T44"/>
              <a:gd fmla="*/ 776 h 841" name="T45"/>
              <a:gd fmla="*/ 464 w 857" name="T46"/>
              <a:gd fmla="*/ 744 h 841" name="T47"/>
              <a:gd fmla="*/ 416 w 857" name="T48"/>
              <a:gd fmla="*/ 728 h 841" name="T49"/>
              <a:gd fmla="*/ 408 w 857" name="T50"/>
              <a:gd fmla="*/ 688 h 841" name="T51"/>
              <a:gd fmla="*/ 456 w 857" name="T52"/>
              <a:gd fmla="*/ 696 h 841" name="T53"/>
              <a:gd fmla="*/ 488 w 857" name="T54"/>
              <a:gd fmla="*/ 672 h 841" name="T55"/>
              <a:gd fmla="*/ 464 w 857" name="T56"/>
              <a:gd fmla="*/ 640 h 841" name="T57"/>
              <a:gd fmla="*/ 504 w 857" name="T58"/>
              <a:gd fmla="*/ 600 h 841" name="T59"/>
              <a:gd fmla="*/ 536 w 857" name="T60"/>
              <a:gd fmla="*/ 568 h 841" name="T61"/>
              <a:gd fmla="*/ 480 w 857" name="T62"/>
              <a:gd fmla="*/ 408 h 841" name="T63"/>
              <a:gd fmla="*/ 408 w 857" name="T64"/>
              <a:gd fmla="*/ 360 h 841" name="T65"/>
              <a:gd fmla="*/ 344 w 857" name="T66"/>
              <a:gd fmla="*/ 336 h 841" name="T67"/>
              <a:gd fmla="*/ 280 w 857" name="T68"/>
              <a:gd fmla="*/ 312 h 841" name="T69"/>
              <a:gd fmla="*/ 208 w 857" name="T70"/>
              <a:gd fmla="*/ 336 h 841" name="T71"/>
              <a:gd fmla="*/ 48 w 857" name="T72"/>
              <a:gd fmla="*/ 240 h 841" name="T73"/>
              <a:gd fmla="*/ 8 w 857" name="T74"/>
              <a:gd fmla="*/ 160 h 841" name="T75"/>
              <a:gd fmla="*/ 48 w 857" name="T76"/>
              <a:gd fmla="*/ 152 h 841" name="T77"/>
              <a:gd fmla="*/ 112 w 857" name="T78"/>
              <a:gd fmla="*/ 96 h 841" name="T79"/>
              <a:gd fmla="*/ 136 w 857" name="T80"/>
              <a:gd fmla="*/ 64 h 841" name="T81"/>
              <a:gd fmla="*/ 216 w 857" name="T82"/>
              <a:gd fmla="*/ 32 h 841" name="T83"/>
              <a:gd fmla="*/ 232 w 857" name="T84"/>
              <a:gd fmla="*/ 0 h 841" name="T85"/>
              <a:gd fmla="*/ 288 w 857" name="T86"/>
              <a:gd fmla="*/ 72 h 841" name="T87"/>
              <a:gd fmla="*/ 296 w 857" name="T88"/>
              <a:gd fmla="*/ 128 h 841" name="T89"/>
              <a:gd fmla="*/ 312 w 857" name="T90"/>
              <a:gd fmla="*/ 176 h 841" name="T91"/>
              <a:gd fmla="*/ 336 w 857" name="T92"/>
              <a:gd fmla="*/ 192 h 841" name="T93"/>
              <a:gd fmla="*/ 408 w 857" name="T94"/>
              <a:gd fmla="*/ 176 h 841" name="T95"/>
              <a:gd fmla="*/ 408 w 857" name="T96"/>
              <a:gd fmla="*/ 216 h 841" name="T97"/>
              <a:gd fmla="*/ 384 w 857" name="T98"/>
              <a:gd fmla="*/ 256 h 841" name="T99"/>
              <a:gd fmla="*/ 432 w 857" name="T100"/>
              <a:gd fmla="*/ 328 h 841" name="T101"/>
              <a:gd fmla="*/ 496 w 857" name="T102"/>
              <a:gd fmla="*/ 344 h 841" name="T103"/>
              <a:gd fmla="*/ 528 w 857" name="T104"/>
              <a:gd fmla="*/ 320 h 841" name="T105"/>
              <a:gd fmla="*/ 584 w 857" name="T106"/>
              <a:gd fmla="*/ 320 h 841" name="T107"/>
              <a:gd fmla="*/ 624 w 857" name="T108"/>
              <a:gd fmla="*/ 336 h 841" name="T109"/>
              <a:gd fmla="*/ 576 w 857" name="T110"/>
              <a:gd fmla="*/ 392 h 841" name="T111"/>
              <a:gd fmla="*/ 600 w 857" name="T112"/>
              <a:gd fmla="*/ 456 h 84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Arial"/>
            </a:endParaRPr>
          </a:p>
        </p:txBody>
      </p:sp>
      <p:sp>
        <p:nvSpPr>
          <p:cNvPr id="59" name="Freeform 35"/>
          <p:cNvSpPr/>
          <p:nvPr/>
        </p:nvSpPr>
        <p:spPr bwMode="invGray">
          <a:xfrm>
            <a:off x="2886910" y="908042"/>
            <a:ext cx="2122514" cy="1877546"/>
          </a:xfrm>
          <a:custGeom>
            <a:gdLst>
              <a:gd fmla="*/ 16 w 1425" name="T0"/>
              <a:gd fmla="*/ 896 h 1241" name="T1"/>
              <a:gd fmla="*/ 64 w 1425" name="T2"/>
              <a:gd fmla="*/ 968 h 1241" name="T3"/>
              <a:gd fmla="*/ 136 w 1425" name="T4"/>
              <a:gd fmla="*/ 976 h 1241" name="T5"/>
              <a:gd fmla="*/ 112 w 1425" name="T6"/>
              <a:gd fmla="*/ 1032 h 1241" name="T7"/>
              <a:gd fmla="*/ 216 w 1425" name="T8"/>
              <a:gd fmla="*/ 1128 h 1241" name="T9"/>
              <a:gd fmla="*/ 256 w 1425" name="T10"/>
              <a:gd fmla="*/ 1096 h 1241" name="T11"/>
              <a:gd fmla="*/ 352 w 1425" name="T12"/>
              <a:gd fmla="*/ 1104 h 1241" name="T13"/>
              <a:gd fmla="*/ 328 w 1425" name="T14"/>
              <a:gd fmla="*/ 1240 h 1241" name="T15"/>
              <a:gd fmla="*/ 424 w 1425" name="T16"/>
              <a:gd fmla="*/ 1200 h 1241" name="T17"/>
              <a:gd fmla="*/ 496 w 1425" name="T18"/>
              <a:gd fmla="*/ 1112 h 1241" name="T19"/>
              <a:gd fmla="*/ 560 w 1425" name="T20"/>
              <a:gd fmla="*/ 1224 h 1241" name="T21"/>
              <a:gd fmla="*/ 600 w 1425" name="T22"/>
              <a:gd fmla="*/ 1200 h 1241" name="T23"/>
              <a:gd fmla="*/ 664 w 1425" name="T24"/>
              <a:gd fmla="*/ 1112 h 1241" name="T25"/>
              <a:gd fmla="*/ 704 w 1425" name="T26"/>
              <a:gd fmla="*/ 1096 h 1241" name="T27"/>
              <a:gd fmla="*/ 736 w 1425" name="T28"/>
              <a:gd fmla="*/ 1096 h 1241" name="T29"/>
              <a:gd fmla="*/ 800 w 1425" name="T30"/>
              <a:gd fmla="*/ 1024 h 1241" name="T31"/>
              <a:gd fmla="*/ 864 w 1425" name="T32"/>
              <a:gd fmla="*/ 1008 h 1241" name="T33"/>
              <a:gd fmla="*/ 896 w 1425" name="T34"/>
              <a:gd fmla="*/ 920 h 1241" name="T35"/>
              <a:gd fmla="*/ 944 w 1425" name="T36"/>
              <a:gd fmla="*/ 912 h 1241" name="T37"/>
              <a:gd fmla="*/ 1008 w 1425" name="T38"/>
              <a:gd fmla="*/ 872 h 1241" name="T39"/>
              <a:gd fmla="*/ 1088 w 1425" name="T40"/>
              <a:gd fmla="*/ 824 h 1241" name="T41"/>
              <a:gd fmla="*/ 1128 w 1425" name="T42"/>
              <a:gd fmla="*/ 920 h 1241" name="T43"/>
              <a:gd fmla="*/ 1176 w 1425" name="T44"/>
              <a:gd fmla="*/ 888 h 1241" name="T45"/>
              <a:gd fmla="*/ 1176 w 1425" name="T46"/>
              <a:gd fmla="*/ 840 h 1241" name="T47"/>
              <a:gd fmla="*/ 1352 w 1425" name="T48"/>
              <a:gd fmla="*/ 784 h 1241" name="T49"/>
              <a:gd fmla="*/ 1376 w 1425" name="T50"/>
              <a:gd fmla="*/ 728 h 1241" name="T51"/>
              <a:gd fmla="*/ 1312 w 1425" name="T52"/>
              <a:gd fmla="*/ 672 h 1241" name="T53"/>
              <a:gd fmla="*/ 1264 w 1425" name="T54"/>
              <a:gd fmla="*/ 560 h 1241" name="T55"/>
              <a:gd fmla="*/ 1336 w 1425" name="T56"/>
              <a:gd fmla="*/ 560 h 1241" name="T57"/>
              <a:gd fmla="*/ 1352 w 1425" name="T58"/>
              <a:gd fmla="*/ 472 h 1241" name="T59"/>
              <a:gd fmla="*/ 1296 w 1425" name="T60"/>
              <a:gd fmla="*/ 432 h 1241" name="T61"/>
              <a:gd fmla="*/ 1392 w 1425" name="T62"/>
              <a:gd fmla="*/ 296 h 1241" name="T63"/>
              <a:gd fmla="*/ 1424 w 1425" name="T64"/>
              <a:gd fmla="*/ 128 h 1241" name="T65"/>
              <a:gd fmla="*/ 1344 w 1425" name="T66"/>
              <a:gd fmla="*/ 128 h 1241" name="T67"/>
              <a:gd fmla="*/ 1264 w 1425" name="T68"/>
              <a:gd fmla="*/ 72 h 1241" name="T69"/>
              <a:gd fmla="*/ 1192 w 1425" name="T70"/>
              <a:gd fmla="*/ 64 h 1241" name="T71"/>
              <a:gd fmla="*/ 1168 w 1425" name="T72"/>
              <a:gd fmla="*/ 0 h 1241" name="T73"/>
              <a:gd fmla="*/ 1160 w 1425" name="T74"/>
              <a:gd fmla="*/ 64 h 1241" name="T75"/>
              <a:gd fmla="*/ 1128 w 1425" name="T76"/>
              <a:gd fmla="*/ 168 h 1241" name="T77"/>
              <a:gd fmla="*/ 1120 w 1425" name="T78"/>
              <a:gd fmla="*/ 240 h 1241" name="T79"/>
              <a:gd fmla="*/ 992 w 1425" name="T80"/>
              <a:gd fmla="*/ 280 h 1241" name="T81"/>
              <a:gd fmla="*/ 992 w 1425" name="T82"/>
              <a:gd fmla="*/ 432 h 1241" name="T83"/>
              <a:gd fmla="*/ 1056 w 1425" name="T84"/>
              <a:gd fmla="*/ 416 h 1241" name="T85"/>
              <a:gd fmla="*/ 1136 w 1425" name="T86"/>
              <a:gd fmla="*/ 448 h 1241" name="T87"/>
              <a:gd fmla="*/ 1136 w 1425" name="T88"/>
              <a:gd fmla="*/ 504 h 1241" name="T89"/>
              <a:gd fmla="*/ 1040 w 1425" name="T90"/>
              <a:gd fmla="*/ 536 h 1241" name="T91"/>
              <a:gd fmla="*/ 992 w 1425" name="T92"/>
              <a:gd fmla="*/ 592 h 1241" name="T93"/>
              <a:gd fmla="*/ 864 w 1425" name="T94"/>
              <a:gd fmla="*/ 664 h 1241" name="T95"/>
              <a:gd fmla="*/ 760 w 1425" name="T96"/>
              <a:gd fmla="*/ 648 h 1241" name="T97"/>
              <a:gd fmla="*/ 768 w 1425" name="T98"/>
              <a:gd fmla="*/ 752 h 1241" name="T99"/>
              <a:gd fmla="*/ 640 w 1425" name="T100"/>
              <a:gd fmla="*/ 848 h 1241" name="T101"/>
              <a:gd fmla="*/ 456 w 1425" name="T102"/>
              <a:gd fmla="*/ 880 h 1241" name="T103"/>
              <a:gd fmla="*/ 352 w 1425" name="T104"/>
              <a:gd fmla="*/ 888 h 1241" name="T105"/>
              <a:gd fmla="*/ 248 w 1425" name="T106"/>
              <a:gd fmla="*/ 864 h 1241" name="T107"/>
              <a:gd fmla="*/ 96 w 1425" name="T108"/>
              <a:gd fmla="*/ 816 h 124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0" name="Freeform 36"/>
          <p:cNvSpPr/>
          <p:nvPr/>
        </p:nvSpPr>
        <p:spPr bwMode="invGray">
          <a:xfrm>
            <a:off x="930656" y="1223670"/>
            <a:ext cx="1897258" cy="1561918"/>
          </a:xfrm>
          <a:custGeom>
            <a:gdLst>
              <a:gd fmla="*/ 1256 w 1273" name="T0"/>
              <a:gd fmla="*/ 576 h 1033" name="T1"/>
              <a:gd fmla="*/ 1240 w 1273" name="T2"/>
              <a:gd fmla="*/ 632 h 1033" name="T3"/>
              <a:gd fmla="*/ 1176 w 1273" name="T4"/>
              <a:gd fmla="*/ 632 h 1033" name="T5"/>
              <a:gd fmla="*/ 1152 w 1273" name="T6"/>
              <a:gd fmla="*/ 664 h 1033" name="T7"/>
              <a:gd fmla="*/ 1080 w 1273" name="T8"/>
              <a:gd fmla="*/ 720 h 1033" name="T9"/>
              <a:gd fmla="*/ 1048 w 1273" name="T10"/>
              <a:gd fmla="*/ 728 h 1033" name="T11"/>
              <a:gd fmla="*/ 936 w 1273" name="T12"/>
              <a:gd fmla="*/ 824 h 1033" name="T13"/>
              <a:gd fmla="*/ 880 w 1273" name="T14"/>
              <a:gd fmla="*/ 880 h 1033" name="T15"/>
              <a:gd fmla="*/ 920 w 1273" name="T16"/>
              <a:gd fmla="*/ 944 h 1033" name="T17"/>
              <a:gd fmla="*/ 888 w 1273" name="T18"/>
              <a:gd fmla="*/ 992 h 1033" name="T19"/>
              <a:gd fmla="*/ 896 w 1273" name="T20"/>
              <a:gd fmla="*/ 1032 h 1033" name="T21"/>
              <a:gd fmla="*/ 840 w 1273" name="T22"/>
              <a:gd fmla="*/ 1016 h 1033" name="T23"/>
              <a:gd fmla="*/ 808 w 1273" name="T24"/>
              <a:gd fmla="*/ 1000 h 1033" name="T25"/>
              <a:gd fmla="*/ 736 w 1273" name="T26"/>
              <a:gd fmla="*/ 960 h 1033" name="T27"/>
              <a:gd fmla="*/ 600 w 1273" name="T28"/>
              <a:gd fmla="*/ 984 h 1033" name="T29"/>
              <a:gd fmla="*/ 512 w 1273" name="T30"/>
              <a:gd fmla="*/ 992 h 1033" name="T31"/>
              <a:gd fmla="*/ 432 w 1273" name="T32"/>
              <a:gd fmla="*/ 952 h 1033" name="T33"/>
              <a:gd fmla="*/ 368 w 1273" name="T34"/>
              <a:gd fmla="*/ 960 h 1033" name="T35"/>
              <a:gd fmla="*/ 272 w 1273" name="T36"/>
              <a:gd fmla="*/ 928 h 1033" name="T37"/>
              <a:gd fmla="*/ 216 w 1273" name="T38"/>
              <a:gd fmla="*/ 984 h 1033" name="T39"/>
              <a:gd fmla="*/ 152 w 1273" name="T40"/>
              <a:gd fmla="*/ 944 h 1033" name="T41"/>
              <a:gd fmla="*/ 104 w 1273" name="T42"/>
              <a:gd fmla="*/ 864 h 1033" name="T43"/>
              <a:gd fmla="*/ 56 w 1273" name="T44"/>
              <a:gd fmla="*/ 800 h 1033" name="T45"/>
              <a:gd fmla="*/ 64 w 1273" name="T46"/>
              <a:gd fmla="*/ 776 h 1033" name="T47"/>
              <a:gd fmla="*/ 40 w 1273" name="T48"/>
              <a:gd fmla="*/ 712 h 1033" name="T49"/>
              <a:gd fmla="*/ 0 w 1273" name="T50"/>
              <a:gd fmla="*/ 688 h 1033" name="T51"/>
              <a:gd fmla="*/ 32 w 1273" name="T52"/>
              <a:gd fmla="*/ 688 h 1033" name="T53"/>
              <a:gd fmla="*/ 32 w 1273" name="T54"/>
              <a:gd fmla="*/ 616 h 1033" name="T55"/>
              <a:gd fmla="*/ 24 w 1273" name="T56"/>
              <a:gd fmla="*/ 568 h 1033" name="T57"/>
              <a:gd fmla="*/ 0 w 1273" name="T58"/>
              <a:gd fmla="*/ 520 h 1033" name="T59"/>
              <a:gd fmla="*/ 88 w 1273" name="T60"/>
              <a:gd fmla="*/ 464 h 1033" name="T61"/>
              <a:gd fmla="*/ 136 w 1273" name="T62"/>
              <a:gd fmla="*/ 456 h 1033" name="T63"/>
              <a:gd fmla="*/ 152 w 1273" name="T64"/>
              <a:gd fmla="*/ 480 h 1033" name="T65"/>
              <a:gd fmla="*/ 200 w 1273" name="T66"/>
              <a:gd fmla="*/ 480 h 1033" name="T67"/>
              <a:gd fmla="*/ 304 w 1273" name="T68"/>
              <a:gd fmla="*/ 456 h 1033" name="T69"/>
              <a:gd fmla="*/ 416 w 1273" name="T70"/>
              <a:gd fmla="*/ 424 h 1033" name="T71"/>
              <a:gd fmla="*/ 424 w 1273" name="T72"/>
              <a:gd fmla="*/ 376 h 1033" name="T73"/>
              <a:gd fmla="*/ 472 w 1273" name="T74"/>
              <a:gd fmla="*/ 232 h 1033" name="T75"/>
              <a:gd fmla="*/ 456 w 1273" name="T76"/>
              <a:gd fmla="*/ 200 h 1033" name="T77"/>
              <a:gd fmla="*/ 592 w 1273" name="T78"/>
              <a:gd fmla="*/ 224 h 1033" name="T79"/>
              <a:gd fmla="*/ 664 w 1273" name="T80"/>
              <a:gd fmla="*/ 96 h 1033" name="T81"/>
              <a:gd fmla="*/ 784 w 1273" name="T82"/>
              <a:gd fmla="*/ 128 h 1033" name="T83"/>
              <a:gd fmla="*/ 784 w 1273" name="T84"/>
              <a:gd fmla="*/ 80 h 1033" name="T85"/>
              <a:gd fmla="*/ 840 w 1273" name="T86"/>
              <a:gd fmla="*/ 40 h 1033" name="T87"/>
              <a:gd fmla="*/ 880 w 1273" name="T88"/>
              <a:gd fmla="*/ 0 h 1033" name="T89"/>
              <a:gd fmla="*/ 928 w 1273" name="T90"/>
              <a:gd fmla="*/ 16 h 1033" name="T91"/>
              <a:gd fmla="*/ 928 w 1273" name="T92"/>
              <a:gd fmla="*/ 48 h 1033" name="T93"/>
              <a:gd fmla="*/ 960 w 1273" name="T94"/>
              <a:gd fmla="*/ 112 h 1033" name="T95"/>
              <a:gd fmla="*/ 1024 w 1273" name="T96"/>
              <a:gd fmla="*/ 144 h 1033" name="T97"/>
              <a:gd fmla="*/ 1040 w 1273" name="T98"/>
              <a:gd fmla="*/ 248 h 1033" name="T99"/>
              <a:gd fmla="*/ 1016 w 1273" name="T100"/>
              <a:gd fmla="*/ 336 h 1033" name="T101"/>
              <a:gd fmla="*/ 1112 w 1273" name="T102"/>
              <a:gd fmla="*/ 368 h 1033" name="T103"/>
              <a:gd fmla="*/ 1208 w 1273" name="T104"/>
              <a:gd fmla="*/ 440 h 1033" name="T105"/>
              <a:gd fmla="*/ 1232 w 1273" name="T106"/>
              <a:gd fmla="*/ 480 h 1033" name="T107"/>
              <a:gd fmla="*/ 1272 w 1273" name="T108"/>
              <a:gd fmla="*/ 568 h 10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1" name="Freeform 37"/>
          <p:cNvSpPr/>
          <p:nvPr/>
        </p:nvSpPr>
        <p:spPr bwMode="invGray">
          <a:xfrm>
            <a:off x="4879365" y="4090875"/>
            <a:ext cx="190396" cy="390848"/>
          </a:xfrm>
          <a:custGeom>
            <a:gdLst>
              <a:gd fmla="*/ 24 w 129" name="T0"/>
              <a:gd fmla="*/ 232 h 257" name="T1"/>
              <a:gd fmla="*/ 32 w 129" name="T2"/>
              <a:gd fmla="*/ 248 h 257" name="T3"/>
              <a:gd fmla="*/ 56 w 129" name="T4"/>
              <a:gd fmla="*/ 256 h 257" name="T5"/>
              <a:gd fmla="*/ 64 w 129" name="T6"/>
              <a:gd fmla="*/ 224 h 257" name="T7"/>
              <a:gd fmla="*/ 104 w 129" name="T8"/>
              <a:gd fmla="*/ 184 h 257" name="T9"/>
              <a:gd fmla="*/ 104 w 129" name="T10"/>
              <a:gd fmla="*/ 128 h 257" name="T11"/>
              <a:gd fmla="*/ 120 w 129" name="T12"/>
              <a:gd fmla="*/ 96 h 257" name="T13"/>
              <a:gd fmla="*/ 128 w 129" name="T14"/>
              <a:gd fmla="*/ 72 h 257" name="T15"/>
              <a:gd fmla="*/ 112 w 129" name="T16"/>
              <a:gd fmla="*/ 56 h 257" name="T17"/>
              <a:gd fmla="*/ 104 w 129" name="T18"/>
              <a:gd fmla="*/ 0 h 257" name="T19"/>
              <a:gd fmla="*/ 64 w 129" name="T20"/>
              <a:gd fmla="*/ 24 h 257" name="T21"/>
              <a:gd fmla="*/ 48 w 129" name="T22"/>
              <a:gd fmla="*/ 24 h 257" name="T23"/>
              <a:gd fmla="*/ 56 w 129" name="T24"/>
              <a:gd fmla="*/ 40 h 257" name="T25"/>
              <a:gd fmla="*/ 24 w 129" name="T26"/>
              <a:gd fmla="*/ 72 h 257" name="T27"/>
              <a:gd fmla="*/ 24 w 129" name="T28"/>
              <a:gd fmla="*/ 112 h 257" name="T29"/>
              <a:gd fmla="*/ 0 w 129" name="T30"/>
              <a:gd fmla="*/ 136 h 257" name="T31"/>
              <a:gd fmla="*/ 8 w 129" name="T32"/>
              <a:gd fmla="*/ 168 h 257" name="T33"/>
              <a:gd fmla="*/ 16 w 129" name="T34"/>
              <a:gd fmla="*/ 224 h 257" name="T35"/>
              <a:gd fmla="*/ 24 w 129" name="T36"/>
              <a:gd fmla="*/ 232 h 25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6" name="TextBox 77"/>
          <p:cNvSpPr txBox="1"/>
          <p:nvPr/>
        </p:nvSpPr>
        <p:spPr>
          <a:xfrm>
            <a:off x="6048855" y="2473728"/>
            <a:ext cx="2311374" cy="10058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2"/>
                </a:solidFill>
                <a:latin typeface="微软雅黑"/>
              </a:rPr>
              <a:t>标题文字</a:t>
            </a:r>
          </a:p>
          <a:p>
            <a:r>
              <a:rPr altLang="en-US" lang="zh-CN" sz="1200">
                <a:solidFill>
                  <a:schemeClr val="bg2"/>
                </a:solidFill>
                <a:latin typeface="微软雅黑"/>
              </a:rPr>
              <a:t>单击此处添加文本单击此处添加文本</a:t>
            </a:r>
          </a:p>
          <a:p>
            <a:r>
              <a:rPr altLang="en-US" lang="zh-CN" sz="1200">
                <a:solidFill>
                  <a:schemeClr val="bg2"/>
                </a:solidFill>
                <a:latin typeface="微软雅黑"/>
              </a:rPr>
              <a:t>单击此处添加文本单击此处添加文本</a:t>
            </a:r>
          </a:p>
        </p:txBody>
      </p:sp>
      <p:sp>
        <p:nvSpPr>
          <p:cNvPr id="67" name="TextBox 77"/>
          <p:cNvSpPr txBox="1"/>
          <p:nvPr/>
        </p:nvSpPr>
        <p:spPr>
          <a:xfrm>
            <a:off x="6048855" y="3311622"/>
            <a:ext cx="2311374" cy="10058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tx2"/>
                </a:solidFill>
                <a:latin typeface="微软雅黑"/>
              </a:rPr>
              <a:t>标题文字</a:t>
            </a:r>
          </a:p>
          <a:p>
            <a:r>
              <a:rPr altLang="en-US" lang="zh-CN" sz="1200">
                <a:solidFill>
                  <a:schemeClr val="tx2"/>
                </a:solidFill>
                <a:latin typeface="微软雅黑"/>
              </a:rPr>
              <a:t>单击此处添加文本单击此处添加文本</a:t>
            </a:r>
          </a:p>
          <a:p>
            <a:r>
              <a:rPr altLang="en-US" lang="zh-CN" sz="1200">
                <a:solidFill>
                  <a:schemeClr val="tx2"/>
                </a:solidFill>
                <a:latin typeface="微软雅黑"/>
              </a:rPr>
              <a:t>单击此处添加文本单击此处添加文本</a:t>
            </a:r>
          </a:p>
        </p:txBody>
      </p:sp>
      <p:sp>
        <p:nvSpPr>
          <p:cNvPr id="62"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63"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4"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98304364"/>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6">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1+#ppt_w/2"/>
                                          </p:val>
                                        </p:tav>
                                        <p:tav tm="100000">
                                          <p:val>
                                            <p:strVal val="#ppt_x"/>
                                          </p:val>
                                        </p:tav>
                                      </p:tavLst>
                                    </p:anim>
                                    <p:anim calcmode="lin" valueType="num">
                                      <p:cBhvr additive="base">
                                        <p:cTn dur="500" fill="hold" id="8"/>
                                        <p:tgtEl>
                                          <p:spTgt spid="3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6">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additive="base">
                                        <p:cTn dur="500" fill="hold" id="12"/>
                                        <p:tgtEl>
                                          <p:spTgt spid="31"/>
                                        </p:tgtEl>
                                        <p:attrNameLst>
                                          <p:attrName>ppt_x</p:attrName>
                                        </p:attrNameLst>
                                      </p:cBhvr>
                                      <p:tavLst>
                                        <p:tav tm="0">
                                          <p:val>
                                            <p:strVal val="1+#ppt_w/2"/>
                                          </p:val>
                                        </p:tav>
                                        <p:tav tm="100000">
                                          <p:val>
                                            <p:strVal val="#ppt_x"/>
                                          </p:val>
                                        </p:tav>
                                      </p:tavLst>
                                    </p:anim>
                                    <p:anim calcmode="lin" valueType="num">
                                      <p:cBhvr additive="base">
                                        <p:cTn dur="500" fill="hold" id="13"/>
                                        <p:tgtEl>
                                          <p:spTgt spid="31"/>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6">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additive="base">
                                        <p:cTn dur="500" fill="hold" id="17"/>
                                        <p:tgtEl>
                                          <p:spTgt spid="32"/>
                                        </p:tgtEl>
                                        <p:attrNameLst>
                                          <p:attrName>ppt_x</p:attrName>
                                        </p:attrNameLst>
                                      </p:cBhvr>
                                      <p:tavLst>
                                        <p:tav tm="0">
                                          <p:val>
                                            <p:strVal val="1+#ppt_w/2"/>
                                          </p:val>
                                        </p:tav>
                                        <p:tav tm="100000">
                                          <p:val>
                                            <p:strVal val="#ppt_x"/>
                                          </p:val>
                                        </p:tav>
                                      </p:tavLst>
                                    </p:anim>
                                    <p:anim calcmode="lin" valueType="num">
                                      <p:cBhvr additive="base">
                                        <p:cTn dur="500" fill="hold" id="18"/>
                                        <p:tgtEl>
                                          <p:spTgt spid="3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6">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1+#ppt_w/2"/>
                                          </p:val>
                                        </p:tav>
                                        <p:tav tm="100000">
                                          <p:val>
                                            <p:strVal val="#ppt_x"/>
                                          </p:val>
                                        </p:tav>
                                      </p:tavLst>
                                    </p:anim>
                                    <p:anim calcmode="lin" valueType="num">
                                      <p:cBhvr additive="base">
                                        <p:cTn dur="500" fill="hold" id="23"/>
                                        <p:tgtEl>
                                          <p:spTgt spid="33"/>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6">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1+#ppt_w/2"/>
                                          </p:val>
                                        </p:tav>
                                        <p:tav tm="100000">
                                          <p:val>
                                            <p:strVal val="#ppt_x"/>
                                          </p:val>
                                        </p:tav>
                                      </p:tavLst>
                                    </p:anim>
                                    <p:anim calcmode="lin" valueType="num">
                                      <p:cBhvr additive="base">
                                        <p:cTn dur="500" fill="hold" id="28"/>
                                        <p:tgtEl>
                                          <p:spTgt spid="34"/>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6">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500" fill="hold" id="32"/>
                                        <p:tgtEl>
                                          <p:spTgt spid="35"/>
                                        </p:tgtEl>
                                        <p:attrNameLst>
                                          <p:attrName>ppt_x</p:attrName>
                                        </p:attrNameLst>
                                      </p:cBhvr>
                                      <p:tavLst>
                                        <p:tav tm="0">
                                          <p:val>
                                            <p:strVal val="1+#ppt_w/2"/>
                                          </p:val>
                                        </p:tav>
                                        <p:tav tm="100000">
                                          <p:val>
                                            <p:strVal val="#ppt_x"/>
                                          </p:val>
                                        </p:tav>
                                      </p:tavLst>
                                    </p:anim>
                                    <p:anim calcmode="lin" valueType="num">
                                      <p:cBhvr additive="base">
                                        <p:cTn dur="500" fill="hold" id="33"/>
                                        <p:tgtEl>
                                          <p:spTgt spid="35"/>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6">
                                  <p:stCondLst>
                                    <p:cond delay="0"/>
                                  </p:stCondLst>
                                  <p:childTnLst>
                                    <p:set>
                                      <p:cBhvr>
                                        <p:cTn dur="1" fill="hold" id="36">
                                          <p:stCondLst>
                                            <p:cond delay="0"/>
                                          </p:stCondLst>
                                        </p:cTn>
                                        <p:tgtEl>
                                          <p:spTgt spid="36"/>
                                        </p:tgtEl>
                                        <p:attrNameLst>
                                          <p:attrName>style.visibility</p:attrName>
                                        </p:attrNameLst>
                                      </p:cBhvr>
                                      <p:to>
                                        <p:strVal val="visible"/>
                                      </p:to>
                                    </p:set>
                                    <p:anim calcmode="lin" valueType="num">
                                      <p:cBhvr additive="base">
                                        <p:cTn dur="500" fill="hold" id="37"/>
                                        <p:tgtEl>
                                          <p:spTgt spid="36"/>
                                        </p:tgtEl>
                                        <p:attrNameLst>
                                          <p:attrName>ppt_x</p:attrName>
                                        </p:attrNameLst>
                                      </p:cBhvr>
                                      <p:tavLst>
                                        <p:tav tm="0">
                                          <p:val>
                                            <p:strVal val="1+#ppt_w/2"/>
                                          </p:val>
                                        </p:tav>
                                        <p:tav tm="100000">
                                          <p:val>
                                            <p:strVal val="#ppt_x"/>
                                          </p:val>
                                        </p:tav>
                                      </p:tavLst>
                                    </p:anim>
                                    <p:anim calcmode="lin" valueType="num">
                                      <p:cBhvr additive="base">
                                        <p:cTn dur="500" fill="hold" id="38"/>
                                        <p:tgtEl>
                                          <p:spTgt spid="36"/>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6">
                                  <p:stCondLst>
                                    <p:cond delay="0"/>
                                  </p:stCondLst>
                                  <p:childTnLst>
                                    <p:set>
                                      <p:cBhvr>
                                        <p:cTn dur="1" fill="hold" id="41">
                                          <p:stCondLst>
                                            <p:cond delay="0"/>
                                          </p:stCondLst>
                                        </p:cTn>
                                        <p:tgtEl>
                                          <p:spTgt spid="37"/>
                                        </p:tgtEl>
                                        <p:attrNameLst>
                                          <p:attrName>style.visibility</p:attrName>
                                        </p:attrNameLst>
                                      </p:cBhvr>
                                      <p:to>
                                        <p:strVal val="visible"/>
                                      </p:to>
                                    </p:set>
                                    <p:anim calcmode="lin" valueType="num">
                                      <p:cBhvr additive="base">
                                        <p:cTn dur="500" fill="hold" id="42"/>
                                        <p:tgtEl>
                                          <p:spTgt spid="37"/>
                                        </p:tgtEl>
                                        <p:attrNameLst>
                                          <p:attrName>ppt_x</p:attrName>
                                        </p:attrNameLst>
                                      </p:cBhvr>
                                      <p:tavLst>
                                        <p:tav tm="0">
                                          <p:val>
                                            <p:strVal val="1+#ppt_w/2"/>
                                          </p:val>
                                        </p:tav>
                                        <p:tav tm="100000">
                                          <p:val>
                                            <p:strVal val="#ppt_x"/>
                                          </p:val>
                                        </p:tav>
                                      </p:tavLst>
                                    </p:anim>
                                    <p:anim calcmode="lin" valueType="num">
                                      <p:cBhvr additive="base">
                                        <p:cTn dur="500" fill="hold" id="43"/>
                                        <p:tgtEl>
                                          <p:spTgt spid="37"/>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2" presetSubtype="6">
                                  <p:stCondLst>
                                    <p:cond delay="0"/>
                                  </p:stCondLst>
                                  <p:childTnLst>
                                    <p:set>
                                      <p:cBhvr>
                                        <p:cTn dur="1" fill="hold" id="46">
                                          <p:stCondLst>
                                            <p:cond delay="0"/>
                                          </p:stCondLst>
                                        </p:cTn>
                                        <p:tgtEl>
                                          <p:spTgt spid="38"/>
                                        </p:tgtEl>
                                        <p:attrNameLst>
                                          <p:attrName>style.visibility</p:attrName>
                                        </p:attrNameLst>
                                      </p:cBhvr>
                                      <p:to>
                                        <p:strVal val="visible"/>
                                      </p:to>
                                    </p:set>
                                    <p:anim calcmode="lin" valueType="num">
                                      <p:cBhvr additive="base">
                                        <p:cTn dur="500" fill="hold" id="47"/>
                                        <p:tgtEl>
                                          <p:spTgt spid="38"/>
                                        </p:tgtEl>
                                        <p:attrNameLst>
                                          <p:attrName>ppt_x</p:attrName>
                                        </p:attrNameLst>
                                      </p:cBhvr>
                                      <p:tavLst>
                                        <p:tav tm="0">
                                          <p:val>
                                            <p:strVal val="1+#ppt_w/2"/>
                                          </p:val>
                                        </p:tav>
                                        <p:tav tm="100000">
                                          <p:val>
                                            <p:strVal val="#ppt_x"/>
                                          </p:val>
                                        </p:tav>
                                      </p:tavLst>
                                    </p:anim>
                                    <p:anim calcmode="lin" valueType="num">
                                      <p:cBhvr additive="base">
                                        <p:cTn dur="500" fill="hold" id="48"/>
                                        <p:tgtEl>
                                          <p:spTgt spid="38"/>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 presetSubtype="6">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additive="base">
                                        <p:cTn dur="500" fill="hold" id="52"/>
                                        <p:tgtEl>
                                          <p:spTgt spid="39"/>
                                        </p:tgtEl>
                                        <p:attrNameLst>
                                          <p:attrName>ppt_x</p:attrName>
                                        </p:attrNameLst>
                                      </p:cBhvr>
                                      <p:tavLst>
                                        <p:tav tm="0">
                                          <p:val>
                                            <p:strVal val="1+#ppt_w/2"/>
                                          </p:val>
                                        </p:tav>
                                        <p:tav tm="100000">
                                          <p:val>
                                            <p:strVal val="#ppt_x"/>
                                          </p:val>
                                        </p:tav>
                                      </p:tavLst>
                                    </p:anim>
                                    <p:anim calcmode="lin" valueType="num">
                                      <p:cBhvr additive="base">
                                        <p:cTn dur="500" fill="hold" id="53"/>
                                        <p:tgtEl>
                                          <p:spTgt spid="39"/>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 presetSubtype="6">
                                  <p:stCondLst>
                                    <p:cond delay="0"/>
                                  </p:stCondLst>
                                  <p:childTnLst>
                                    <p:set>
                                      <p:cBhvr>
                                        <p:cTn dur="1" fill="hold" id="56">
                                          <p:stCondLst>
                                            <p:cond delay="0"/>
                                          </p:stCondLst>
                                        </p:cTn>
                                        <p:tgtEl>
                                          <p:spTgt spid="40"/>
                                        </p:tgtEl>
                                        <p:attrNameLst>
                                          <p:attrName>style.visibility</p:attrName>
                                        </p:attrNameLst>
                                      </p:cBhvr>
                                      <p:to>
                                        <p:strVal val="visible"/>
                                      </p:to>
                                    </p:set>
                                    <p:anim calcmode="lin" valueType="num">
                                      <p:cBhvr additive="base">
                                        <p:cTn dur="500" fill="hold" id="57"/>
                                        <p:tgtEl>
                                          <p:spTgt spid="40"/>
                                        </p:tgtEl>
                                        <p:attrNameLst>
                                          <p:attrName>ppt_x</p:attrName>
                                        </p:attrNameLst>
                                      </p:cBhvr>
                                      <p:tavLst>
                                        <p:tav tm="0">
                                          <p:val>
                                            <p:strVal val="1+#ppt_w/2"/>
                                          </p:val>
                                        </p:tav>
                                        <p:tav tm="100000">
                                          <p:val>
                                            <p:strVal val="#ppt_x"/>
                                          </p:val>
                                        </p:tav>
                                      </p:tavLst>
                                    </p:anim>
                                    <p:anim calcmode="lin" valueType="num">
                                      <p:cBhvr additive="base">
                                        <p:cTn dur="500" fill="hold" id="58"/>
                                        <p:tgtEl>
                                          <p:spTgt spid="40"/>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5500"/>
                            </p:stCondLst>
                            <p:childTnLst>
                              <p:par>
                                <p:cTn fill="hold" grpId="0" id="60" nodeType="afterEffect" presetClass="entr" presetID="2" presetSubtype="6">
                                  <p:stCondLst>
                                    <p:cond delay="0"/>
                                  </p:stCondLst>
                                  <p:childTnLst>
                                    <p:set>
                                      <p:cBhvr>
                                        <p:cTn dur="1" fill="hold" id="61">
                                          <p:stCondLst>
                                            <p:cond delay="0"/>
                                          </p:stCondLst>
                                        </p:cTn>
                                        <p:tgtEl>
                                          <p:spTgt spid="41"/>
                                        </p:tgtEl>
                                        <p:attrNameLst>
                                          <p:attrName>style.visibility</p:attrName>
                                        </p:attrNameLst>
                                      </p:cBhvr>
                                      <p:to>
                                        <p:strVal val="visible"/>
                                      </p:to>
                                    </p:set>
                                    <p:anim calcmode="lin" valueType="num">
                                      <p:cBhvr additive="base">
                                        <p:cTn dur="500" fill="hold" id="62"/>
                                        <p:tgtEl>
                                          <p:spTgt spid="41"/>
                                        </p:tgtEl>
                                        <p:attrNameLst>
                                          <p:attrName>ppt_x</p:attrName>
                                        </p:attrNameLst>
                                      </p:cBhvr>
                                      <p:tavLst>
                                        <p:tav tm="0">
                                          <p:val>
                                            <p:strVal val="1+#ppt_w/2"/>
                                          </p:val>
                                        </p:tav>
                                        <p:tav tm="100000">
                                          <p:val>
                                            <p:strVal val="#ppt_x"/>
                                          </p:val>
                                        </p:tav>
                                      </p:tavLst>
                                    </p:anim>
                                    <p:anim calcmode="lin" valueType="num">
                                      <p:cBhvr additive="base">
                                        <p:cTn dur="500" fill="hold" id="63"/>
                                        <p:tgtEl>
                                          <p:spTgt spid="41"/>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6000"/>
                            </p:stCondLst>
                            <p:childTnLst>
                              <p:par>
                                <p:cTn fill="hold" grpId="0" id="65" nodeType="afterEffect" presetClass="entr" presetID="2" presetSubtype="6">
                                  <p:stCondLst>
                                    <p:cond delay="0"/>
                                  </p:stCondLst>
                                  <p:childTnLst>
                                    <p:set>
                                      <p:cBhvr>
                                        <p:cTn dur="1" fill="hold" id="66">
                                          <p:stCondLst>
                                            <p:cond delay="0"/>
                                          </p:stCondLst>
                                        </p:cTn>
                                        <p:tgtEl>
                                          <p:spTgt spid="42"/>
                                        </p:tgtEl>
                                        <p:attrNameLst>
                                          <p:attrName>style.visibility</p:attrName>
                                        </p:attrNameLst>
                                      </p:cBhvr>
                                      <p:to>
                                        <p:strVal val="visible"/>
                                      </p:to>
                                    </p:set>
                                    <p:anim calcmode="lin" valueType="num">
                                      <p:cBhvr additive="base">
                                        <p:cTn dur="500" fill="hold" id="67"/>
                                        <p:tgtEl>
                                          <p:spTgt spid="42"/>
                                        </p:tgtEl>
                                        <p:attrNameLst>
                                          <p:attrName>ppt_x</p:attrName>
                                        </p:attrNameLst>
                                      </p:cBhvr>
                                      <p:tavLst>
                                        <p:tav tm="0">
                                          <p:val>
                                            <p:strVal val="1+#ppt_w/2"/>
                                          </p:val>
                                        </p:tav>
                                        <p:tav tm="100000">
                                          <p:val>
                                            <p:strVal val="#ppt_x"/>
                                          </p:val>
                                        </p:tav>
                                      </p:tavLst>
                                    </p:anim>
                                    <p:anim calcmode="lin" valueType="num">
                                      <p:cBhvr additive="base">
                                        <p:cTn dur="500" fill="hold" id="68"/>
                                        <p:tgtEl>
                                          <p:spTgt spid="42"/>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 presetSubtype="6">
                                  <p:stCondLst>
                                    <p:cond delay="0"/>
                                  </p:stCondLst>
                                  <p:childTnLst>
                                    <p:set>
                                      <p:cBhvr>
                                        <p:cTn dur="1" fill="hold" id="71">
                                          <p:stCondLst>
                                            <p:cond delay="0"/>
                                          </p:stCondLst>
                                        </p:cTn>
                                        <p:tgtEl>
                                          <p:spTgt spid="43"/>
                                        </p:tgtEl>
                                        <p:attrNameLst>
                                          <p:attrName>style.visibility</p:attrName>
                                        </p:attrNameLst>
                                      </p:cBhvr>
                                      <p:to>
                                        <p:strVal val="visible"/>
                                      </p:to>
                                    </p:set>
                                    <p:anim calcmode="lin" valueType="num">
                                      <p:cBhvr additive="base">
                                        <p:cTn dur="500" fill="hold" id="72"/>
                                        <p:tgtEl>
                                          <p:spTgt spid="43"/>
                                        </p:tgtEl>
                                        <p:attrNameLst>
                                          <p:attrName>ppt_x</p:attrName>
                                        </p:attrNameLst>
                                      </p:cBhvr>
                                      <p:tavLst>
                                        <p:tav tm="0">
                                          <p:val>
                                            <p:strVal val="1+#ppt_w/2"/>
                                          </p:val>
                                        </p:tav>
                                        <p:tav tm="100000">
                                          <p:val>
                                            <p:strVal val="#ppt_x"/>
                                          </p:val>
                                        </p:tav>
                                      </p:tavLst>
                                    </p:anim>
                                    <p:anim calcmode="lin" valueType="num">
                                      <p:cBhvr additive="base">
                                        <p:cTn dur="500" fill="hold" id="73"/>
                                        <p:tgtEl>
                                          <p:spTgt spid="43"/>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7000"/>
                            </p:stCondLst>
                            <p:childTnLst>
                              <p:par>
                                <p:cTn fill="hold" grpId="0" id="75" nodeType="afterEffect" presetClass="entr" presetID="2" presetSubtype="6">
                                  <p:stCondLst>
                                    <p:cond delay="0"/>
                                  </p:stCondLst>
                                  <p:childTnLst>
                                    <p:set>
                                      <p:cBhvr>
                                        <p:cTn dur="1" fill="hold" id="76">
                                          <p:stCondLst>
                                            <p:cond delay="0"/>
                                          </p:stCondLst>
                                        </p:cTn>
                                        <p:tgtEl>
                                          <p:spTgt spid="44"/>
                                        </p:tgtEl>
                                        <p:attrNameLst>
                                          <p:attrName>style.visibility</p:attrName>
                                        </p:attrNameLst>
                                      </p:cBhvr>
                                      <p:to>
                                        <p:strVal val="visible"/>
                                      </p:to>
                                    </p:set>
                                    <p:anim calcmode="lin" valueType="num">
                                      <p:cBhvr additive="base">
                                        <p:cTn dur="500" fill="hold" id="77"/>
                                        <p:tgtEl>
                                          <p:spTgt spid="44"/>
                                        </p:tgtEl>
                                        <p:attrNameLst>
                                          <p:attrName>ppt_x</p:attrName>
                                        </p:attrNameLst>
                                      </p:cBhvr>
                                      <p:tavLst>
                                        <p:tav tm="0">
                                          <p:val>
                                            <p:strVal val="1+#ppt_w/2"/>
                                          </p:val>
                                        </p:tav>
                                        <p:tav tm="100000">
                                          <p:val>
                                            <p:strVal val="#ppt_x"/>
                                          </p:val>
                                        </p:tav>
                                      </p:tavLst>
                                    </p:anim>
                                    <p:anim calcmode="lin" valueType="num">
                                      <p:cBhvr additive="base">
                                        <p:cTn dur="500" fill="hold" id="78"/>
                                        <p:tgtEl>
                                          <p:spTgt spid="44"/>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7500"/>
                            </p:stCondLst>
                            <p:childTnLst>
                              <p:par>
                                <p:cTn fill="hold" grpId="0" id="80" nodeType="afterEffect" presetClass="entr" presetID="2" presetSubtype="6">
                                  <p:stCondLst>
                                    <p:cond delay="0"/>
                                  </p:stCondLst>
                                  <p:childTnLst>
                                    <p:set>
                                      <p:cBhvr>
                                        <p:cTn dur="1" fill="hold" id="81">
                                          <p:stCondLst>
                                            <p:cond delay="0"/>
                                          </p:stCondLst>
                                        </p:cTn>
                                        <p:tgtEl>
                                          <p:spTgt spid="45"/>
                                        </p:tgtEl>
                                        <p:attrNameLst>
                                          <p:attrName>style.visibility</p:attrName>
                                        </p:attrNameLst>
                                      </p:cBhvr>
                                      <p:to>
                                        <p:strVal val="visible"/>
                                      </p:to>
                                    </p:set>
                                    <p:anim calcmode="lin" valueType="num">
                                      <p:cBhvr additive="base">
                                        <p:cTn dur="500" fill="hold" id="82"/>
                                        <p:tgtEl>
                                          <p:spTgt spid="45"/>
                                        </p:tgtEl>
                                        <p:attrNameLst>
                                          <p:attrName>ppt_x</p:attrName>
                                        </p:attrNameLst>
                                      </p:cBhvr>
                                      <p:tavLst>
                                        <p:tav tm="0">
                                          <p:val>
                                            <p:strVal val="1+#ppt_w/2"/>
                                          </p:val>
                                        </p:tav>
                                        <p:tav tm="100000">
                                          <p:val>
                                            <p:strVal val="#ppt_x"/>
                                          </p:val>
                                        </p:tav>
                                      </p:tavLst>
                                    </p:anim>
                                    <p:anim calcmode="lin" valueType="num">
                                      <p:cBhvr additive="base">
                                        <p:cTn dur="500" fill="hold" id="83"/>
                                        <p:tgtEl>
                                          <p:spTgt spid="45"/>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8000"/>
                            </p:stCondLst>
                            <p:childTnLst>
                              <p:par>
                                <p:cTn fill="hold" grpId="0" id="85" nodeType="afterEffect" presetClass="entr" presetID="2" presetSubtype="6">
                                  <p:stCondLst>
                                    <p:cond delay="0"/>
                                  </p:stCondLst>
                                  <p:childTnLst>
                                    <p:set>
                                      <p:cBhvr>
                                        <p:cTn dur="1" fill="hold" id="86">
                                          <p:stCondLst>
                                            <p:cond delay="0"/>
                                          </p:stCondLst>
                                        </p:cTn>
                                        <p:tgtEl>
                                          <p:spTgt spid="46"/>
                                        </p:tgtEl>
                                        <p:attrNameLst>
                                          <p:attrName>style.visibility</p:attrName>
                                        </p:attrNameLst>
                                      </p:cBhvr>
                                      <p:to>
                                        <p:strVal val="visible"/>
                                      </p:to>
                                    </p:set>
                                    <p:anim calcmode="lin" valueType="num">
                                      <p:cBhvr additive="base">
                                        <p:cTn dur="500" fill="hold" id="87"/>
                                        <p:tgtEl>
                                          <p:spTgt spid="46"/>
                                        </p:tgtEl>
                                        <p:attrNameLst>
                                          <p:attrName>ppt_x</p:attrName>
                                        </p:attrNameLst>
                                      </p:cBhvr>
                                      <p:tavLst>
                                        <p:tav tm="0">
                                          <p:val>
                                            <p:strVal val="1+#ppt_w/2"/>
                                          </p:val>
                                        </p:tav>
                                        <p:tav tm="100000">
                                          <p:val>
                                            <p:strVal val="#ppt_x"/>
                                          </p:val>
                                        </p:tav>
                                      </p:tavLst>
                                    </p:anim>
                                    <p:anim calcmode="lin" valueType="num">
                                      <p:cBhvr additive="base">
                                        <p:cTn dur="500" fill="hold" id="88"/>
                                        <p:tgtEl>
                                          <p:spTgt spid="46"/>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8500"/>
                            </p:stCondLst>
                            <p:childTnLst>
                              <p:par>
                                <p:cTn fill="hold" grpId="0" id="90" nodeType="afterEffect" presetClass="entr" presetID="2" presetSubtype="6">
                                  <p:stCondLst>
                                    <p:cond delay="0"/>
                                  </p:stCondLst>
                                  <p:childTnLst>
                                    <p:set>
                                      <p:cBhvr>
                                        <p:cTn dur="1" fill="hold" id="91">
                                          <p:stCondLst>
                                            <p:cond delay="0"/>
                                          </p:stCondLst>
                                        </p:cTn>
                                        <p:tgtEl>
                                          <p:spTgt spid="47"/>
                                        </p:tgtEl>
                                        <p:attrNameLst>
                                          <p:attrName>style.visibility</p:attrName>
                                        </p:attrNameLst>
                                      </p:cBhvr>
                                      <p:to>
                                        <p:strVal val="visible"/>
                                      </p:to>
                                    </p:set>
                                    <p:anim calcmode="lin" valueType="num">
                                      <p:cBhvr additive="base">
                                        <p:cTn dur="500" fill="hold" id="92"/>
                                        <p:tgtEl>
                                          <p:spTgt spid="47"/>
                                        </p:tgtEl>
                                        <p:attrNameLst>
                                          <p:attrName>ppt_x</p:attrName>
                                        </p:attrNameLst>
                                      </p:cBhvr>
                                      <p:tavLst>
                                        <p:tav tm="0">
                                          <p:val>
                                            <p:strVal val="1+#ppt_w/2"/>
                                          </p:val>
                                        </p:tav>
                                        <p:tav tm="100000">
                                          <p:val>
                                            <p:strVal val="#ppt_x"/>
                                          </p:val>
                                        </p:tav>
                                      </p:tavLst>
                                    </p:anim>
                                    <p:anim calcmode="lin" valueType="num">
                                      <p:cBhvr additive="base">
                                        <p:cTn dur="500" fill="hold" id="93"/>
                                        <p:tgtEl>
                                          <p:spTgt spid="47"/>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9000"/>
                            </p:stCondLst>
                            <p:childTnLst>
                              <p:par>
                                <p:cTn fill="hold" grpId="0" id="95" nodeType="afterEffect" presetClass="entr" presetID="2" presetSubtype="6">
                                  <p:stCondLst>
                                    <p:cond delay="0"/>
                                  </p:stCondLst>
                                  <p:childTnLst>
                                    <p:set>
                                      <p:cBhvr>
                                        <p:cTn dur="1" fill="hold" id="96">
                                          <p:stCondLst>
                                            <p:cond delay="0"/>
                                          </p:stCondLst>
                                        </p:cTn>
                                        <p:tgtEl>
                                          <p:spTgt spid="48"/>
                                        </p:tgtEl>
                                        <p:attrNameLst>
                                          <p:attrName>style.visibility</p:attrName>
                                        </p:attrNameLst>
                                      </p:cBhvr>
                                      <p:to>
                                        <p:strVal val="visible"/>
                                      </p:to>
                                    </p:set>
                                    <p:anim calcmode="lin" valueType="num">
                                      <p:cBhvr additive="base">
                                        <p:cTn dur="500" fill="hold" id="97"/>
                                        <p:tgtEl>
                                          <p:spTgt spid="48"/>
                                        </p:tgtEl>
                                        <p:attrNameLst>
                                          <p:attrName>ppt_x</p:attrName>
                                        </p:attrNameLst>
                                      </p:cBhvr>
                                      <p:tavLst>
                                        <p:tav tm="0">
                                          <p:val>
                                            <p:strVal val="1+#ppt_w/2"/>
                                          </p:val>
                                        </p:tav>
                                        <p:tav tm="100000">
                                          <p:val>
                                            <p:strVal val="#ppt_x"/>
                                          </p:val>
                                        </p:tav>
                                      </p:tavLst>
                                    </p:anim>
                                    <p:anim calcmode="lin" valueType="num">
                                      <p:cBhvr additive="base">
                                        <p:cTn dur="500" fill="hold" id="98"/>
                                        <p:tgtEl>
                                          <p:spTgt spid="48"/>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9500"/>
                            </p:stCondLst>
                            <p:childTnLst>
                              <p:par>
                                <p:cTn fill="hold" grpId="0" id="100" nodeType="afterEffect" presetClass="entr" presetID="2" presetSubtype="6">
                                  <p:stCondLst>
                                    <p:cond delay="0"/>
                                  </p:stCondLst>
                                  <p:childTnLst>
                                    <p:set>
                                      <p:cBhvr>
                                        <p:cTn dur="1" fill="hold" id="101">
                                          <p:stCondLst>
                                            <p:cond delay="0"/>
                                          </p:stCondLst>
                                        </p:cTn>
                                        <p:tgtEl>
                                          <p:spTgt spid="49"/>
                                        </p:tgtEl>
                                        <p:attrNameLst>
                                          <p:attrName>style.visibility</p:attrName>
                                        </p:attrNameLst>
                                      </p:cBhvr>
                                      <p:to>
                                        <p:strVal val="visible"/>
                                      </p:to>
                                    </p:set>
                                    <p:anim calcmode="lin" valueType="num">
                                      <p:cBhvr additive="base">
                                        <p:cTn dur="500" fill="hold" id="102"/>
                                        <p:tgtEl>
                                          <p:spTgt spid="49"/>
                                        </p:tgtEl>
                                        <p:attrNameLst>
                                          <p:attrName>ppt_x</p:attrName>
                                        </p:attrNameLst>
                                      </p:cBhvr>
                                      <p:tavLst>
                                        <p:tav tm="0">
                                          <p:val>
                                            <p:strVal val="1+#ppt_w/2"/>
                                          </p:val>
                                        </p:tav>
                                        <p:tav tm="100000">
                                          <p:val>
                                            <p:strVal val="#ppt_x"/>
                                          </p:val>
                                        </p:tav>
                                      </p:tavLst>
                                    </p:anim>
                                    <p:anim calcmode="lin" valueType="num">
                                      <p:cBhvr additive="base">
                                        <p:cTn dur="500" fill="hold" id="103"/>
                                        <p:tgtEl>
                                          <p:spTgt spid="49"/>
                                        </p:tgtEl>
                                        <p:attrNameLst>
                                          <p:attrName>ppt_y</p:attrName>
                                        </p:attrNameLst>
                                      </p:cBhvr>
                                      <p:tavLst>
                                        <p:tav tm="0">
                                          <p:val>
                                            <p:strVal val="1+#ppt_h/2"/>
                                          </p:val>
                                        </p:tav>
                                        <p:tav tm="100000">
                                          <p:val>
                                            <p:strVal val="#ppt_y"/>
                                          </p:val>
                                        </p:tav>
                                      </p:tavLst>
                                    </p:anim>
                                  </p:childTnLst>
                                </p:cTn>
                              </p:par>
                            </p:childTnLst>
                          </p:cTn>
                        </p:par>
                        <p:par>
                          <p:cTn fill="hold" id="104" nodeType="afterGroup">
                            <p:stCondLst>
                              <p:cond delay="10000"/>
                            </p:stCondLst>
                            <p:childTnLst>
                              <p:par>
                                <p:cTn fill="hold" grpId="0" id="105" nodeType="afterEffect" presetClass="entr" presetID="2" presetSubtype="6">
                                  <p:stCondLst>
                                    <p:cond delay="0"/>
                                  </p:stCondLst>
                                  <p:childTnLst>
                                    <p:set>
                                      <p:cBhvr>
                                        <p:cTn dur="1" fill="hold" id="106">
                                          <p:stCondLst>
                                            <p:cond delay="0"/>
                                          </p:stCondLst>
                                        </p:cTn>
                                        <p:tgtEl>
                                          <p:spTgt spid="50"/>
                                        </p:tgtEl>
                                        <p:attrNameLst>
                                          <p:attrName>style.visibility</p:attrName>
                                        </p:attrNameLst>
                                      </p:cBhvr>
                                      <p:to>
                                        <p:strVal val="visible"/>
                                      </p:to>
                                    </p:set>
                                    <p:anim calcmode="lin" valueType="num">
                                      <p:cBhvr additive="base">
                                        <p:cTn dur="500" fill="hold" id="107"/>
                                        <p:tgtEl>
                                          <p:spTgt spid="50"/>
                                        </p:tgtEl>
                                        <p:attrNameLst>
                                          <p:attrName>ppt_x</p:attrName>
                                        </p:attrNameLst>
                                      </p:cBhvr>
                                      <p:tavLst>
                                        <p:tav tm="0">
                                          <p:val>
                                            <p:strVal val="1+#ppt_w/2"/>
                                          </p:val>
                                        </p:tav>
                                        <p:tav tm="100000">
                                          <p:val>
                                            <p:strVal val="#ppt_x"/>
                                          </p:val>
                                        </p:tav>
                                      </p:tavLst>
                                    </p:anim>
                                    <p:anim calcmode="lin" valueType="num">
                                      <p:cBhvr additive="base">
                                        <p:cTn dur="500" fill="hold" id="108"/>
                                        <p:tgtEl>
                                          <p:spTgt spid="50"/>
                                        </p:tgtEl>
                                        <p:attrNameLst>
                                          <p:attrName>ppt_y</p:attrName>
                                        </p:attrNameLst>
                                      </p:cBhvr>
                                      <p:tavLst>
                                        <p:tav tm="0">
                                          <p:val>
                                            <p:strVal val="1+#ppt_h/2"/>
                                          </p:val>
                                        </p:tav>
                                        <p:tav tm="100000">
                                          <p:val>
                                            <p:strVal val="#ppt_y"/>
                                          </p:val>
                                        </p:tav>
                                      </p:tavLst>
                                    </p:anim>
                                  </p:childTnLst>
                                </p:cTn>
                              </p:par>
                            </p:childTnLst>
                          </p:cTn>
                        </p:par>
                        <p:par>
                          <p:cTn fill="hold" id="109" nodeType="afterGroup">
                            <p:stCondLst>
                              <p:cond delay="10500"/>
                            </p:stCondLst>
                            <p:childTnLst>
                              <p:par>
                                <p:cTn fill="hold" grpId="0" id="110" nodeType="afterEffect" presetClass="entr" presetID="2" presetSubtype="6">
                                  <p:stCondLst>
                                    <p:cond delay="0"/>
                                  </p:stCondLst>
                                  <p:childTnLst>
                                    <p:set>
                                      <p:cBhvr>
                                        <p:cTn dur="1" fill="hold" id="111">
                                          <p:stCondLst>
                                            <p:cond delay="0"/>
                                          </p:stCondLst>
                                        </p:cTn>
                                        <p:tgtEl>
                                          <p:spTgt spid="51"/>
                                        </p:tgtEl>
                                        <p:attrNameLst>
                                          <p:attrName>style.visibility</p:attrName>
                                        </p:attrNameLst>
                                      </p:cBhvr>
                                      <p:to>
                                        <p:strVal val="visible"/>
                                      </p:to>
                                    </p:set>
                                    <p:anim calcmode="lin" valueType="num">
                                      <p:cBhvr additive="base">
                                        <p:cTn dur="500" fill="hold" id="112"/>
                                        <p:tgtEl>
                                          <p:spTgt spid="51"/>
                                        </p:tgtEl>
                                        <p:attrNameLst>
                                          <p:attrName>ppt_x</p:attrName>
                                        </p:attrNameLst>
                                      </p:cBhvr>
                                      <p:tavLst>
                                        <p:tav tm="0">
                                          <p:val>
                                            <p:strVal val="1+#ppt_w/2"/>
                                          </p:val>
                                        </p:tav>
                                        <p:tav tm="100000">
                                          <p:val>
                                            <p:strVal val="#ppt_x"/>
                                          </p:val>
                                        </p:tav>
                                      </p:tavLst>
                                    </p:anim>
                                    <p:anim calcmode="lin" valueType="num">
                                      <p:cBhvr additive="base">
                                        <p:cTn dur="500" fill="hold" id="113"/>
                                        <p:tgtEl>
                                          <p:spTgt spid="51"/>
                                        </p:tgtEl>
                                        <p:attrNameLst>
                                          <p:attrName>ppt_y</p:attrName>
                                        </p:attrNameLst>
                                      </p:cBhvr>
                                      <p:tavLst>
                                        <p:tav tm="0">
                                          <p:val>
                                            <p:strVal val="1+#ppt_h/2"/>
                                          </p:val>
                                        </p:tav>
                                        <p:tav tm="100000">
                                          <p:val>
                                            <p:strVal val="#ppt_y"/>
                                          </p:val>
                                        </p:tav>
                                      </p:tavLst>
                                    </p:anim>
                                  </p:childTnLst>
                                </p:cTn>
                              </p:par>
                            </p:childTnLst>
                          </p:cTn>
                        </p:par>
                        <p:par>
                          <p:cTn fill="hold" id="114" nodeType="afterGroup">
                            <p:stCondLst>
                              <p:cond delay="11000"/>
                            </p:stCondLst>
                            <p:childTnLst>
                              <p:par>
                                <p:cTn fill="hold" grpId="0" id="115" nodeType="afterEffect" presetClass="entr" presetID="2" presetSubtype="6">
                                  <p:stCondLst>
                                    <p:cond delay="0"/>
                                  </p:stCondLst>
                                  <p:childTnLst>
                                    <p:set>
                                      <p:cBhvr>
                                        <p:cTn dur="1" fill="hold" id="116">
                                          <p:stCondLst>
                                            <p:cond delay="0"/>
                                          </p:stCondLst>
                                        </p:cTn>
                                        <p:tgtEl>
                                          <p:spTgt spid="52"/>
                                        </p:tgtEl>
                                        <p:attrNameLst>
                                          <p:attrName>style.visibility</p:attrName>
                                        </p:attrNameLst>
                                      </p:cBhvr>
                                      <p:to>
                                        <p:strVal val="visible"/>
                                      </p:to>
                                    </p:set>
                                    <p:anim calcmode="lin" valueType="num">
                                      <p:cBhvr additive="base">
                                        <p:cTn dur="500" fill="hold" id="117"/>
                                        <p:tgtEl>
                                          <p:spTgt spid="52"/>
                                        </p:tgtEl>
                                        <p:attrNameLst>
                                          <p:attrName>ppt_x</p:attrName>
                                        </p:attrNameLst>
                                      </p:cBhvr>
                                      <p:tavLst>
                                        <p:tav tm="0">
                                          <p:val>
                                            <p:strVal val="1+#ppt_w/2"/>
                                          </p:val>
                                        </p:tav>
                                        <p:tav tm="100000">
                                          <p:val>
                                            <p:strVal val="#ppt_x"/>
                                          </p:val>
                                        </p:tav>
                                      </p:tavLst>
                                    </p:anim>
                                    <p:anim calcmode="lin" valueType="num">
                                      <p:cBhvr additive="base">
                                        <p:cTn dur="500" fill="hold" id="118"/>
                                        <p:tgtEl>
                                          <p:spTgt spid="52"/>
                                        </p:tgtEl>
                                        <p:attrNameLst>
                                          <p:attrName>ppt_y</p:attrName>
                                        </p:attrNameLst>
                                      </p:cBhvr>
                                      <p:tavLst>
                                        <p:tav tm="0">
                                          <p:val>
                                            <p:strVal val="1+#ppt_h/2"/>
                                          </p:val>
                                        </p:tav>
                                        <p:tav tm="100000">
                                          <p:val>
                                            <p:strVal val="#ppt_y"/>
                                          </p:val>
                                        </p:tav>
                                      </p:tavLst>
                                    </p:anim>
                                  </p:childTnLst>
                                </p:cTn>
                              </p:par>
                            </p:childTnLst>
                          </p:cTn>
                        </p:par>
                        <p:par>
                          <p:cTn fill="hold" id="119" nodeType="afterGroup">
                            <p:stCondLst>
                              <p:cond delay="11500"/>
                            </p:stCondLst>
                            <p:childTnLst>
                              <p:par>
                                <p:cTn fill="hold" grpId="0" id="120" nodeType="afterEffect" presetClass="entr" presetID="2" presetSubtype="6">
                                  <p:stCondLst>
                                    <p:cond delay="0"/>
                                  </p:stCondLst>
                                  <p:childTnLst>
                                    <p:set>
                                      <p:cBhvr>
                                        <p:cTn dur="1" fill="hold" id="121">
                                          <p:stCondLst>
                                            <p:cond delay="0"/>
                                          </p:stCondLst>
                                        </p:cTn>
                                        <p:tgtEl>
                                          <p:spTgt spid="53"/>
                                        </p:tgtEl>
                                        <p:attrNameLst>
                                          <p:attrName>style.visibility</p:attrName>
                                        </p:attrNameLst>
                                      </p:cBhvr>
                                      <p:to>
                                        <p:strVal val="visible"/>
                                      </p:to>
                                    </p:set>
                                    <p:anim calcmode="lin" valueType="num">
                                      <p:cBhvr additive="base">
                                        <p:cTn dur="500" fill="hold" id="122"/>
                                        <p:tgtEl>
                                          <p:spTgt spid="53"/>
                                        </p:tgtEl>
                                        <p:attrNameLst>
                                          <p:attrName>ppt_x</p:attrName>
                                        </p:attrNameLst>
                                      </p:cBhvr>
                                      <p:tavLst>
                                        <p:tav tm="0">
                                          <p:val>
                                            <p:strVal val="1+#ppt_w/2"/>
                                          </p:val>
                                        </p:tav>
                                        <p:tav tm="100000">
                                          <p:val>
                                            <p:strVal val="#ppt_x"/>
                                          </p:val>
                                        </p:tav>
                                      </p:tavLst>
                                    </p:anim>
                                    <p:anim calcmode="lin" valueType="num">
                                      <p:cBhvr additive="base">
                                        <p:cTn dur="500" fill="hold" id="123"/>
                                        <p:tgtEl>
                                          <p:spTgt spid="53"/>
                                        </p:tgtEl>
                                        <p:attrNameLst>
                                          <p:attrName>ppt_y</p:attrName>
                                        </p:attrNameLst>
                                      </p:cBhvr>
                                      <p:tavLst>
                                        <p:tav tm="0">
                                          <p:val>
                                            <p:strVal val="1+#ppt_h/2"/>
                                          </p:val>
                                        </p:tav>
                                        <p:tav tm="100000">
                                          <p:val>
                                            <p:strVal val="#ppt_y"/>
                                          </p:val>
                                        </p:tav>
                                      </p:tavLst>
                                    </p:anim>
                                  </p:childTnLst>
                                </p:cTn>
                              </p:par>
                            </p:childTnLst>
                          </p:cTn>
                        </p:par>
                        <p:par>
                          <p:cTn fill="hold" id="124" nodeType="afterGroup">
                            <p:stCondLst>
                              <p:cond delay="12000"/>
                            </p:stCondLst>
                            <p:childTnLst>
                              <p:par>
                                <p:cTn fill="hold" grpId="0" id="125" nodeType="afterEffect" presetClass="entr" presetID="2" presetSubtype="6">
                                  <p:stCondLst>
                                    <p:cond delay="0"/>
                                  </p:stCondLst>
                                  <p:childTnLst>
                                    <p:set>
                                      <p:cBhvr>
                                        <p:cTn dur="1" fill="hold" id="126">
                                          <p:stCondLst>
                                            <p:cond delay="0"/>
                                          </p:stCondLst>
                                        </p:cTn>
                                        <p:tgtEl>
                                          <p:spTgt spid="54"/>
                                        </p:tgtEl>
                                        <p:attrNameLst>
                                          <p:attrName>style.visibility</p:attrName>
                                        </p:attrNameLst>
                                      </p:cBhvr>
                                      <p:to>
                                        <p:strVal val="visible"/>
                                      </p:to>
                                    </p:set>
                                    <p:anim calcmode="lin" valueType="num">
                                      <p:cBhvr additive="base">
                                        <p:cTn dur="500" fill="hold" id="127"/>
                                        <p:tgtEl>
                                          <p:spTgt spid="54"/>
                                        </p:tgtEl>
                                        <p:attrNameLst>
                                          <p:attrName>ppt_x</p:attrName>
                                        </p:attrNameLst>
                                      </p:cBhvr>
                                      <p:tavLst>
                                        <p:tav tm="0">
                                          <p:val>
                                            <p:strVal val="1+#ppt_w/2"/>
                                          </p:val>
                                        </p:tav>
                                        <p:tav tm="100000">
                                          <p:val>
                                            <p:strVal val="#ppt_x"/>
                                          </p:val>
                                        </p:tav>
                                      </p:tavLst>
                                    </p:anim>
                                    <p:anim calcmode="lin" valueType="num">
                                      <p:cBhvr additive="base">
                                        <p:cTn dur="500" fill="hold" id="128"/>
                                        <p:tgtEl>
                                          <p:spTgt spid="54"/>
                                        </p:tgtEl>
                                        <p:attrNameLst>
                                          <p:attrName>ppt_y</p:attrName>
                                        </p:attrNameLst>
                                      </p:cBhvr>
                                      <p:tavLst>
                                        <p:tav tm="0">
                                          <p:val>
                                            <p:strVal val="1+#ppt_h/2"/>
                                          </p:val>
                                        </p:tav>
                                        <p:tav tm="100000">
                                          <p:val>
                                            <p:strVal val="#ppt_y"/>
                                          </p:val>
                                        </p:tav>
                                      </p:tavLst>
                                    </p:anim>
                                  </p:childTnLst>
                                </p:cTn>
                              </p:par>
                            </p:childTnLst>
                          </p:cTn>
                        </p:par>
                        <p:par>
                          <p:cTn fill="hold" id="129" nodeType="afterGroup">
                            <p:stCondLst>
                              <p:cond delay="12500"/>
                            </p:stCondLst>
                            <p:childTnLst>
                              <p:par>
                                <p:cTn fill="hold" grpId="0" id="130" nodeType="afterEffect" presetClass="entr" presetID="2" presetSubtype="6">
                                  <p:stCondLst>
                                    <p:cond delay="0"/>
                                  </p:stCondLst>
                                  <p:childTnLst>
                                    <p:set>
                                      <p:cBhvr>
                                        <p:cTn dur="1" fill="hold" id="131">
                                          <p:stCondLst>
                                            <p:cond delay="0"/>
                                          </p:stCondLst>
                                        </p:cTn>
                                        <p:tgtEl>
                                          <p:spTgt spid="55"/>
                                        </p:tgtEl>
                                        <p:attrNameLst>
                                          <p:attrName>style.visibility</p:attrName>
                                        </p:attrNameLst>
                                      </p:cBhvr>
                                      <p:to>
                                        <p:strVal val="visible"/>
                                      </p:to>
                                    </p:set>
                                    <p:anim calcmode="lin" valueType="num">
                                      <p:cBhvr additive="base">
                                        <p:cTn dur="500" fill="hold" id="132"/>
                                        <p:tgtEl>
                                          <p:spTgt spid="55"/>
                                        </p:tgtEl>
                                        <p:attrNameLst>
                                          <p:attrName>ppt_x</p:attrName>
                                        </p:attrNameLst>
                                      </p:cBhvr>
                                      <p:tavLst>
                                        <p:tav tm="0">
                                          <p:val>
                                            <p:strVal val="1+#ppt_w/2"/>
                                          </p:val>
                                        </p:tav>
                                        <p:tav tm="100000">
                                          <p:val>
                                            <p:strVal val="#ppt_x"/>
                                          </p:val>
                                        </p:tav>
                                      </p:tavLst>
                                    </p:anim>
                                    <p:anim calcmode="lin" valueType="num">
                                      <p:cBhvr additive="base">
                                        <p:cTn dur="500" fill="hold" id="133"/>
                                        <p:tgtEl>
                                          <p:spTgt spid="55"/>
                                        </p:tgtEl>
                                        <p:attrNameLst>
                                          <p:attrName>ppt_y</p:attrName>
                                        </p:attrNameLst>
                                      </p:cBhvr>
                                      <p:tavLst>
                                        <p:tav tm="0">
                                          <p:val>
                                            <p:strVal val="1+#ppt_h/2"/>
                                          </p:val>
                                        </p:tav>
                                        <p:tav tm="100000">
                                          <p:val>
                                            <p:strVal val="#ppt_y"/>
                                          </p:val>
                                        </p:tav>
                                      </p:tavLst>
                                    </p:anim>
                                  </p:childTnLst>
                                </p:cTn>
                              </p:par>
                            </p:childTnLst>
                          </p:cTn>
                        </p:par>
                        <p:par>
                          <p:cTn fill="hold" id="134" nodeType="afterGroup">
                            <p:stCondLst>
                              <p:cond delay="13000"/>
                            </p:stCondLst>
                            <p:childTnLst>
                              <p:par>
                                <p:cTn fill="hold" grpId="0" id="135" nodeType="afterEffect" presetClass="entr" presetID="2" presetSubtype="6">
                                  <p:stCondLst>
                                    <p:cond delay="0"/>
                                  </p:stCondLst>
                                  <p:childTnLst>
                                    <p:set>
                                      <p:cBhvr>
                                        <p:cTn dur="1" fill="hold" id="136">
                                          <p:stCondLst>
                                            <p:cond delay="0"/>
                                          </p:stCondLst>
                                        </p:cTn>
                                        <p:tgtEl>
                                          <p:spTgt spid="56"/>
                                        </p:tgtEl>
                                        <p:attrNameLst>
                                          <p:attrName>style.visibility</p:attrName>
                                        </p:attrNameLst>
                                      </p:cBhvr>
                                      <p:to>
                                        <p:strVal val="visible"/>
                                      </p:to>
                                    </p:set>
                                    <p:anim calcmode="lin" valueType="num">
                                      <p:cBhvr additive="base">
                                        <p:cTn dur="500" fill="hold" id="137"/>
                                        <p:tgtEl>
                                          <p:spTgt spid="56"/>
                                        </p:tgtEl>
                                        <p:attrNameLst>
                                          <p:attrName>ppt_x</p:attrName>
                                        </p:attrNameLst>
                                      </p:cBhvr>
                                      <p:tavLst>
                                        <p:tav tm="0">
                                          <p:val>
                                            <p:strVal val="1+#ppt_w/2"/>
                                          </p:val>
                                        </p:tav>
                                        <p:tav tm="100000">
                                          <p:val>
                                            <p:strVal val="#ppt_x"/>
                                          </p:val>
                                        </p:tav>
                                      </p:tavLst>
                                    </p:anim>
                                    <p:anim calcmode="lin" valueType="num">
                                      <p:cBhvr additive="base">
                                        <p:cTn dur="500" fill="hold" id="138"/>
                                        <p:tgtEl>
                                          <p:spTgt spid="56"/>
                                        </p:tgtEl>
                                        <p:attrNameLst>
                                          <p:attrName>ppt_y</p:attrName>
                                        </p:attrNameLst>
                                      </p:cBhvr>
                                      <p:tavLst>
                                        <p:tav tm="0">
                                          <p:val>
                                            <p:strVal val="1+#ppt_h/2"/>
                                          </p:val>
                                        </p:tav>
                                        <p:tav tm="100000">
                                          <p:val>
                                            <p:strVal val="#ppt_y"/>
                                          </p:val>
                                        </p:tav>
                                      </p:tavLst>
                                    </p:anim>
                                  </p:childTnLst>
                                </p:cTn>
                              </p:par>
                            </p:childTnLst>
                          </p:cTn>
                        </p:par>
                        <p:par>
                          <p:cTn fill="hold" id="139" nodeType="afterGroup">
                            <p:stCondLst>
                              <p:cond delay="13500"/>
                            </p:stCondLst>
                            <p:childTnLst>
                              <p:par>
                                <p:cTn fill="hold" grpId="0" id="140" nodeType="afterEffect" presetClass="entr" presetID="2" presetSubtype="6">
                                  <p:stCondLst>
                                    <p:cond delay="0"/>
                                  </p:stCondLst>
                                  <p:childTnLst>
                                    <p:set>
                                      <p:cBhvr>
                                        <p:cTn dur="1" fill="hold" id="141">
                                          <p:stCondLst>
                                            <p:cond delay="0"/>
                                          </p:stCondLst>
                                        </p:cTn>
                                        <p:tgtEl>
                                          <p:spTgt spid="57"/>
                                        </p:tgtEl>
                                        <p:attrNameLst>
                                          <p:attrName>style.visibility</p:attrName>
                                        </p:attrNameLst>
                                      </p:cBhvr>
                                      <p:to>
                                        <p:strVal val="visible"/>
                                      </p:to>
                                    </p:set>
                                    <p:anim calcmode="lin" valueType="num">
                                      <p:cBhvr additive="base">
                                        <p:cTn dur="500" fill="hold" id="142"/>
                                        <p:tgtEl>
                                          <p:spTgt spid="57"/>
                                        </p:tgtEl>
                                        <p:attrNameLst>
                                          <p:attrName>ppt_x</p:attrName>
                                        </p:attrNameLst>
                                      </p:cBhvr>
                                      <p:tavLst>
                                        <p:tav tm="0">
                                          <p:val>
                                            <p:strVal val="1+#ppt_w/2"/>
                                          </p:val>
                                        </p:tav>
                                        <p:tav tm="100000">
                                          <p:val>
                                            <p:strVal val="#ppt_x"/>
                                          </p:val>
                                        </p:tav>
                                      </p:tavLst>
                                    </p:anim>
                                    <p:anim calcmode="lin" valueType="num">
                                      <p:cBhvr additive="base">
                                        <p:cTn dur="500" fill="hold" id="143"/>
                                        <p:tgtEl>
                                          <p:spTgt spid="57"/>
                                        </p:tgtEl>
                                        <p:attrNameLst>
                                          <p:attrName>ppt_y</p:attrName>
                                        </p:attrNameLst>
                                      </p:cBhvr>
                                      <p:tavLst>
                                        <p:tav tm="0">
                                          <p:val>
                                            <p:strVal val="1+#ppt_h/2"/>
                                          </p:val>
                                        </p:tav>
                                        <p:tav tm="100000">
                                          <p:val>
                                            <p:strVal val="#ppt_y"/>
                                          </p:val>
                                        </p:tav>
                                      </p:tavLst>
                                    </p:anim>
                                  </p:childTnLst>
                                </p:cTn>
                              </p:par>
                            </p:childTnLst>
                          </p:cTn>
                        </p:par>
                        <p:par>
                          <p:cTn fill="hold" id="144" nodeType="afterGroup">
                            <p:stCondLst>
                              <p:cond delay="14000"/>
                            </p:stCondLst>
                            <p:childTnLst>
                              <p:par>
                                <p:cTn fill="hold" grpId="0" id="145" nodeType="afterEffect" presetClass="entr" presetID="2" presetSubtype="6">
                                  <p:stCondLst>
                                    <p:cond delay="0"/>
                                  </p:stCondLst>
                                  <p:childTnLst>
                                    <p:set>
                                      <p:cBhvr>
                                        <p:cTn dur="1" fill="hold" id="146">
                                          <p:stCondLst>
                                            <p:cond delay="0"/>
                                          </p:stCondLst>
                                        </p:cTn>
                                        <p:tgtEl>
                                          <p:spTgt spid="58"/>
                                        </p:tgtEl>
                                        <p:attrNameLst>
                                          <p:attrName>style.visibility</p:attrName>
                                        </p:attrNameLst>
                                      </p:cBhvr>
                                      <p:to>
                                        <p:strVal val="visible"/>
                                      </p:to>
                                    </p:set>
                                    <p:anim calcmode="lin" valueType="num">
                                      <p:cBhvr additive="base">
                                        <p:cTn dur="500" fill="hold" id="147"/>
                                        <p:tgtEl>
                                          <p:spTgt spid="58"/>
                                        </p:tgtEl>
                                        <p:attrNameLst>
                                          <p:attrName>ppt_x</p:attrName>
                                        </p:attrNameLst>
                                      </p:cBhvr>
                                      <p:tavLst>
                                        <p:tav tm="0">
                                          <p:val>
                                            <p:strVal val="1+#ppt_w/2"/>
                                          </p:val>
                                        </p:tav>
                                        <p:tav tm="100000">
                                          <p:val>
                                            <p:strVal val="#ppt_x"/>
                                          </p:val>
                                        </p:tav>
                                      </p:tavLst>
                                    </p:anim>
                                    <p:anim calcmode="lin" valueType="num">
                                      <p:cBhvr additive="base">
                                        <p:cTn dur="500" fill="hold" id="148"/>
                                        <p:tgtEl>
                                          <p:spTgt spid="58"/>
                                        </p:tgtEl>
                                        <p:attrNameLst>
                                          <p:attrName>ppt_y</p:attrName>
                                        </p:attrNameLst>
                                      </p:cBhvr>
                                      <p:tavLst>
                                        <p:tav tm="0">
                                          <p:val>
                                            <p:strVal val="1+#ppt_h/2"/>
                                          </p:val>
                                        </p:tav>
                                        <p:tav tm="100000">
                                          <p:val>
                                            <p:strVal val="#ppt_y"/>
                                          </p:val>
                                        </p:tav>
                                      </p:tavLst>
                                    </p:anim>
                                  </p:childTnLst>
                                </p:cTn>
                              </p:par>
                            </p:childTnLst>
                          </p:cTn>
                        </p:par>
                        <p:par>
                          <p:cTn fill="hold" id="149" nodeType="afterGroup">
                            <p:stCondLst>
                              <p:cond delay="14500"/>
                            </p:stCondLst>
                            <p:childTnLst>
                              <p:par>
                                <p:cTn fill="hold" grpId="0" id="150" nodeType="afterEffect" presetClass="entr" presetID="2" presetSubtype="6">
                                  <p:stCondLst>
                                    <p:cond delay="0"/>
                                  </p:stCondLst>
                                  <p:childTnLst>
                                    <p:set>
                                      <p:cBhvr>
                                        <p:cTn dur="1" fill="hold" id="151">
                                          <p:stCondLst>
                                            <p:cond delay="0"/>
                                          </p:stCondLst>
                                        </p:cTn>
                                        <p:tgtEl>
                                          <p:spTgt spid="59"/>
                                        </p:tgtEl>
                                        <p:attrNameLst>
                                          <p:attrName>style.visibility</p:attrName>
                                        </p:attrNameLst>
                                      </p:cBhvr>
                                      <p:to>
                                        <p:strVal val="visible"/>
                                      </p:to>
                                    </p:set>
                                    <p:anim calcmode="lin" valueType="num">
                                      <p:cBhvr additive="base">
                                        <p:cTn dur="500" fill="hold" id="152"/>
                                        <p:tgtEl>
                                          <p:spTgt spid="59"/>
                                        </p:tgtEl>
                                        <p:attrNameLst>
                                          <p:attrName>ppt_x</p:attrName>
                                        </p:attrNameLst>
                                      </p:cBhvr>
                                      <p:tavLst>
                                        <p:tav tm="0">
                                          <p:val>
                                            <p:strVal val="1+#ppt_w/2"/>
                                          </p:val>
                                        </p:tav>
                                        <p:tav tm="100000">
                                          <p:val>
                                            <p:strVal val="#ppt_x"/>
                                          </p:val>
                                        </p:tav>
                                      </p:tavLst>
                                    </p:anim>
                                    <p:anim calcmode="lin" valueType="num">
                                      <p:cBhvr additive="base">
                                        <p:cTn dur="500" fill="hold" id="153"/>
                                        <p:tgtEl>
                                          <p:spTgt spid="59"/>
                                        </p:tgtEl>
                                        <p:attrNameLst>
                                          <p:attrName>ppt_y</p:attrName>
                                        </p:attrNameLst>
                                      </p:cBhvr>
                                      <p:tavLst>
                                        <p:tav tm="0">
                                          <p:val>
                                            <p:strVal val="1+#ppt_h/2"/>
                                          </p:val>
                                        </p:tav>
                                        <p:tav tm="100000">
                                          <p:val>
                                            <p:strVal val="#ppt_y"/>
                                          </p:val>
                                        </p:tav>
                                      </p:tavLst>
                                    </p:anim>
                                  </p:childTnLst>
                                </p:cTn>
                              </p:par>
                            </p:childTnLst>
                          </p:cTn>
                        </p:par>
                        <p:par>
                          <p:cTn fill="hold" id="154" nodeType="afterGroup">
                            <p:stCondLst>
                              <p:cond delay="15000"/>
                            </p:stCondLst>
                            <p:childTnLst>
                              <p:par>
                                <p:cTn fill="hold" grpId="0" id="155" nodeType="afterEffect" presetClass="entr" presetID="2" presetSubtype="6">
                                  <p:stCondLst>
                                    <p:cond delay="0"/>
                                  </p:stCondLst>
                                  <p:childTnLst>
                                    <p:set>
                                      <p:cBhvr>
                                        <p:cTn dur="1" fill="hold" id="156">
                                          <p:stCondLst>
                                            <p:cond delay="0"/>
                                          </p:stCondLst>
                                        </p:cTn>
                                        <p:tgtEl>
                                          <p:spTgt spid="60"/>
                                        </p:tgtEl>
                                        <p:attrNameLst>
                                          <p:attrName>style.visibility</p:attrName>
                                        </p:attrNameLst>
                                      </p:cBhvr>
                                      <p:to>
                                        <p:strVal val="visible"/>
                                      </p:to>
                                    </p:set>
                                    <p:anim calcmode="lin" valueType="num">
                                      <p:cBhvr additive="base">
                                        <p:cTn dur="500" fill="hold" id="157"/>
                                        <p:tgtEl>
                                          <p:spTgt spid="60"/>
                                        </p:tgtEl>
                                        <p:attrNameLst>
                                          <p:attrName>ppt_x</p:attrName>
                                        </p:attrNameLst>
                                      </p:cBhvr>
                                      <p:tavLst>
                                        <p:tav tm="0">
                                          <p:val>
                                            <p:strVal val="1+#ppt_w/2"/>
                                          </p:val>
                                        </p:tav>
                                        <p:tav tm="100000">
                                          <p:val>
                                            <p:strVal val="#ppt_x"/>
                                          </p:val>
                                        </p:tav>
                                      </p:tavLst>
                                    </p:anim>
                                    <p:anim calcmode="lin" valueType="num">
                                      <p:cBhvr additive="base">
                                        <p:cTn dur="500" fill="hold" id="158"/>
                                        <p:tgtEl>
                                          <p:spTgt spid="60"/>
                                        </p:tgtEl>
                                        <p:attrNameLst>
                                          <p:attrName>ppt_y</p:attrName>
                                        </p:attrNameLst>
                                      </p:cBhvr>
                                      <p:tavLst>
                                        <p:tav tm="0">
                                          <p:val>
                                            <p:strVal val="1+#ppt_h/2"/>
                                          </p:val>
                                        </p:tav>
                                        <p:tav tm="100000">
                                          <p:val>
                                            <p:strVal val="#ppt_y"/>
                                          </p:val>
                                        </p:tav>
                                      </p:tavLst>
                                    </p:anim>
                                  </p:childTnLst>
                                </p:cTn>
                              </p:par>
                            </p:childTnLst>
                          </p:cTn>
                        </p:par>
                        <p:par>
                          <p:cTn fill="hold" id="159" nodeType="afterGroup">
                            <p:stCondLst>
                              <p:cond delay="15500"/>
                            </p:stCondLst>
                            <p:childTnLst>
                              <p:par>
                                <p:cTn fill="hold" grpId="0" id="160" nodeType="afterEffect" presetClass="entr" presetID="2" presetSubtype="6">
                                  <p:stCondLst>
                                    <p:cond delay="0"/>
                                  </p:stCondLst>
                                  <p:childTnLst>
                                    <p:set>
                                      <p:cBhvr>
                                        <p:cTn dur="1" fill="hold" id="161">
                                          <p:stCondLst>
                                            <p:cond delay="0"/>
                                          </p:stCondLst>
                                        </p:cTn>
                                        <p:tgtEl>
                                          <p:spTgt spid="61"/>
                                        </p:tgtEl>
                                        <p:attrNameLst>
                                          <p:attrName>style.visibility</p:attrName>
                                        </p:attrNameLst>
                                      </p:cBhvr>
                                      <p:to>
                                        <p:strVal val="visible"/>
                                      </p:to>
                                    </p:set>
                                    <p:anim calcmode="lin" valueType="num">
                                      <p:cBhvr additive="base">
                                        <p:cTn dur="500" fill="hold" id="162"/>
                                        <p:tgtEl>
                                          <p:spTgt spid="61"/>
                                        </p:tgtEl>
                                        <p:attrNameLst>
                                          <p:attrName>ppt_x</p:attrName>
                                        </p:attrNameLst>
                                      </p:cBhvr>
                                      <p:tavLst>
                                        <p:tav tm="0">
                                          <p:val>
                                            <p:strVal val="1+#ppt_w/2"/>
                                          </p:val>
                                        </p:tav>
                                        <p:tav tm="100000">
                                          <p:val>
                                            <p:strVal val="#ppt_x"/>
                                          </p:val>
                                        </p:tav>
                                      </p:tavLst>
                                    </p:anim>
                                    <p:anim calcmode="lin" valueType="num">
                                      <p:cBhvr additive="base">
                                        <p:cTn dur="500" fill="hold" id="163"/>
                                        <p:tgtEl>
                                          <p:spTgt spid="61"/>
                                        </p:tgtEl>
                                        <p:attrNameLst>
                                          <p:attrName>ppt_y</p:attrName>
                                        </p:attrNameLst>
                                      </p:cBhvr>
                                      <p:tavLst>
                                        <p:tav tm="0">
                                          <p:val>
                                            <p:strVal val="1+#ppt_h/2"/>
                                          </p:val>
                                        </p:tav>
                                        <p:tav tm="100000">
                                          <p:val>
                                            <p:strVal val="#ppt_y"/>
                                          </p:val>
                                        </p:tav>
                                      </p:tavLst>
                                    </p:anim>
                                  </p:childTnLst>
                                </p:cTn>
                              </p:par>
                            </p:childTnLst>
                          </p:cTn>
                        </p:par>
                        <p:par>
                          <p:cTn fill="hold" id="164" nodeType="afterGroup">
                            <p:stCondLst>
                              <p:cond delay="16000"/>
                            </p:stCondLst>
                            <p:childTnLst>
                              <p:par>
                                <p:cTn fill="hold" grpId="0" id="165" nodeType="afterEffect" presetClass="entr" presetID="2" presetSubtype="2">
                                  <p:stCondLst>
                                    <p:cond delay="0"/>
                                  </p:stCondLst>
                                  <p:childTnLst>
                                    <p:set>
                                      <p:cBhvr>
                                        <p:cTn dur="1" fill="hold" id="166">
                                          <p:stCondLst>
                                            <p:cond delay="0"/>
                                          </p:stCondLst>
                                        </p:cTn>
                                        <p:tgtEl>
                                          <p:spTgt spid="66"/>
                                        </p:tgtEl>
                                        <p:attrNameLst>
                                          <p:attrName>style.visibility</p:attrName>
                                        </p:attrNameLst>
                                      </p:cBhvr>
                                      <p:to>
                                        <p:strVal val="visible"/>
                                      </p:to>
                                    </p:set>
                                    <p:anim calcmode="lin" valueType="num">
                                      <p:cBhvr additive="base">
                                        <p:cTn dur="500" fill="hold" id="167"/>
                                        <p:tgtEl>
                                          <p:spTgt spid="66"/>
                                        </p:tgtEl>
                                        <p:attrNameLst>
                                          <p:attrName>ppt_x</p:attrName>
                                        </p:attrNameLst>
                                      </p:cBhvr>
                                      <p:tavLst>
                                        <p:tav tm="0">
                                          <p:val>
                                            <p:strVal val="1+#ppt_w/2"/>
                                          </p:val>
                                        </p:tav>
                                        <p:tav tm="100000">
                                          <p:val>
                                            <p:strVal val="#ppt_x"/>
                                          </p:val>
                                        </p:tav>
                                      </p:tavLst>
                                    </p:anim>
                                    <p:anim calcmode="lin" valueType="num">
                                      <p:cBhvr additive="base">
                                        <p:cTn dur="500" fill="hold" id="168"/>
                                        <p:tgtEl>
                                          <p:spTgt spid="66"/>
                                        </p:tgtEl>
                                        <p:attrNameLst>
                                          <p:attrName>ppt_y</p:attrName>
                                        </p:attrNameLst>
                                      </p:cBhvr>
                                      <p:tavLst>
                                        <p:tav tm="0">
                                          <p:val>
                                            <p:strVal val="#ppt_y"/>
                                          </p:val>
                                        </p:tav>
                                        <p:tav tm="100000">
                                          <p:val>
                                            <p:strVal val="#ppt_y"/>
                                          </p:val>
                                        </p:tav>
                                      </p:tavLst>
                                    </p:anim>
                                  </p:childTnLst>
                                </p:cTn>
                              </p:par>
                            </p:childTnLst>
                          </p:cTn>
                        </p:par>
                        <p:par>
                          <p:cTn fill="hold" id="169" nodeType="afterGroup">
                            <p:stCondLst>
                              <p:cond delay="16500"/>
                            </p:stCondLst>
                            <p:childTnLst>
                              <p:par>
                                <p:cTn fill="hold" grpId="0" id="170" nodeType="afterEffect" presetClass="entr" presetID="2" presetSubtype="2">
                                  <p:stCondLst>
                                    <p:cond delay="0"/>
                                  </p:stCondLst>
                                  <p:childTnLst>
                                    <p:set>
                                      <p:cBhvr>
                                        <p:cTn dur="1" fill="hold" id="171">
                                          <p:stCondLst>
                                            <p:cond delay="0"/>
                                          </p:stCondLst>
                                        </p:cTn>
                                        <p:tgtEl>
                                          <p:spTgt spid="67"/>
                                        </p:tgtEl>
                                        <p:attrNameLst>
                                          <p:attrName>style.visibility</p:attrName>
                                        </p:attrNameLst>
                                      </p:cBhvr>
                                      <p:to>
                                        <p:strVal val="visible"/>
                                      </p:to>
                                    </p:set>
                                    <p:anim calcmode="lin" valueType="num">
                                      <p:cBhvr additive="base">
                                        <p:cTn dur="500" fill="hold" id="172"/>
                                        <p:tgtEl>
                                          <p:spTgt spid="67"/>
                                        </p:tgtEl>
                                        <p:attrNameLst>
                                          <p:attrName>ppt_x</p:attrName>
                                        </p:attrNameLst>
                                      </p:cBhvr>
                                      <p:tavLst>
                                        <p:tav tm="0">
                                          <p:val>
                                            <p:strVal val="1+#ppt_w/2"/>
                                          </p:val>
                                        </p:tav>
                                        <p:tav tm="100000">
                                          <p:val>
                                            <p:strVal val="#ppt_x"/>
                                          </p:val>
                                        </p:tav>
                                      </p:tavLst>
                                    </p:anim>
                                    <p:anim calcmode="lin" valueType="num">
                                      <p:cBhvr additive="base">
                                        <p:cTn dur="500" fill="hold" id="173"/>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6"/>
      <p:bldP grpId="0" spid="6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63"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4"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2641852" y="2810409"/>
            <a:ext cx="1307391" cy="1321216"/>
            <a:chOff x="2641852" y="2810409"/>
            <a:chExt cx="1307391" cy="1321216"/>
          </a:xfrm>
        </p:grpSpPr>
        <p:grpSp>
          <p:nvGrpSpPr>
            <p:cNvPr id="68" name="组合 102"/>
            <p:cNvGrpSpPr/>
            <p:nvPr/>
          </p:nvGrpSpPr>
          <p:grpSpPr>
            <a:xfrm>
              <a:off x="2641852" y="2810409"/>
              <a:ext cx="1307391" cy="1321216"/>
              <a:chOff x="1148973" y="1803300"/>
              <a:chExt cx="2641800" cy="2641800"/>
            </a:xfrm>
            <a:solidFill>
              <a:schemeClr val="accent5"/>
            </a:solidFill>
          </p:grpSpPr>
          <p:grpSp>
            <p:nvGrpSpPr>
              <p:cNvPr id="79" name="组合 103"/>
              <p:cNvGrpSpPr/>
              <p:nvPr/>
            </p:nvGrpSpPr>
            <p:grpSpPr>
              <a:xfrm>
                <a:off x="1148973" y="1803300"/>
                <a:ext cx="2641800" cy="2641800"/>
                <a:chOff x="1148973" y="1803300"/>
                <a:chExt cx="2641800" cy="2641800"/>
              </a:xfrm>
              <a:grpFill/>
            </p:grpSpPr>
            <p:sp>
              <p:nvSpPr>
                <p:cNvPr id="81"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2"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3"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4"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5"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6"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7"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8"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9"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0"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1"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2"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80"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69" name="Group 178"/>
            <p:cNvGrpSpPr/>
            <p:nvPr/>
          </p:nvGrpSpPr>
          <p:grpSpPr>
            <a:xfrm>
              <a:off x="3133136" y="3308569"/>
              <a:ext cx="332891" cy="333460"/>
              <a:chOff x="9145588" y="4435475"/>
              <a:chExt cx="464344" cy="465138"/>
            </a:xfrm>
            <a:solidFill>
              <a:schemeClr val="bg2"/>
            </a:solidFill>
          </p:grpSpPr>
          <p:sp>
            <p:nvSpPr>
              <p:cNvPr id="70"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1"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2"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3"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4"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5"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6"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7"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78"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grpSp>
        <p:nvGrpSpPr>
          <p:cNvPr id="93" name="组合 92"/>
          <p:cNvGrpSpPr/>
          <p:nvPr/>
        </p:nvGrpSpPr>
        <p:grpSpPr>
          <a:xfrm>
            <a:off x="3102891" y="1262744"/>
            <a:ext cx="1581943" cy="1598672"/>
            <a:chOff x="3102891" y="1262744"/>
            <a:chExt cx="1581943" cy="1598672"/>
          </a:xfrm>
        </p:grpSpPr>
        <p:grpSp>
          <p:nvGrpSpPr>
            <p:cNvPr id="94" name="组合 102"/>
            <p:cNvGrpSpPr/>
            <p:nvPr/>
          </p:nvGrpSpPr>
          <p:grpSpPr>
            <a:xfrm>
              <a:off x="3102891" y="1262744"/>
              <a:ext cx="1581943" cy="1598672"/>
              <a:chOff x="1148973" y="1803300"/>
              <a:chExt cx="2641800" cy="2641800"/>
            </a:xfrm>
            <a:solidFill>
              <a:schemeClr val="accent1"/>
            </a:solidFill>
          </p:grpSpPr>
          <p:grpSp>
            <p:nvGrpSpPr>
              <p:cNvPr id="98" name="组合 103"/>
              <p:cNvGrpSpPr/>
              <p:nvPr/>
            </p:nvGrpSpPr>
            <p:grpSpPr>
              <a:xfrm>
                <a:off x="1148973" y="1803300"/>
                <a:ext cx="2641800" cy="2641800"/>
                <a:chOff x="1148973" y="1803300"/>
                <a:chExt cx="2641800" cy="2641800"/>
              </a:xfrm>
              <a:grpFill/>
            </p:grpSpPr>
            <p:sp>
              <p:nvSpPr>
                <p:cNvPr id="100"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1"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2"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3"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4"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5"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6"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7"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8"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9"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0"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11"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99"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95" name="Group 188"/>
            <p:cNvGrpSpPr/>
            <p:nvPr/>
          </p:nvGrpSpPr>
          <p:grpSpPr>
            <a:xfrm>
              <a:off x="3736644" y="1900472"/>
              <a:ext cx="332891" cy="323217"/>
              <a:chOff x="8216107" y="4449763"/>
              <a:chExt cx="464344" cy="450850"/>
            </a:xfrm>
            <a:solidFill>
              <a:schemeClr val="tx2"/>
            </a:solidFill>
          </p:grpSpPr>
          <p:sp>
            <p:nvSpPr>
              <p:cNvPr id="96" name="AutoShape 16"/>
              <p:cNvSpPr/>
              <p:nvPr/>
            </p:nvSpPr>
            <p:spPr bwMode="auto">
              <a:xfrm>
                <a:off x="8448675" y="4696619"/>
                <a:ext cx="57944" cy="587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7" name="AutoShape 17"/>
              <p:cNvSpPr/>
              <p:nvPr/>
            </p:nvSpPr>
            <p:spPr bwMode="auto">
              <a:xfrm>
                <a:off x="8216107" y="4449763"/>
                <a:ext cx="464344" cy="450850"/>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12" name="组合 111"/>
          <p:cNvGrpSpPr/>
          <p:nvPr/>
        </p:nvGrpSpPr>
        <p:grpSpPr>
          <a:xfrm>
            <a:off x="4000774" y="2517757"/>
            <a:ext cx="2105566" cy="2127832"/>
            <a:chOff x="4000774" y="2517757"/>
            <a:chExt cx="2105566" cy="2127832"/>
          </a:xfrm>
        </p:grpSpPr>
        <p:grpSp>
          <p:nvGrpSpPr>
            <p:cNvPr id="113" name="组合 102"/>
            <p:cNvGrpSpPr/>
            <p:nvPr/>
          </p:nvGrpSpPr>
          <p:grpSpPr>
            <a:xfrm>
              <a:off x="4000774" y="2517757"/>
              <a:ext cx="2105566" cy="2127832"/>
              <a:chOff x="1148973" y="1803300"/>
              <a:chExt cx="2641800" cy="2641800"/>
            </a:xfrm>
            <a:solidFill>
              <a:schemeClr val="accent4"/>
            </a:solidFill>
          </p:grpSpPr>
          <p:grpSp>
            <p:nvGrpSpPr>
              <p:cNvPr id="118" name="组合 103"/>
              <p:cNvGrpSpPr/>
              <p:nvPr/>
            </p:nvGrpSpPr>
            <p:grpSpPr>
              <a:xfrm>
                <a:off x="1148973" y="1803300"/>
                <a:ext cx="2641800" cy="2641800"/>
                <a:chOff x="1148973" y="1803300"/>
                <a:chExt cx="2641800" cy="2641800"/>
              </a:xfrm>
              <a:grpFill/>
            </p:grpSpPr>
            <p:sp>
              <p:nvSpPr>
                <p:cNvPr id="120"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1"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2"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3"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4"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5"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6"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7"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8"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9"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30"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31"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19"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114" name="Group 191"/>
            <p:cNvGrpSpPr/>
            <p:nvPr/>
          </p:nvGrpSpPr>
          <p:grpSpPr>
            <a:xfrm>
              <a:off x="4869442" y="3379417"/>
              <a:ext cx="402798" cy="402798"/>
              <a:chOff x="4439444" y="1652588"/>
              <a:chExt cx="464344" cy="464344"/>
            </a:xfrm>
            <a:solidFill>
              <a:schemeClr val="tx2"/>
            </a:solidFill>
          </p:grpSpPr>
          <p:sp>
            <p:nvSpPr>
              <p:cNvPr id="115"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16"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17"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grpSp>
        <p:nvGrpSpPr>
          <p:cNvPr id="132" name="组合 131"/>
          <p:cNvGrpSpPr/>
          <p:nvPr/>
        </p:nvGrpSpPr>
        <p:grpSpPr>
          <a:xfrm>
            <a:off x="4756435" y="1407939"/>
            <a:ext cx="1080488" cy="1091915"/>
            <a:chOff x="4756435" y="1407939"/>
            <a:chExt cx="1080488" cy="1091915"/>
          </a:xfrm>
        </p:grpSpPr>
        <p:grpSp>
          <p:nvGrpSpPr>
            <p:cNvPr id="133" name="组合 102"/>
            <p:cNvGrpSpPr/>
            <p:nvPr/>
          </p:nvGrpSpPr>
          <p:grpSpPr>
            <a:xfrm>
              <a:off x="4756435" y="1407939"/>
              <a:ext cx="1080488" cy="1091915"/>
              <a:chOff x="1148973" y="1803300"/>
              <a:chExt cx="2641800" cy="2641800"/>
            </a:xfrm>
            <a:solidFill>
              <a:schemeClr val="accent2"/>
            </a:solidFill>
          </p:grpSpPr>
          <p:grpSp>
            <p:nvGrpSpPr>
              <p:cNvPr id="142" name="组合 103"/>
              <p:cNvGrpSpPr/>
              <p:nvPr/>
            </p:nvGrpSpPr>
            <p:grpSpPr>
              <a:xfrm>
                <a:off x="1148973" y="1803300"/>
                <a:ext cx="2641800" cy="2641800"/>
                <a:chOff x="1148973" y="1803300"/>
                <a:chExt cx="2641800" cy="2641800"/>
              </a:xfrm>
              <a:grpFill/>
            </p:grpSpPr>
            <p:sp>
              <p:nvSpPr>
                <p:cNvPr id="144"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45"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46"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47"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48"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49"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50"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51"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52"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53"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54"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55"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43" name="同心圆 104"/>
              <p:cNvSpPr/>
              <p:nvPr/>
            </p:nvSpPr>
            <p:spPr>
              <a:xfrm>
                <a:off x="1548094" y="2204639"/>
                <a:ext cx="1872068" cy="1872223"/>
              </a:xfrm>
              <a:prstGeom prst="donut">
                <a:avLst>
                  <a:gd fmla="val 5497" name="adj"/>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134" name="Group 195"/>
            <p:cNvGrpSpPr/>
            <p:nvPr/>
          </p:nvGrpSpPr>
          <p:grpSpPr>
            <a:xfrm>
              <a:off x="5132906" y="1822348"/>
              <a:ext cx="332891" cy="260053"/>
              <a:chOff x="2581275" y="1710532"/>
              <a:chExt cx="464344" cy="362744"/>
            </a:xfrm>
            <a:solidFill>
              <a:schemeClr val="bg2"/>
            </a:solidFill>
          </p:grpSpPr>
          <p:sp>
            <p:nvSpPr>
              <p:cNvPr id="135"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36"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37"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38"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39"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40"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41"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56" name="组合 155"/>
          <p:cNvGrpSpPr/>
          <p:nvPr/>
        </p:nvGrpSpPr>
        <p:grpSpPr>
          <a:xfrm>
            <a:off x="1078513" y="1638320"/>
            <a:ext cx="1923767" cy="781585"/>
            <a:chOff x="1078513" y="1638320"/>
            <a:chExt cx="1923767" cy="781585"/>
          </a:xfrm>
        </p:grpSpPr>
        <p:sp>
          <p:nvSpPr>
            <p:cNvPr id="157" name="TextBox 259"/>
            <p:cNvSpPr txBox="1"/>
            <p:nvPr/>
          </p:nvSpPr>
          <p:spPr>
            <a:xfrm>
              <a:off x="1078513" y="1958240"/>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158" name="TextBox 260"/>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mj-ea"/>
                  <a:ea typeface="+mj-ea"/>
                </a:rPr>
                <a:t>标题文字</a:t>
              </a:r>
            </a:p>
          </p:txBody>
        </p:sp>
      </p:grpSp>
      <p:grpSp>
        <p:nvGrpSpPr>
          <p:cNvPr id="159" name="组合 158"/>
          <p:cNvGrpSpPr/>
          <p:nvPr/>
        </p:nvGrpSpPr>
        <p:grpSpPr>
          <a:xfrm>
            <a:off x="6059713" y="1638320"/>
            <a:ext cx="1923767" cy="781585"/>
            <a:chOff x="1078513" y="1638320"/>
            <a:chExt cx="1923767" cy="781585"/>
          </a:xfrm>
        </p:grpSpPr>
        <p:sp>
          <p:nvSpPr>
            <p:cNvPr id="160" name="TextBox 262"/>
            <p:cNvSpPr txBox="1"/>
            <p:nvPr/>
          </p:nvSpPr>
          <p:spPr>
            <a:xfrm>
              <a:off x="1078513" y="1958240"/>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161" name="TextBox 263"/>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z="1600">
                  <a:solidFill>
                    <a:schemeClr val="bg2"/>
                  </a:solidFill>
                  <a:latin typeface="+mj-ea"/>
                  <a:ea typeface="+mj-ea"/>
                </a:rPr>
                <a:t>标题文字</a:t>
              </a:r>
            </a:p>
          </p:txBody>
        </p:sp>
      </p:grpSp>
      <p:grpSp>
        <p:nvGrpSpPr>
          <p:cNvPr id="162" name="组合 161"/>
          <p:cNvGrpSpPr/>
          <p:nvPr/>
        </p:nvGrpSpPr>
        <p:grpSpPr>
          <a:xfrm>
            <a:off x="640363" y="3200269"/>
            <a:ext cx="1923767" cy="781585"/>
            <a:chOff x="1078513" y="1638320"/>
            <a:chExt cx="1923767" cy="781585"/>
          </a:xfrm>
        </p:grpSpPr>
        <p:sp>
          <p:nvSpPr>
            <p:cNvPr id="163" name="TextBox 265"/>
            <p:cNvSpPr txBox="1"/>
            <p:nvPr/>
          </p:nvSpPr>
          <p:spPr>
            <a:xfrm>
              <a:off x="1078513" y="1958240"/>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164" name="TextBox 266"/>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z="1600">
                  <a:solidFill>
                    <a:schemeClr val="bg2"/>
                  </a:solidFill>
                  <a:latin typeface="+mj-ea"/>
                  <a:ea typeface="+mj-ea"/>
                </a:rPr>
                <a:t>标题文字</a:t>
              </a:r>
            </a:p>
          </p:txBody>
        </p:sp>
      </p:grpSp>
      <p:grpSp>
        <p:nvGrpSpPr>
          <p:cNvPr id="165" name="组合 164"/>
          <p:cNvGrpSpPr/>
          <p:nvPr/>
        </p:nvGrpSpPr>
        <p:grpSpPr>
          <a:xfrm>
            <a:off x="6469288" y="3200269"/>
            <a:ext cx="1923767" cy="781585"/>
            <a:chOff x="1078513" y="1638320"/>
            <a:chExt cx="1923767" cy="781585"/>
          </a:xfrm>
        </p:grpSpPr>
        <p:sp>
          <p:nvSpPr>
            <p:cNvPr id="166" name="TextBox 268"/>
            <p:cNvSpPr txBox="1"/>
            <p:nvPr/>
          </p:nvSpPr>
          <p:spPr>
            <a:xfrm>
              <a:off x="1078513" y="1958240"/>
              <a:ext cx="1923767" cy="457200"/>
            </a:xfrm>
            <a:prstGeom prst="rect">
              <a:avLst/>
            </a:prstGeom>
            <a:noFill/>
          </p:spPr>
          <p:txBody>
            <a:bodyPr anchor="t" lIns="0" rtlCol="0" tIns="0" wrap="square">
              <a:spAutoFit/>
            </a:bodyPr>
            <a:lstStyle/>
            <a:p>
              <a:r>
                <a:rPr altLang="en-US" lang="zh-CN" sz="900">
                  <a:latin typeface="+mj-ea"/>
                </a:rPr>
                <a:t>单击此处添加文本单击此处添加文本</a:t>
              </a:r>
            </a:p>
            <a:p>
              <a:r>
                <a:rPr altLang="en-US" lang="zh-CN" sz="900">
                  <a:latin typeface="+mj-ea"/>
                </a:rPr>
                <a:t>单击此处添加文本单击此处添加文本</a:t>
              </a:r>
            </a:p>
            <a:p>
              <a:r>
                <a:rPr altLang="en-US" lang="zh-CN" sz="900">
                  <a:latin typeface="+mj-ea"/>
                </a:rPr>
                <a:t>单击此处添加文本单击此处添加文本</a:t>
              </a:r>
            </a:p>
          </p:txBody>
        </p:sp>
        <p:sp>
          <p:nvSpPr>
            <p:cNvPr id="167" name="TextBox 269"/>
            <p:cNvSpPr txBox="1"/>
            <p:nvPr/>
          </p:nvSpPr>
          <p:spPr>
            <a:xfrm>
              <a:off x="1612615" y="1638320"/>
              <a:ext cx="812800" cy="243840"/>
            </a:xfrm>
            <a:prstGeom prst="rect">
              <a:avLst/>
            </a:prstGeom>
            <a:noFill/>
          </p:spPr>
          <p:txBody>
            <a:bodyPr anchor="t" bIns="0" lIns="0" rIns="0" rtlCol="0" tIns="0" wrap="none">
              <a:spAutoFit/>
            </a:bodyPr>
            <a:lstStyle/>
            <a:p>
              <a:pPr algn="ctr"/>
              <a:r>
                <a:rPr altLang="en-US" lang="zh-CN" sz="1600">
                  <a:solidFill>
                    <a:schemeClr val="tx2"/>
                  </a:solidFill>
                  <a:latin typeface="+mj-ea"/>
                  <a:ea typeface="+mj-ea"/>
                </a:rPr>
                <a:t>标题文字</a:t>
              </a:r>
            </a:p>
          </p:txBody>
        </p:sp>
      </p:grpSp>
    </p:spTree>
    <p:extLst>
      <p:ext uri="{BB962C8B-B14F-4D97-AF65-F5344CB8AC3E}">
        <p14:creationId val="4133833412"/>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p:cTn dur="500" fill="hold" id="7"/>
                                        <p:tgtEl>
                                          <p:spTgt spid="65"/>
                                        </p:tgtEl>
                                        <p:attrNameLst>
                                          <p:attrName>ppt_w</p:attrName>
                                        </p:attrNameLst>
                                      </p:cBhvr>
                                      <p:tavLst>
                                        <p:tav tm="0">
                                          <p:val>
                                            <p:fltVal val="0"/>
                                          </p:val>
                                        </p:tav>
                                        <p:tav tm="100000">
                                          <p:val>
                                            <p:strVal val="#ppt_w"/>
                                          </p:val>
                                        </p:tav>
                                      </p:tavLst>
                                    </p:anim>
                                    <p:anim calcmode="lin" valueType="num">
                                      <p:cBhvr>
                                        <p:cTn dur="500" fill="hold" id="8"/>
                                        <p:tgtEl>
                                          <p:spTgt spid="65"/>
                                        </p:tgtEl>
                                        <p:attrNameLst>
                                          <p:attrName>ppt_h</p:attrName>
                                        </p:attrNameLst>
                                      </p:cBhvr>
                                      <p:tavLst>
                                        <p:tav tm="0">
                                          <p:val>
                                            <p:fltVal val="0"/>
                                          </p:val>
                                        </p:tav>
                                        <p:tav tm="100000">
                                          <p:val>
                                            <p:strVal val="#ppt_h"/>
                                          </p:val>
                                        </p:tav>
                                      </p:tavLst>
                                    </p:anim>
                                    <p:animEffect filter="fade" transition="in">
                                      <p:cBhvr>
                                        <p:cTn dur="500" id="9"/>
                                        <p:tgtEl>
                                          <p:spTgt spid="6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93"/>
                                        </p:tgtEl>
                                        <p:attrNameLst>
                                          <p:attrName>style.visibility</p:attrName>
                                        </p:attrNameLst>
                                      </p:cBhvr>
                                      <p:to>
                                        <p:strVal val="visible"/>
                                      </p:to>
                                    </p:set>
                                    <p:anim calcmode="lin" valueType="num">
                                      <p:cBhvr>
                                        <p:cTn dur="500" fill="hold" id="13"/>
                                        <p:tgtEl>
                                          <p:spTgt spid="93"/>
                                        </p:tgtEl>
                                        <p:attrNameLst>
                                          <p:attrName>ppt_w</p:attrName>
                                        </p:attrNameLst>
                                      </p:cBhvr>
                                      <p:tavLst>
                                        <p:tav tm="0">
                                          <p:val>
                                            <p:fltVal val="0"/>
                                          </p:val>
                                        </p:tav>
                                        <p:tav tm="100000">
                                          <p:val>
                                            <p:strVal val="#ppt_w"/>
                                          </p:val>
                                        </p:tav>
                                      </p:tavLst>
                                    </p:anim>
                                    <p:anim calcmode="lin" valueType="num">
                                      <p:cBhvr>
                                        <p:cTn dur="500" fill="hold" id="14"/>
                                        <p:tgtEl>
                                          <p:spTgt spid="93"/>
                                        </p:tgtEl>
                                        <p:attrNameLst>
                                          <p:attrName>ppt_h</p:attrName>
                                        </p:attrNameLst>
                                      </p:cBhvr>
                                      <p:tavLst>
                                        <p:tav tm="0">
                                          <p:val>
                                            <p:fltVal val="0"/>
                                          </p:val>
                                        </p:tav>
                                        <p:tav tm="100000">
                                          <p:val>
                                            <p:strVal val="#ppt_h"/>
                                          </p:val>
                                        </p:tav>
                                      </p:tavLst>
                                    </p:anim>
                                    <p:animEffect filter="fade" transition="in">
                                      <p:cBhvr>
                                        <p:cTn dur="500" id="15"/>
                                        <p:tgtEl>
                                          <p:spTgt spid="93"/>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12"/>
                                        </p:tgtEl>
                                        <p:attrNameLst>
                                          <p:attrName>style.visibility</p:attrName>
                                        </p:attrNameLst>
                                      </p:cBhvr>
                                      <p:to>
                                        <p:strVal val="visible"/>
                                      </p:to>
                                    </p:set>
                                    <p:anim calcmode="lin" valueType="num">
                                      <p:cBhvr>
                                        <p:cTn dur="500" fill="hold" id="19"/>
                                        <p:tgtEl>
                                          <p:spTgt spid="112"/>
                                        </p:tgtEl>
                                        <p:attrNameLst>
                                          <p:attrName>ppt_w</p:attrName>
                                        </p:attrNameLst>
                                      </p:cBhvr>
                                      <p:tavLst>
                                        <p:tav tm="0">
                                          <p:val>
                                            <p:fltVal val="0"/>
                                          </p:val>
                                        </p:tav>
                                        <p:tav tm="100000">
                                          <p:val>
                                            <p:strVal val="#ppt_w"/>
                                          </p:val>
                                        </p:tav>
                                      </p:tavLst>
                                    </p:anim>
                                    <p:anim calcmode="lin" valueType="num">
                                      <p:cBhvr>
                                        <p:cTn dur="500" fill="hold" id="20"/>
                                        <p:tgtEl>
                                          <p:spTgt spid="112"/>
                                        </p:tgtEl>
                                        <p:attrNameLst>
                                          <p:attrName>ppt_h</p:attrName>
                                        </p:attrNameLst>
                                      </p:cBhvr>
                                      <p:tavLst>
                                        <p:tav tm="0">
                                          <p:val>
                                            <p:fltVal val="0"/>
                                          </p:val>
                                        </p:tav>
                                        <p:tav tm="100000">
                                          <p:val>
                                            <p:strVal val="#ppt_h"/>
                                          </p:val>
                                        </p:tav>
                                      </p:tavLst>
                                    </p:anim>
                                    <p:animEffect filter="fade" transition="in">
                                      <p:cBhvr>
                                        <p:cTn dur="500" id="21"/>
                                        <p:tgtEl>
                                          <p:spTgt spid="112"/>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32"/>
                                        </p:tgtEl>
                                        <p:attrNameLst>
                                          <p:attrName>style.visibility</p:attrName>
                                        </p:attrNameLst>
                                      </p:cBhvr>
                                      <p:to>
                                        <p:strVal val="visible"/>
                                      </p:to>
                                    </p:set>
                                    <p:anim calcmode="lin" valueType="num">
                                      <p:cBhvr>
                                        <p:cTn dur="500" fill="hold" id="25"/>
                                        <p:tgtEl>
                                          <p:spTgt spid="132"/>
                                        </p:tgtEl>
                                        <p:attrNameLst>
                                          <p:attrName>ppt_w</p:attrName>
                                        </p:attrNameLst>
                                      </p:cBhvr>
                                      <p:tavLst>
                                        <p:tav tm="0">
                                          <p:val>
                                            <p:fltVal val="0"/>
                                          </p:val>
                                        </p:tav>
                                        <p:tav tm="100000">
                                          <p:val>
                                            <p:strVal val="#ppt_w"/>
                                          </p:val>
                                        </p:tav>
                                      </p:tavLst>
                                    </p:anim>
                                    <p:anim calcmode="lin" valueType="num">
                                      <p:cBhvr>
                                        <p:cTn dur="500" fill="hold" id="26"/>
                                        <p:tgtEl>
                                          <p:spTgt spid="132"/>
                                        </p:tgtEl>
                                        <p:attrNameLst>
                                          <p:attrName>ppt_h</p:attrName>
                                        </p:attrNameLst>
                                      </p:cBhvr>
                                      <p:tavLst>
                                        <p:tav tm="0">
                                          <p:val>
                                            <p:fltVal val="0"/>
                                          </p:val>
                                        </p:tav>
                                        <p:tav tm="100000">
                                          <p:val>
                                            <p:strVal val="#ppt_h"/>
                                          </p:val>
                                        </p:tav>
                                      </p:tavLst>
                                    </p:anim>
                                    <p:animEffect filter="fade" transition="in">
                                      <p:cBhvr>
                                        <p:cTn dur="500" id="27"/>
                                        <p:tgtEl>
                                          <p:spTgt spid="132"/>
                                        </p:tgtEl>
                                      </p:cBhvr>
                                    </p:animEffect>
                                  </p:childTnLst>
                                </p:cTn>
                              </p:par>
                            </p:childTnLst>
                          </p:cTn>
                        </p:par>
                        <p:par>
                          <p:cTn fill="hold" id="28" nodeType="afterGroup">
                            <p:stCondLst>
                              <p:cond delay="2000"/>
                            </p:stCondLst>
                            <p:childTnLst>
                              <p:par>
                                <p:cTn fill="hold" id="29" nodeType="afterEffect" presetClass="entr" presetID="2" presetSubtype="8">
                                  <p:stCondLst>
                                    <p:cond delay="0"/>
                                  </p:stCondLst>
                                  <p:childTnLst>
                                    <p:set>
                                      <p:cBhvr>
                                        <p:cTn dur="1" fill="hold" id="30">
                                          <p:stCondLst>
                                            <p:cond delay="0"/>
                                          </p:stCondLst>
                                        </p:cTn>
                                        <p:tgtEl>
                                          <p:spTgt spid="156"/>
                                        </p:tgtEl>
                                        <p:attrNameLst>
                                          <p:attrName>style.visibility</p:attrName>
                                        </p:attrNameLst>
                                      </p:cBhvr>
                                      <p:to>
                                        <p:strVal val="visible"/>
                                      </p:to>
                                    </p:set>
                                    <p:anim calcmode="lin" valueType="num">
                                      <p:cBhvr additive="base">
                                        <p:cTn dur="500" fill="hold" id="31"/>
                                        <p:tgtEl>
                                          <p:spTgt spid="156"/>
                                        </p:tgtEl>
                                        <p:attrNameLst>
                                          <p:attrName>ppt_x</p:attrName>
                                        </p:attrNameLst>
                                      </p:cBhvr>
                                      <p:tavLst>
                                        <p:tav tm="0">
                                          <p:val>
                                            <p:strVal val="0-#ppt_w/2"/>
                                          </p:val>
                                        </p:tav>
                                        <p:tav tm="100000">
                                          <p:val>
                                            <p:strVal val="#ppt_x"/>
                                          </p:val>
                                        </p:tav>
                                      </p:tavLst>
                                    </p:anim>
                                    <p:anim calcmode="lin" valueType="num">
                                      <p:cBhvr additive="base">
                                        <p:cTn dur="500" fill="hold" id="32"/>
                                        <p:tgtEl>
                                          <p:spTgt spid="156"/>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fill="hold" id="34" nodeType="afterEffect" presetClass="entr" presetID="2" presetSubtype="8">
                                  <p:stCondLst>
                                    <p:cond delay="0"/>
                                  </p:stCondLst>
                                  <p:childTnLst>
                                    <p:set>
                                      <p:cBhvr>
                                        <p:cTn dur="1" fill="hold" id="35">
                                          <p:stCondLst>
                                            <p:cond delay="0"/>
                                          </p:stCondLst>
                                        </p:cTn>
                                        <p:tgtEl>
                                          <p:spTgt spid="162"/>
                                        </p:tgtEl>
                                        <p:attrNameLst>
                                          <p:attrName>style.visibility</p:attrName>
                                        </p:attrNameLst>
                                      </p:cBhvr>
                                      <p:to>
                                        <p:strVal val="visible"/>
                                      </p:to>
                                    </p:set>
                                    <p:anim calcmode="lin" valueType="num">
                                      <p:cBhvr additive="base">
                                        <p:cTn dur="500" fill="hold" id="36"/>
                                        <p:tgtEl>
                                          <p:spTgt spid="162"/>
                                        </p:tgtEl>
                                        <p:attrNameLst>
                                          <p:attrName>ppt_x</p:attrName>
                                        </p:attrNameLst>
                                      </p:cBhvr>
                                      <p:tavLst>
                                        <p:tav tm="0">
                                          <p:val>
                                            <p:strVal val="0-#ppt_w/2"/>
                                          </p:val>
                                        </p:tav>
                                        <p:tav tm="100000">
                                          <p:val>
                                            <p:strVal val="#ppt_x"/>
                                          </p:val>
                                        </p:tav>
                                      </p:tavLst>
                                    </p:anim>
                                    <p:anim calcmode="lin" valueType="num">
                                      <p:cBhvr additive="base">
                                        <p:cTn dur="500" fill="hold" id="37"/>
                                        <p:tgtEl>
                                          <p:spTgt spid="162"/>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id="39" nodeType="afterEffect" presetClass="entr" presetID="2" presetSubtype="2">
                                  <p:stCondLst>
                                    <p:cond delay="0"/>
                                  </p:stCondLst>
                                  <p:childTnLst>
                                    <p:set>
                                      <p:cBhvr>
                                        <p:cTn dur="1" fill="hold" id="40">
                                          <p:stCondLst>
                                            <p:cond delay="0"/>
                                          </p:stCondLst>
                                        </p:cTn>
                                        <p:tgtEl>
                                          <p:spTgt spid="159"/>
                                        </p:tgtEl>
                                        <p:attrNameLst>
                                          <p:attrName>style.visibility</p:attrName>
                                        </p:attrNameLst>
                                      </p:cBhvr>
                                      <p:to>
                                        <p:strVal val="visible"/>
                                      </p:to>
                                    </p:set>
                                    <p:anim calcmode="lin" valueType="num">
                                      <p:cBhvr additive="base">
                                        <p:cTn dur="500" fill="hold" id="41"/>
                                        <p:tgtEl>
                                          <p:spTgt spid="159"/>
                                        </p:tgtEl>
                                        <p:attrNameLst>
                                          <p:attrName>ppt_x</p:attrName>
                                        </p:attrNameLst>
                                      </p:cBhvr>
                                      <p:tavLst>
                                        <p:tav tm="0">
                                          <p:val>
                                            <p:strVal val="1+#ppt_w/2"/>
                                          </p:val>
                                        </p:tav>
                                        <p:tav tm="100000">
                                          <p:val>
                                            <p:strVal val="#ppt_x"/>
                                          </p:val>
                                        </p:tav>
                                      </p:tavLst>
                                    </p:anim>
                                    <p:anim calcmode="lin" valueType="num">
                                      <p:cBhvr additive="base">
                                        <p:cTn dur="500" fill="hold" id="42"/>
                                        <p:tgtEl>
                                          <p:spTgt spid="15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fill="hold" id="44" nodeType="afterEffect" presetClass="entr" presetID="2" presetSubtype="2">
                                  <p:stCondLst>
                                    <p:cond delay="0"/>
                                  </p:stCondLst>
                                  <p:childTnLst>
                                    <p:set>
                                      <p:cBhvr>
                                        <p:cTn dur="1" fill="hold" id="45">
                                          <p:stCondLst>
                                            <p:cond delay="0"/>
                                          </p:stCondLst>
                                        </p:cTn>
                                        <p:tgtEl>
                                          <p:spTgt spid="165"/>
                                        </p:tgtEl>
                                        <p:attrNameLst>
                                          <p:attrName>style.visibility</p:attrName>
                                        </p:attrNameLst>
                                      </p:cBhvr>
                                      <p:to>
                                        <p:strVal val="visible"/>
                                      </p:to>
                                    </p:set>
                                    <p:anim calcmode="lin" valueType="num">
                                      <p:cBhvr additive="base">
                                        <p:cTn dur="500" fill="hold" id="46"/>
                                        <p:tgtEl>
                                          <p:spTgt spid="165"/>
                                        </p:tgtEl>
                                        <p:attrNameLst>
                                          <p:attrName>ppt_x</p:attrName>
                                        </p:attrNameLst>
                                      </p:cBhvr>
                                      <p:tavLst>
                                        <p:tav tm="0">
                                          <p:val>
                                            <p:strVal val="1+#ppt_w/2"/>
                                          </p:val>
                                        </p:tav>
                                        <p:tav tm="100000">
                                          <p:val>
                                            <p:strVal val="#ppt_x"/>
                                          </p:val>
                                        </p:tav>
                                      </p:tavLst>
                                    </p:anim>
                                    <p:anim calcmode="lin" valueType="num">
                                      <p:cBhvr additive="base">
                                        <p:cTn dur="500" fill="hold" id="47"/>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49314" y="2545158"/>
            <a:ext cx="1441680" cy="124275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0" name="Freeform 2345"/>
            <p:cNvSpPr>
              <a:spLocks noEditPoints="1"/>
            </p:cNvSpPr>
            <p:nvPr/>
          </p:nvSpPr>
          <p:spPr bwMode="auto">
            <a:xfrm>
              <a:off x="1368989" y="2843553"/>
              <a:ext cx="412388" cy="763308"/>
            </a:xfrm>
            <a:custGeom>
              <a:gdLst>
                <a:gd fmla="*/ 292714 w 86" name="T0"/>
                <a:gd fmla="*/ 0 h 164" name="T1"/>
                <a:gd fmla="*/ 197411 w 86" name="T2"/>
                <a:gd fmla="*/ 72758 h 164" name="T3"/>
                <a:gd fmla="*/ 81687 w 86" name="T4"/>
                <a:gd fmla="*/ 85987 h 164" name="T5"/>
                <a:gd fmla="*/ 68073 w 86" name="T6"/>
                <a:gd fmla="*/ 198432 h 164" name="T7"/>
                <a:gd fmla="*/ 0 w 86" name="T8"/>
                <a:gd fmla="*/ 291034 h 164" name="T9"/>
                <a:gd fmla="*/ 68073 w 86" name="T10"/>
                <a:gd fmla="*/ 377021 h 164" name="T11"/>
                <a:gd fmla="*/ 81687 w 86" name="T12"/>
                <a:gd fmla="*/ 489466 h 164" name="T13"/>
                <a:gd fmla="*/ 197411 w 86" name="T14"/>
                <a:gd fmla="*/ 509309 h 164" name="T15"/>
                <a:gd fmla="*/ 292714 w 86" name="T16"/>
                <a:gd fmla="*/ 575453 h 164" name="T17"/>
                <a:gd fmla="*/ 388016 w 86" name="T18"/>
                <a:gd fmla="*/ 509309 h 164" name="T19"/>
                <a:gd fmla="*/ 503740 w 86" name="T20"/>
                <a:gd fmla="*/ 489466 h 164" name="T21"/>
                <a:gd fmla="*/ 517354 w 86" name="T22"/>
                <a:gd fmla="*/ 377021 h 164" name="T23"/>
                <a:gd fmla="*/ 585427 w 86" name="T24"/>
                <a:gd fmla="*/ 291034 h 164" name="T25"/>
                <a:gd fmla="*/ 517354 w 86" name="T26"/>
                <a:gd fmla="*/ 198432 h 164" name="T27"/>
                <a:gd fmla="*/ 503740 w 86" name="T28"/>
                <a:gd fmla="*/ 85987 h 164" name="T29"/>
                <a:gd fmla="*/ 388016 w 86" name="T30"/>
                <a:gd fmla="*/ 72758 h 164" name="T31"/>
                <a:gd fmla="*/ 292714 w 86" name="T32"/>
                <a:gd fmla="*/ 0 h 164" name="T33"/>
                <a:gd fmla="*/ 292714 w 86" name="T34"/>
                <a:gd fmla="*/ 158746 h 164" name="T35"/>
                <a:gd fmla="*/ 422052 w 86" name="T36"/>
                <a:gd fmla="*/ 291034 h 164" name="T37"/>
                <a:gd fmla="*/ 292714 w 86" name="T38"/>
                <a:gd fmla="*/ 416707 h 164" name="T39"/>
                <a:gd fmla="*/ 163375 w 86" name="T40"/>
                <a:gd fmla="*/ 291034 h 164" name="T41"/>
                <a:gd fmla="*/ 292714 w 86" name="T42"/>
                <a:gd fmla="*/ 158746 h 164" name="T43"/>
                <a:gd fmla="*/ 197411 w 86" name="T44"/>
                <a:gd fmla="*/ 601911 h 164" name="T45"/>
                <a:gd fmla="*/ 129339 w 86" name="T46"/>
                <a:gd fmla="*/ 608525 h 164" name="T47"/>
                <a:gd fmla="*/ 129339 w 86" name="T48"/>
                <a:gd fmla="*/ 1084762 h 164" name="T49"/>
                <a:gd fmla="*/ 456089 w 86" name="T50"/>
                <a:gd fmla="*/ 1084762 h 164" name="T51"/>
                <a:gd fmla="*/ 456089 w 86" name="T52"/>
                <a:gd fmla="*/ 608525 h 164" name="T53"/>
                <a:gd fmla="*/ 388016 w 86" name="T54"/>
                <a:gd fmla="*/ 601911 h 164" name="T55"/>
                <a:gd fmla="*/ 292714 w 86" name="T56"/>
                <a:gd fmla="*/ 668055 h 164" name="T57"/>
                <a:gd fmla="*/ 197411 w 86" name="T58"/>
                <a:gd fmla="*/ 601911 h 16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6" name="T90"/>
                <a:gd fmla="*/ 0 h 164" name="T91"/>
                <a:gd fmla="*/ 86 w 86" name="T92"/>
                <a:gd fmla="*/ 164 h 164"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64" w="86">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grpSp>
        <p:nvGrpSpPr>
          <p:cNvPr id="9" name="组合 8"/>
          <p:cNvGrpSpPr/>
          <p:nvPr/>
        </p:nvGrpSpPr>
        <p:grpSpPr>
          <a:xfrm>
            <a:off x="6740086" y="1941664"/>
            <a:ext cx="1441680" cy="124275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43" name="Freeform 2345"/>
            <p:cNvSpPr>
              <a:spLocks noEditPoints="1"/>
            </p:cNvSpPr>
            <p:nvPr/>
          </p:nvSpPr>
          <p:spPr bwMode="auto">
            <a:xfrm>
              <a:off x="7244116" y="2213237"/>
              <a:ext cx="411270" cy="763308"/>
            </a:xfrm>
            <a:custGeom>
              <a:gdLst>
                <a:gd fmla="*/ 292714 w 86" name="T0"/>
                <a:gd fmla="*/ 0 h 164" name="T1"/>
                <a:gd fmla="*/ 197411 w 86" name="T2"/>
                <a:gd fmla="*/ 72758 h 164" name="T3"/>
                <a:gd fmla="*/ 81687 w 86" name="T4"/>
                <a:gd fmla="*/ 85987 h 164" name="T5"/>
                <a:gd fmla="*/ 68073 w 86" name="T6"/>
                <a:gd fmla="*/ 198432 h 164" name="T7"/>
                <a:gd fmla="*/ 0 w 86" name="T8"/>
                <a:gd fmla="*/ 291034 h 164" name="T9"/>
                <a:gd fmla="*/ 68073 w 86" name="T10"/>
                <a:gd fmla="*/ 377021 h 164" name="T11"/>
                <a:gd fmla="*/ 81687 w 86" name="T12"/>
                <a:gd fmla="*/ 489466 h 164" name="T13"/>
                <a:gd fmla="*/ 197411 w 86" name="T14"/>
                <a:gd fmla="*/ 509309 h 164" name="T15"/>
                <a:gd fmla="*/ 292714 w 86" name="T16"/>
                <a:gd fmla="*/ 575453 h 164" name="T17"/>
                <a:gd fmla="*/ 388016 w 86" name="T18"/>
                <a:gd fmla="*/ 509309 h 164" name="T19"/>
                <a:gd fmla="*/ 503740 w 86" name="T20"/>
                <a:gd fmla="*/ 489466 h 164" name="T21"/>
                <a:gd fmla="*/ 517354 w 86" name="T22"/>
                <a:gd fmla="*/ 377021 h 164" name="T23"/>
                <a:gd fmla="*/ 585427 w 86" name="T24"/>
                <a:gd fmla="*/ 291034 h 164" name="T25"/>
                <a:gd fmla="*/ 517354 w 86" name="T26"/>
                <a:gd fmla="*/ 198432 h 164" name="T27"/>
                <a:gd fmla="*/ 503740 w 86" name="T28"/>
                <a:gd fmla="*/ 85987 h 164" name="T29"/>
                <a:gd fmla="*/ 388016 w 86" name="T30"/>
                <a:gd fmla="*/ 72758 h 164" name="T31"/>
                <a:gd fmla="*/ 292714 w 86" name="T32"/>
                <a:gd fmla="*/ 0 h 164" name="T33"/>
                <a:gd fmla="*/ 292714 w 86" name="T34"/>
                <a:gd fmla="*/ 158746 h 164" name="T35"/>
                <a:gd fmla="*/ 422052 w 86" name="T36"/>
                <a:gd fmla="*/ 291034 h 164" name="T37"/>
                <a:gd fmla="*/ 292714 w 86" name="T38"/>
                <a:gd fmla="*/ 416707 h 164" name="T39"/>
                <a:gd fmla="*/ 163375 w 86" name="T40"/>
                <a:gd fmla="*/ 291034 h 164" name="T41"/>
                <a:gd fmla="*/ 292714 w 86" name="T42"/>
                <a:gd fmla="*/ 158746 h 164" name="T43"/>
                <a:gd fmla="*/ 197411 w 86" name="T44"/>
                <a:gd fmla="*/ 601911 h 164" name="T45"/>
                <a:gd fmla="*/ 129339 w 86" name="T46"/>
                <a:gd fmla="*/ 608525 h 164" name="T47"/>
                <a:gd fmla="*/ 129339 w 86" name="T48"/>
                <a:gd fmla="*/ 1084762 h 164" name="T49"/>
                <a:gd fmla="*/ 456089 w 86" name="T50"/>
                <a:gd fmla="*/ 1084762 h 164" name="T51"/>
                <a:gd fmla="*/ 456089 w 86" name="T52"/>
                <a:gd fmla="*/ 608525 h 164" name="T53"/>
                <a:gd fmla="*/ 388016 w 86" name="T54"/>
                <a:gd fmla="*/ 601911 h 164" name="T55"/>
                <a:gd fmla="*/ 292714 w 86" name="T56"/>
                <a:gd fmla="*/ 668055 h 164" name="T57"/>
                <a:gd fmla="*/ 197411 w 86" name="T58"/>
                <a:gd fmla="*/ 601911 h 16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6" name="T90"/>
                <a:gd fmla="*/ 0 h 164" name="T91"/>
                <a:gd fmla="*/ 86 w 86" name="T92"/>
                <a:gd fmla="*/ 164 h 164"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64" w="86">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grpSp>
        <p:nvGrpSpPr>
          <p:cNvPr id="5" name="组合 4"/>
          <p:cNvGrpSpPr/>
          <p:nvPr/>
        </p:nvGrpSpPr>
        <p:grpSpPr>
          <a:xfrm>
            <a:off x="2027245" y="1923783"/>
            <a:ext cx="1441680" cy="124275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 name="矩形 2"/>
            <p:cNvSpPr/>
            <p:nvPr/>
          </p:nvSpPr>
          <p:spPr>
            <a:xfrm>
              <a:off x="2406094" y="2239194"/>
              <a:ext cx="640080" cy="640080"/>
            </a:xfrm>
            <a:prstGeom prst="rect">
              <a:avLst/>
            </a:prstGeom>
          </p:spPr>
          <p:txBody>
            <a:bodyPr wrap="none">
              <a:spAutoFit/>
            </a:bodyPr>
            <a:lstStyle/>
            <a:p>
              <a:r>
                <a:rPr altLang="en-US" lang="zh-CN" sz="1800">
                  <a:solidFill>
                    <a:schemeClr val="tx2"/>
                  </a:solidFill>
                  <a:latin charset="-122" panose="020b0503020204020204" pitchFamily="34" typeface="微软雅黑"/>
                </a:rPr>
                <a:t>标题</a:t>
              </a:r>
            </a:p>
            <a:p>
              <a:r>
                <a:rPr altLang="en-US" lang="zh-CN" sz="1800">
                  <a:solidFill>
                    <a:schemeClr val="tx2"/>
                  </a:solidFill>
                  <a:latin charset="-122" panose="020b0503020204020204" pitchFamily="34" typeface="微软雅黑"/>
                </a:rPr>
                <a:t>文字</a:t>
              </a:r>
            </a:p>
          </p:txBody>
        </p:sp>
      </p:grpSp>
      <p:grpSp>
        <p:nvGrpSpPr>
          <p:cNvPr id="7" name="组合 6"/>
          <p:cNvGrpSpPr/>
          <p:nvPr/>
        </p:nvGrpSpPr>
        <p:grpSpPr>
          <a:xfrm>
            <a:off x="4383107" y="1923783"/>
            <a:ext cx="1441680" cy="124275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8" name="矩形 57"/>
            <p:cNvSpPr/>
            <p:nvPr/>
          </p:nvSpPr>
          <p:spPr>
            <a:xfrm>
              <a:off x="4780781" y="2239194"/>
              <a:ext cx="640080" cy="640080"/>
            </a:xfrm>
            <a:prstGeom prst="rect">
              <a:avLst/>
            </a:prstGeom>
          </p:spPr>
          <p:txBody>
            <a:bodyPr wrap="none">
              <a:spAutoFit/>
            </a:bodyPr>
            <a:lstStyle/>
            <a:p>
              <a:r>
                <a:rPr altLang="en-US" lang="zh-CN" sz="1800">
                  <a:solidFill>
                    <a:schemeClr val="tx2"/>
                  </a:solidFill>
                  <a:latin charset="-122" panose="020b0503020204020204" pitchFamily="34" typeface="微软雅黑"/>
                </a:rPr>
                <a:t>标题</a:t>
              </a:r>
            </a:p>
            <a:p>
              <a:r>
                <a:rPr altLang="en-US" lang="zh-CN" sz="1800">
                  <a:solidFill>
                    <a:schemeClr val="tx2"/>
                  </a:solidFill>
                  <a:latin charset="-122" panose="020b0503020204020204" pitchFamily="34" typeface="微软雅黑"/>
                </a:rPr>
                <a:t>文字</a:t>
              </a:r>
            </a:p>
          </p:txBody>
        </p:sp>
      </p:grpSp>
      <p:grpSp>
        <p:nvGrpSpPr>
          <p:cNvPr id="6" name="组合 5"/>
          <p:cNvGrpSpPr/>
          <p:nvPr/>
        </p:nvGrpSpPr>
        <p:grpSpPr>
          <a:xfrm>
            <a:off x="3205176" y="2545158"/>
            <a:ext cx="1441680" cy="124275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59" name="矩形 58"/>
            <p:cNvSpPr/>
            <p:nvPr/>
          </p:nvSpPr>
          <p:spPr>
            <a:xfrm>
              <a:off x="3602851" y="2843367"/>
              <a:ext cx="640080" cy="640080"/>
            </a:xfrm>
            <a:prstGeom prst="rect">
              <a:avLst/>
            </a:prstGeom>
          </p:spPr>
          <p:txBody>
            <a:bodyPr wrap="none">
              <a:spAutoFit/>
            </a:bodyPr>
            <a:lstStyle/>
            <a:p>
              <a:r>
                <a:rPr altLang="en-US" lang="zh-CN" sz="1800">
                  <a:solidFill>
                    <a:schemeClr val="bg2"/>
                  </a:solidFill>
                  <a:latin charset="-122" panose="020b0503020204020204" pitchFamily="34" typeface="微软雅黑"/>
                </a:rPr>
                <a:t>标题</a:t>
              </a:r>
            </a:p>
            <a:p>
              <a:r>
                <a:rPr altLang="en-US" lang="zh-CN" sz="1800">
                  <a:solidFill>
                    <a:schemeClr val="bg2"/>
                  </a:solidFill>
                  <a:latin charset="-122" panose="020b0503020204020204" pitchFamily="34" typeface="微软雅黑"/>
                </a:rPr>
                <a:t>文字</a:t>
              </a:r>
            </a:p>
          </p:txBody>
        </p:sp>
      </p:grpSp>
      <p:grpSp>
        <p:nvGrpSpPr>
          <p:cNvPr id="8" name="组合 7"/>
          <p:cNvGrpSpPr/>
          <p:nvPr/>
        </p:nvGrpSpPr>
        <p:grpSpPr>
          <a:xfrm>
            <a:off x="5561038" y="2545158"/>
            <a:ext cx="1441680" cy="124275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60" name="矩形 59"/>
            <p:cNvSpPr/>
            <p:nvPr/>
          </p:nvSpPr>
          <p:spPr>
            <a:xfrm>
              <a:off x="5977537" y="2843367"/>
              <a:ext cx="640080" cy="640080"/>
            </a:xfrm>
            <a:prstGeom prst="rect">
              <a:avLst/>
            </a:prstGeom>
          </p:spPr>
          <p:txBody>
            <a:bodyPr wrap="none">
              <a:spAutoFit/>
            </a:bodyPr>
            <a:lstStyle/>
            <a:p>
              <a:r>
                <a:rPr altLang="en-US" lang="zh-CN" sz="1800">
                  <a:solidFill>
                    <a:schemeClr val="bg2"/>
                  </a:solidFill>
                  <a:latin charset="-122" panose="020b0503020204020204" pitchFamily="34" typeface="微软雅黑"/>
                </a:rPr>
                <a:t>标题</a:t>
              </a:r>
            </a:p>
            <a:p>
              <a:r>
                <a:rPr altLang="en-US" lang="zh-CN" sz="1800">
                  <a:solidFill>
                    <a:schemeClr val="bg2"/>
                  </a:solidFill>
                  <a:latin charset="-122" panose="020b0503020204020204" pitchFamily="34" typeface="微软雅黑"/>
                </a:rPr>
                <a:t>文字</a:t>
              </a:r>
            </a:p>
          </p:txBody>
        </p:sp>
      </p:grpSp>
      <p:grpSp>
        <p:nvGrpSpPr>
          <p:cNvPr id="61" name="组合 60"/>
          <p:cNvGrpSpPr/>
          <p:nvPr/>
        </p:nvGrpSpPr>
        <p:grpSpPr>
          <a:xfrm>
            <a:off x="876504" y="3980336"/>
            <a:ext cx="1768225" cy="781585"/>
            <a:chOff x="1256119" y="1638320"/>
            <a:chExt cx="1923767" cy="781585"/>
          </a:xfrm>
        </p:grpSpPr>
        <p:sp>
          <p:nvSpPr>
            <p:cNvPr id="62" name="TextBox 61"/>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63" name="TextBox 62"/>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73" name="组合 72"/>
          <p:cNvGrpSpPr/>
          <p:nvPr/>
        </p:nvGrpSpPr>
        <p:grpSpPr>
          <a:xfrm>
            <a:off x="3205176" y="3980336"/>
            <a:ext cx="1768225" cy="781585"/>
            <a:chOff x="1256119" y="1638320"/>
            <a:chExt cx="1923767" cy="781585"/>
          </a:xfrm>
        </p:grpSpPr>
        <p:sp>
          <p:nvSpPr>
            <p:cNvPr id="74" name="TextBox 7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75" name="TextBox 7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76" name="组合 75"/>
          <p:cNvGrpSpPr/>
          <p:nvPr/>
        </p:nvGrpSpPr>
        <p:grpSpPr>
          <a:xfrm>
            <a:off x="5561038" y="3980336"/>
            <a:ext cx="1768225" cy="781585"/>
            <a:chOff x="1256119" y="1638320"/>
            <a:chExt cx="1923767" cy="781585"/>
          </a:xfrm>
        </p:grpSpPr>
        <p:sp>
          <p:nvSpPr>
            <p:cNvPr id="77" name="TextBox 76"/>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78" name="TextBox 77"/>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79" name="组合 78"/>
          <p:cNvGrpSpPr/>
          <p:nvPr/>
        </p:nvGrpSpPr>
        <p:grpSpPr>
          <a:xfrm>
            <a:off x="912185" y="999323"/>
            <a:ext cx="3961630" cy="781585"/>
            <a:chOff x="-1130229" y="1638320"/>
            <a:chExt cx="4310115" cy="781585"/>
          </a:xfrm>
        </p:grpSpPr>
        <p:sp>
          <p:nvSpPr>
            <p:cNvPr id="80" name="TextBox 79"/>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81" name="TextBox 80"/>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sp>
          <p:nvSpPr>
            <p:cNvPr id="85" name="TextBox 84"/>
            <p:cNvSpPr txBox="1"/>
            <p:nvPr/>
          </p:nvSpPr>
          <p:spPr>
            <a:xfrm>
              <a:off x="-113022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86" name="TextBox 85"/>
            <p:cNvSpPr txBox="1"/>
            <p:nvPr/>
          </p:nvSpPr>
          <p:spPr>
            <a:xfrm>
              <a:off x="-809482"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grpSp>
        <p:nvGrpSpPr>
          <p:cNvPr id="82" name="组合 81"/>
          <p:cNvGrpSpPr/>
          <p:nvPr/>
        </p:nvGrpSpPr>
        <p:grpSpPr>
          <a:xfrm>
            <a:off x="5434262" y="999323"/>
            <a:ext cx="1768225" cy="781585"/>
            <a:chOff x="1256119" y="1638320"/>
            <a:chExt cx="1923767" cy="781585"/>
          </a:xfrm>
        </p:grpSpPr>
        <p:sp>
          <p:nvSpPr>
            <p:cNvPr id="83" name="TextBox 82"/>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a:p>
              <a:r>
                <a:rPr altLang="en-US" lang="zh-CN" sz="900">
                  <a:solidFill>
                    <a:srgbClr val="7F7F7F"/>
                  </a:solidFill>
                  <a:latin typeface="微软雅黑"/>
                </a:rPr>
                <a:t>单击此处添加文本单击此处添加</a:t>
              </a:r>
            </a:p>
          </p:txBody>
        </p:sp>
        <p:sp>
          <p:nvSpPr>
            <p:cNvPr id="84" name="TextBox 83"/>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typeface="微软雅黑"/>
                </a:rPr>
                <a:t>标题文字</a:t>
              </a:r>
            </a:p>
          </p:txBody>
        </p:sp>
      </p:grpSp>
      <p:sp>
        <p:nvSpPr>
          <p:cNvPr id="41"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4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45339753"/>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fltVal val="0"/>
                                          </p:val>
                                        </p:tav>
                                        <p:tav tm="100000">
                                          <p:val>
                                            <p:strVal val="#ppt_h"/>
                                          </p:val>
                                        </p:tav>
                                      </p:tavLst>
                                    </p:anim>
                                    <p:animEffect filter="fade" transition="in">
                                      <p:cBhvr>
                                        <p:cTn dur="500" id="27"/>
                                        <p:tgtEl>
                                          <p:spTgt spid="7"/>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childTnLst>
                          </p:cTn>
                        </p:par>
                        <p:par>
                          <p:cTn fill="hold" id="40" nodeType="afterGroup">
                            <p:stCondLst>
                              <p:cond delay="3000"/>
                            </p:stCondLst>
                            <p:childTnLst>
                              <p:par>
                                <p:cTn fill="hold" id="41" nodeType="afterEffect" presetClass="entr" presetID="2" presetSubtype="4">
                                  <p:stCondLst>
                                    <p:cond delay="0"/>
                                  </p:stCondLst>
                                  <p:childTnLst>
                                    <p:set>
                                      <p:cBhvr>
                                        <p:cTn dur="1" fill="hold" id="42">
                                          <p:stCondLst>
                                            <p:cond delay="0"/>
                                          </p:stCondLst>
                                        </p:cTn>
                                        <p:tgtEl>
                                          <p:spTgt spid="61"/>
                                        </p:tgtEl>
                                        <p:attrNameLst>
                                          <p:attrName>style.visibility</p:attrName>
                                        </p:attrNameLst>
                                      </p:cBhvr>
                                      <p:to>
                                        <p:strVal val="visible"/>
                                      </p:to>
                                    </p:set>
                                    <p:anim calcmode="lin" valueType="num">
                                      <p:cBhvr additive="base">
                                        <p:cTn dur="500" fill="hold" id="43"/>
                                        <p:tgtEl>
                                          <p:spTgt spid="61"/>
                                        </p:tgtEl>
                                        <p:attrNameLst>
                                          <p:attrName>ppt_x</p:attrName>
                                        </p:attrNameLst>
                                      </p:cBhvr>
                                      <p:tavLst>
                                        <p:tav tm="0">
                                          <p:val>
                                            <p:strVal val="#ppt_x"/>
                                          </p:val>
                                        </p:tav>
                                        <p:tav tm="100000">
                                          <p:val>
                                            <p:strVal val="#ppt_x"/>
                                          </p:val>
                                        </p:tav>
                                      </p:tavLst>
                                    </p:anim>
                                    <p:anim calcmode="lin" valueType="num">
                                      <p:cBhvr additive="base">
                                        <p:cTn dur="500" fill="hold" id="44"/>
                                        <p:tgtEl>
                                          <p:spTgt spid="61"/>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3500"/>
                            </p:stCondLst>
                            <p:childTnLst>
                              <p:par>
                                <p:cTn fill="hold" id="46" nodeType="afterEffect" presetClass="entr" presetID="2" presetSubtype="4">
                                  <p:stCondLst>
                                    <p:cond delay="0"/>
                                  </p:stCondLst>
                                  <p:childTnLst>
                                    <p:set>
                                      <p:cBhvr>
                                        <p:cTn dur="1" fill="hold" id="47">
                                          <p:stCondLst>
                                            <p:cond delay="0"/>
                                          </p:stCondLst>
                                        </p:cTn>
                                        <p:tgtEl>
                                          <p:spTgt spid="73"/>
                                        </p:tgtEl>
                                        <p:attrNameLst>
                                          <p:attrName>style.visibility</p:attrName>
                                        </p:attrNameLst>
                                      </p:cBhvr>
                                      <p:to>
                                        <p:strVal val="visible"/>
                                      </p:to>
                                    </p:set>
                                    <p:anim calcmode="lin" valueType="num">
                                      <p:cBhvr additive="base">
                                        <p:cTn dur="500" fill="hold" id="48"/>
                                        <p:tgtEl>
                                          <p:spTgt spid="73"/>
                                        </p:tgtEl>
                                        <p:attrNameLst>
                                          <p:attrName>ppt_x</p:attrName>
                                        </p:attrNameLst>
                                      </p:cBhvr>
                                      <p:tavLst>
                                        <p:tav tm="0">
                                          <p:val>
                                            <p:strVal val="#ppt_x"/>
                                          </p:val>
                                        </p:tav>
                                        <p:tav tm="100000">
                                          <p:val>
                                            <p:strVal val="#ppt_x"/>
                                          </p:val>
                                        </p:tav>
                                      </p:tavLst>
                                    </p:anim>
                                    <p:anim calcmode="lin" valueType="num">
                                      <p:cBhvr additive="base">
                                        <p:cTn dur="500" fill="hold" id="49"/>
                                        <p:tgtEl>
                                          <p:spTgt spid="73"/>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000"/>
                            </p:stCondLst>
                            <p:childTnLst>
                              <p:par>
                                <p:cTn fill="hold" id="51" nodeType="afterEffect" presetClass="entr" presetID="2" presetSubtype="4">
                                  <p:stCondLst>
                                    <p:cond delay="0"/>
                                  </p:stCondLst>
                                  <p:childTnLst>
                                    <p:set>
                                      <p:cBhvr>
                                        <p:cTn dur="1" fill="hold" id="52">
                                          <p:stCondLst>
                                            <p:cond delay="0"/>
                                          </p:stCondLst>
                                        </p:cTn>
                                        <p:tgtEl>
                                          <p:spTgt spid="76"/>
                                        </p:tgtEl>
                                        <p:attrNameLst>
                                          <p:attrName>style.visibility</p:attrName>
                                        </p:attrNameLst>
                                      </p:cBhvr>
                                      <p:to>
                                        <p:strVal val="visible"/>
                                      </p:to>
                                    </p:set>
                                    <p:anim calcmode="lin" valueType="num">
                                      <p:cBhvr additive="base">
                                        <p:cTn dur="500" fill="hold" id="53"/>
                                        <p:tgtEl>
                                          <p:spTgt spid="76"/>
                                        </p:tgtEl>
                                        <p:attrNameLst>
                                          <p:attrName>ppt_x</p:attrName>
                                        </p:attrNameLst>
                                      </p:cBhvr>
                                      <p:tavLst>
                                        <p:tav tm="0">
                                          <p:val>
                                            <p:strVal val="#ppt_x"/>
                                          </p:val>
                                        </p:tav>
                                        <p:tav tm="100000">
                                          <p:val>
                                            <p:strVal val="#ppt_x"/>
                                          </p:val>
                                        </p:tav>
                                      </p:tavLst>
                                    </p:anim>
                                    <p:anim calcmode="lin" valueType="num">
                                      <p:cBhvr additive="base">
                                        <p:cTn dur="500" fill="hold" id="54"/>
                                        <p:tgtEl>
                                          <p:spTgt spid="76"/>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4500"/>
                            </p:stCondLst>
                            <p:childTnLst>
                              <p:par>
                                <p:cTn fill="hold" id="56" nodeType="afterEffect" presetClass="entr" presetID="2" presetSubtype="4">
                                  <p:stCondLst>
                                    <p:cond delay="0"/>
                                  </p:stCondLst>
                                  <p:childTnLst>
                                    <p:set>
                                      <p:cBhvr>
                                        <p:cTn dur="1" fill="hold" id="57">
                                          <p:stCondLst>
                                            <p:cond delay="0"/>
                                          </p:stCondLst>
                                        </p:cTn>
                                        <p:tgtEl>
                                          <p:spTgt spid="79"/>
                                        </p:tgtEl>
                                        <p:attrNameLst>
                                          <p:attrName>style.visibility</p:attrName>
                                        </p:attrNameLst>
                                      </p:cBhvr>
                                      <p:to>
                                        <p:strVal val="visible"/>
                                      </p:to>
                                    </p:set>
                                    <p:anim calcmode="lin" valueType="num">
                                      <p:cBhvr additive="base">
                                        <p:cTn dur="500" fill="hold" id="58"/>
                                        <p:tgtEl>
                                          <p:spTgt spid="79"/>
                                        </p:tgtEl>
                                        <p:attrNameLst>
                                          <p:attrName>ppt_x</p:attrName>
                                        </p:attrNameLst>
                                      </p:cBhvr>
                                      <p:tavLst>
                                        <p:tav tm="0">
                                          <p:val>
                                            <p:strVal val="#ppt_x"/>
                                          </p:val>
                                        </p:tav>
                                        <p:tav tm="100000">
                                          <p:val>
                                            <p:strVal val="#ppt_x"/>
                                          </p:val>
                                        </p:tav>
                                      </p:tavLst>
                                    </p:anim>
                                    <p:anim calcmode="lin" valueType="num">
                                      <p:cBhvr additive="base">
                                        <p:cTn dur="500" fill="hold" id="59"/>
                                        <p:tgtEl>
                                          <p:spTgt spid="79"/>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000"/>
                            </p:stCondLst>
                            <p:childTnLst>
                              <p:par>
                                <p:cTn fill="hold" id="61" nodeType="afterEffect" presetClass="entr" presetID="2" presetSubtype="4">
                                  <p:stCondLst>
                                    <p:cond delay="0"/>
                                  </p:stCondLst>
                                  <p:childTnLst>
                                    <p:set>
                                      <p:cBhvr>
                                        <p:cTn dur="1" fill="hold" id="62">
                                          <p:stCondLst>
                                            <p:cond delay="0"/>
                                          </p:stCondLst>
                                        </p:cTn>
                                        <p:tgtEl>
                                          <p:spTgt spid="82"/>
                                        </p:tgtEl>
                                        <p:attrNameLst>
                                          <p:attrName>style.visibility</p:attrName>
                                        </p:attrNameLst>
                                      </p:cBhvr>
                                      <p:to>
                                        <p:strVal val="visible"/>
                                      </p:to>
                                    </p:set>
                                    <p:anim calcmode="lin" valueType="num">
                                      <p:cBhvr additive="base">
                                        <p:cTn dur="500" fill="hold" id="63"/>
                                        <p:tgtEl>
                                          <p:spTgt spid="82"/>
                                        </p:tgtEl>
                                        <p:attrNameLst>
                                          <p:attrName>ppt_x</p:attrName>
                                        </p:attrNameLst>
                                      </p:cBhvr>
                                      <p:tavLst>
                                        <p:tav tm="0">
                                          <p:val>
                                            <p:strVal val="#ppt_x"/>
                                          </p:val>
                                        </p:tav>
                                        <p:tav tm="100000">
                                          <p:val>
                                            <p:strVal val="#ppt_x"/>
                                          </p:val>
                                        </p:tav>
                                      </p:tavLst>
                                    </p:anim>
                                    <p:anim calcmode="lin" valueType="num">
                                      <p:cBhvr additive="base">
                                        <p:cTn dur="500" fill="hold" id="64"/>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2028774" y="1909793"/>
            <a:ext cx="4941634" cy="2014094"/>
            <a:chOff x="2028774" y="1909793"/>
            <a:chExt cx="4941634" cy="2014094"/>
          </a:xfrm>
        </p:grpSpPr>
        <p:sp>
          <p:nvSpPr>
            <p:cNvPr id="33" name="六边形 32"/>
            <p:cNvSpPr/>
            <p:nvPr/>
          </p:nvSpPr>
          <p:spPr>
            <a:xfrm flipH="1" rot="19941840">
              <a:off x="2028774" y="2703555"/>
              <a:ext cx="4941634" cy="724551"/>
            </a:xfrm>
            <a:prstGeom prst="hexagon">
              <a:avLst/>
            </a:prstGeom>
            <a:gradFill>
              <a:gsLst>
                <a:gs pos="0">
                  <a:srgbClr val="DBDBDB"/>
                </a:gs>
                <a:gs pos="100000">
                  <a:srgbClr val="F7F7F7"/>
                </a:gs>
              </a:gsLst>
              <a:lin ang="5400000" scaled="0"/>
            </a:gradFill>
            <a:ln w="25400">
              <a:gradFill>
                <a:gsLst>
                  <a:gs pos="0">
                    <a:schemeClr val="bg1"/>
                  </a:gs>
                  <a:gs pos="100000">
                    <a:srgbClr val="CBCBCB"/>
                  </a:gs>
                </a:gsLst>
                <a:lin ang="5400000" scaled="1"/>
              </a:gradFill>
            </a:ln>
            <a:effectLst>
              <a:outerShdw algn="tl" blurRad="1905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42" name="文本框 41"/>
            <p:cNvSpPr txBox="1"/>
            <p:nvPr/>
          </p:nvSpPr>
          <p:spPr>
            <a:xfrm rot="19920000">
              <a:off x="5749370" y="1910120"/>
              <a:ext cx="822722" cy="571500"/>
            </a:xfrm>
            <a:prstGeom prst="rect">
              <a:avLst/>
            </a:prstGeom>
            <a:noFill/>
          </p:spPr>
          <p:txBody>
            <a:bodyPr bIns="34290" lIns="68580" rIns="68580" rtlCol="0" tIns="34290" wrap="square">
              <a:spAutoFit/>
            </a:bodyPr>
            <a:lstStyle/>
            <a:p>
              <a:pPr algn="ctr"/>
              <a:r>
                <a:rPr altLang="zh-CN" lang="en-US" sz="3300">
                  <a:solidFill>
                    <a:schemeClr val="bg2"/>
                  </a:solidFill>
                  <a:latin charset="0" panose="020b0806030902050204" pitchFamily="34" typeface="Impact"/>
                </a:rPr>
                <a:t>02</a:t>
              </a:r>
            </a:p>
          </p:txBody>
        </p:sp>
        <p:sp>
          <p:nvSpPr>
            <p:cNvPr id="44" name="文本框 43"/>
            <p:cNvSpPr txBox="1"/>
            <p:nvPr/>
          </p:nvSpPr>
          <p:spPr>
            <a:xfrm rot="19920000">
              <a:off x="2504353" y="3608594"/>
              <a:ext cx="1384394" cy="312420"/>
            </a:xfrm>
            <a:prstGeom prst="rect">
              <a:avLst/>
            </a:prstGeom>
            <a:noFill/>
          </p:spPr>
          <p:txBody>
            <a:bodyPr bIns="34290" lIns="68580" rIns="68580" rtlCol="0" tIns="34290" wrap="square">
              <a:spAutoFit/>
            </a:bodyPr>
            <a:lstStyle/>
            <a:p>
              <a:r>
                <a:rPr altLang="en-US" lang="zh-CN" sz="800">
                  <a:solidFill>
                    <a:srgbClr val="7F7F7F"/>
                  </a:solidFill>
                  <a:latin typeface="微软雅黑"/>
                </a:rPr>
                <a:t>单击此处添加文本单击此处添加单击此处添加文本</a:t>
              </a:r>
            </a:p>
          </p:txBody>
        </p:sp>
      </p:grpSp>
      <p:grpSp>
        <p:nvGrpSpPr>
          <p:cNvPr id="5" name="组合 4"/>
          <p:cNvGrpSpPr/>
          <p:nvPr/>
        </p:nvGrpSpPr>
        <p:grpSpPr>
          <a:xfrm>
            <a:off x="2261715" y="1225750"/>
            <a:ext cx="4941634" cy="1998789"/>
            <a:chOff x="2261715" y="1225750"/>
            <a:chExt cx="4941634" cy="1998789"/>
          </a:xfrm>
        </p:grpSpPr>
        <p:sp>
          <p:nvSpPr>
            <p:cNvPr id="32" name="六边形 31"/>
            <p:cNvSpPr/>
            <p:nvPr/>
          </p:nvSpPr>
          <p:spPr>
            <a:xfrm flipH="1" rot="19941840">
              <a:off x="2261715" y="1696085"/>
              <a:ext cx="4941634" cy="724551"/>
            </a:xfrm>
            <a:prstGeom prst="hexagon">
              <a:avLst/>
            </a:prstGeom>
            <a:gradFill>
              <a:gsLst>
                <a:gs pos="0">
                  <a:srgbClr val="DBDBDB"/>
                </a:gs>
                <a:gs pos="100000">
                  <a:srgbClr val="F7F7F7"/>
                </a:gs>
              </a:gsLst>
              <a:lin ang="5400000" scaled="0"/>
            </a:gradFill>
            <a:ln w="25400">
              <a:gradFill>
                <a:gsLst>
                  <a:gs pos="0">
                    <a:schemeClr val="bg1"/>
                  </a:gs>
                  <a:gs pos="100000">
                    <a:srgbClr val="CBCBCB"/>
                  </a:gs>
                </a:gsLst>
                <a:lin ang="5400000" scaled="0"/>
              </a:gradFill>
            </a:ln>
            <a:effectLst>
              <a:outerShdw algn="tl" blurRad="1905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zh-CN" lang="en-US"/>
                <a:t>`</a:t>
              </a:r>
            </a:p>
          </p:txBody>
        </p:sp>
        <p:sp>
          <p:nvSpPr>
            <p:cNvPr id="41" name="文本框 40"/>
            <p:cNvSpPr txBox="1"/>
            <p:nvPr/>
          </p:nvSpPr>
          <p:spPr>
            <a:xfrm rot="19920000">
              <a:off x="2668591" y="2647785"/>
              <a:ext cx="822722" cy="571500"/>
            </a:xfrm>
            <a:prstGeom prst="rect">
              <a:avLst/>
            </a:prstGeom>
            <a:noFill/>
          </p:spPr>
          <p:txBody>
            <a:bodyPr bIns="34290" lIns="68580" rIns="68580" rtlCol="0" tIns="34290" wrap="square">
              <a:spAutoFit/>
            </a:bodyPr>
            <a:lstStyle/>
            <a:p>
              <a:pPr algn="ctr"/>
              <a:r>
                <a:rPr altLang="zh-CN" lang="en-US" sz="3300">
                  <a:solidFill>
                    <a:schemeClr val="tx2"/>
                  </a:solidFill>
                  <a:latin charset="0" panose="020b0806030902050204" pitchFamily="34" typeface="Impact"/>
                </a:rPr>
                <a:t>01</a:t>
              </a:r>
            </a:p>
          </p:txBody>
        </p:sp>
        <p:sp>
          <p:nvSpPr>
            <p:cNvPr id="43" name="文本框 42"/>
            <p:cNvSpPr txBox="1"/>
            <p:nvPr/>
          </p:nvSpPr>
          <p:spPr>
            <a:xfrm rot="19920000">
              <a:off x="5395883" y="1225928"/>
              <a:ext cx="1384394" cy="312420"/>
            </a:xfrm>
            <a:prstGeom prst="rect">
              <a:avLst/>
            </a:prstGeom>
            <a:noFill/>
          </p:spPr>
          <p:txBody>
            <a:bodyPr bIns="34290" lIns="68580" rIns="68580" rtlCol="0" tIns="34290" wrap="square">
              <a:spAutoFit/>
            </a:bodyPr>
            <a:lstStyle/>
            <a:p>
              <a:r>
                <a:rPr altLang="en-US" lang="zh-CN" sz="800">
                  <a:solidFill>
                    <a:srgbClr val="7F7F7F"/>
                  </a:solidFill>
                  <a:latin typeface="微软雅黑"/>
                </a:rPr>
                <a:t>单击此处添加文本单击此处添加单击此处添加文本</a:t>
              </a:r>
            </a:p>
          </p:txBody>
        </p:sp>
      </p:grpSp>
      <p:sp>
        <p:nvSpPr>
          <p:cNvPr id="13" name="Text Box 18"/>
          <p:cNvSpPr txBox="1">
            <a:spLocks noChangeArrowheads="1"/>
          </p:cNvSpPr>
          <p:nvPr/>
        </p:nvSpPr>
        <p:spPr bwMode="gray">
          <a:xfrm>
            <a:off x="3707904" y="236306"/>
            <a:ext cx="1584175" cy="3962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2000">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六边形 29"/>
          <p:cNvSpPr/>
          <p:nvPr/>
        </p:nvSpPr>
        <p:spPr>
          <a:xfrm flipH="1" rot="19941840">
            <a:off x="3700835" y="3154739"/>
            <a:ext cx="2673958" cy="616194"/>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algn="tl" blurRad="1905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31" name="六边形 30"/>
          <p:cNvSpPr/>
          <p:nvPr/>
        </p:nvSpPr>
        <p:spPr>
          <a:xfrm flipH="1" rot="19941840">
            <a:off x="3204101" y="1442348"/>
            <a:ext cx="1701749" cy="616194"/>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algn="tl" blurRad="1905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2" name="组合 1"/>
          <p:cNvGrpSpPr/>
          <p:nvPr/>
        </p:nvGrpSpPr>
        <p:grpSpPr>
          <a:xfrm>
            <a:off x="3521151" y="1468843"/>
            <a:ext cx="2253179" cy="2253180"/>
            <a:chOff x="3521151" y="1468843"/>
            <a:chExt cx="2253179" cy="2253180"/>
          </a:xfrm>
        </p:grpSpPr>
        <p:sp>
          <p:nvSpPr>
            <p:cNvPr id="34" name="椭圆 33"/>
            <p:cNvSpPr/>
            <p:nvPr/>
          </p:nvSpPr>
          <p:spPr>
            <a:xfrm>
              <a:off x="3521151" y="1468843"/>
              <a:ext cx="2253179" cy="225318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35" name="Freeform 32"/>
            <p:cNvSpPr>
              <a:spLocks noEditPoints="1"/>
            </p:cNvSpPr>
            <p:nvPr/>
          </p:nvSpPr>
          <p:spPr bwMode="auto">
            <a:xfrm>
              <a:off x="5050475" y="2126916"/>
              <a:ext cx="554777" cy="397093"/>
            </a:xfrm>
            <a:custGeom>
              <a:gdLst>
                <a:gd fmla="*/ 92 w 244" name="T0"/>
                <a:gd fmla="*/ 48 h 175" name="T1"/>
                <a:gd fmla="*/ 102 w 244" name="T2"/>
                <a:gd fmla="*/ 27 h 175" name="T3"/>
                <a:gd fmla="*/ 75 w 244" name="T4"/>
                <a:gd fmla="*/ 0 h 175" name="T5"/>
                <a:gd fmla="*/ 48 w 244" name="T6"/>
                <a:gd fmla="*/ 27 h 175" name="T7"/>
                <a:gd fmla="*/ 58 w 244" name="T8"/>
                <a:gd fmla="*/ 48 h 175" name="T9"/>
                <a:gd fmla="*/ 10 w 244" name="T10"/>
                <a:gd fmla="*/ 123 h 175" name="T11"/>
                <a:gd fmla="*/ 46 w 244" name="T12"/>
                <a:gd fmla="*/ 97 h 175" name="T13"/>
                <a:gd fmla="*/ 32 w 244" name="T14"/>
                <a:gd fmla="*/ 175 h 175" name="T15"/>
                <a:gd fmla="*/ 57 w 244" name="T16"/>
                <a:gd fmla="*/ 175 h 175" name="T17"/>
                <a:gd fmla="*/ 75 w 244" name="T18"/>
                <a:gd fmla="*/ 142 h 175" name="T19"/>
                <a:gd fmla="*/ 93 w 244" name="T20"/>
                <a:gd fmla="*/ 175 h 175" name="T21"/>
                <a:gd fmla="*/ 118 w 244" name="T22"/>
                <a:gd fmla="*/ 175 h 175" name="T23"/>
                <a:gd fmla="*/ 104 w 244" name="T24"/>
                <a:gd fmla="*/ 97 h 175" name="T25"/>
                <a:gd fmla="*/ 140 w 244" name="T26"/>
                <a:gd fmla="*/ 123 h 175" name="T27"/>
                <a:gd fmla="*/ 92 w 244" name="T28"/>
                <a:gd fmla="*/ 48 h 175" name="T29"/>
                <a:gd fmla="*/ 208 w 244" name="T30"/>
                <a:gd fmla="*/ 97 h 175" name="T31"/>
                <a:gd fmla="*/ 214 w 244" name="T32"/>
                <a:gd fmla="*/ 84 h 175" name="T33"/>
                <a:gd fmla="*/ 198 w 244" name="T34"/>
                <a:gd fmla="*/ 68 h 175" name="T35"/>
                <a:gd fmla="*/ 181 w 244" name="T36"/>
                <a:gd fmla="*/ 84 h 175" name="T37"/>
                <a:gd fmla="*/ 187 w 244" name="T38"/>
                <a:gd fmla="*/ 97 h 175" name="T39"/>
                <a:gd fmla="*/ 158 w 244" name="T40"/>
                <a:gd fmla="*/ 143 h 175" name="T41"/>
                <a:gd fmla="*/ 180 w 244" name="T42"/>
                <a:gd fmla="*/ 127 h 175" name="T43"/>
                <a:gd fmla="*/ 171 w 244" name="T44"/>
                <a:gd fmla="*/ 175 h 175" name="T45"/>
                <a:gd fmla="*/ 186 w 244" name="T46"/>
                <a:gd fmla="*/ 175 h 175" name="T47"/>
                <a:gd fmla="*/ 198 w 244" name="T48"/>
                <a:gd fmla="*/ 155 h 175" name="T49"/>
                <a:gd fmla="*/ 209 w 244" name="T50"/>
                <a:gd fmla="*/ 175 h 175" name="T51"/>
                <a:gd fmla="*/ 224 w 244" name="T52"/>
                <a:gd fmla="*/ 175 h 175" name="T53"/>
                <a:gd fmla="*/ 216 w 244" name="T54"/>
                <a:gd fmla="*/ 127 h 175" name="T55"/>
                <a:gd fmla="*/ 237 w 244" name="T56"/>
                <a:gd fmla="*/ 143 h 175" name="T57"/>
                <a:gd fmla="*/ 208 w 244" name="T58"/>
                <a:gd fmla="*/ 97 h 17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5" w="244">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altLang="en-US" lang="zh-CN"/>
            </a:p>
          </p:txBody>
        </p:sp>
        <p:sp>
          <p:nvSpPr>
            <p:cNvPr id="36" name="文本框 35"/>
            <p:cNvSpPr txBox="1"/>
            <p:nvPr/>
          </p:nvSpPr>
          <p:spPr>
            <a:xfrm>
              <a:off x="4134184" y="1692506"/>
              <a:ext cx="1012217" cy="830580"/>
            </a:xfrm>
            <a:prstGeom prst="rect">
              <a:avLst/>
            </a:prstGeom>
            <a:noFill/>
          </p:spPr>
          <p:txBody>
            <a:bodyPr bIns="34290" lIns="68580" rIns="68580" rtlCol="0" tIns="34290" wrap="square">
              <a:spAutoFit/>
            </a:bodyPr>
            <a:lstStyle/>
            <a:p>
              <a:pPr algn="ctr"/>
              <a:r>
                <a:rPr altLang="zh-CN" lang="en-US" sz="5000">
                  <a:solidFill>
                    <a:schemeClr val="tx2"/>
                  </a:solidFill>
                  <a:latin charset="0" panose="020b0806030902050204" pitchFamily="34" typeface="Impact"/>
                  <a:cs charset="0" panose="020b0502040204020203" pitchFamily="34" typeface="Iskoola Pota"/>
                </a:rPr>
                <a:t>A</a:t>
              </a:r>
            </a:p>
          </p:txBody>
        </p:sp>
        <p:grpSp>
          <p:nvGrpSpPr>
            <p:cNvPr id="37" name="组合 36"/>
            <p:cNvGrpSpPr/>
            <p:nvPr/>
          </p:nvGrpSpPr>
          <p:grpSpPr>
            <a:xfrm>
              <a:off x="4056735" y="2457433"/>
              <a:ext cx="1300673" cy="562688"/>
              <a:chOff x="3762897" y="3849925"/>
              <a:chExt cx="1734231" cy="750251"/>
            </a:xfrm>
          </p:grpSpPr>
          <p:sp>
            <p:nvSpPr>
              <p:cNvPr id="38" name="文本框 37"/>
              <p:cNvSpPr txBox="1"/>
              <p:nvPr/>
            </p:nvSpPr>
            <p:spPr>
              <a:xfrm>
                <a:off x="3769521" y="3849924"/>
                <a:ext cx="1493850" cy="365760"/>
              </a:xfrm>
              <a:prstGeom prst="rect">
                <a:avLst/>
              </a:prstGeom>
              <a:noFill/>
            </p:spPr>
            <p:txBody>
              <a:bodyPr rtlCol="0" wrap="square">
                <a:spAutoFit/>
              </a:bodyPr>
              <a:lstStyle/>
              <a:p>
                <a:r>
                  <a:rPr altLang="en-US" lang="zh-CN" sz="1200">
                    <a:solidFill>
                      <a:schemeClr val="tx1">
                        <a:lumMod val="65000"/>
                        <a:lumOff val="35000"/>
                      </a:schemeClr>
                    </a:solidFill>
                    <a:latin charset="-122" panose="01010104010101010101" pitchFamily="2" typeface="时尚中黑简体"/>
                    <a:ea charset="-122" panose="01010104010101010101" pitchFamily="2" typeface="时尚中黑简体"/>
                  </a:rPr>
                  <a:t>在此添加标题</a:t>
                </a:r>
              </a:p>
            </p:txBody>
          </p:sp>
          <p:sp>
            <p:nvSpPr>
              <p:cNvPr id="39" name="文本框 38"/>
              <p:cNvSpPr txBox="1"/>
              <p:nvPr/>
            </p:nvSpPr>
            <p:spPr>
              <a:xfrm>
                <a:off x="3762897" y="4107733"/>
                <a:ext cx="1734231" cy="487680"/>
              </a:xfrm>
              <a:prstGeom prst="rect">
                <a:avLst/>
              </a:prstGeom>
              <a:noFill/>
            </p:spPr>
            <p:txBody>
              <a:bodyPr rtlCol="0" wrap="square">
                <a:spAutoFit/>
              </a:bodyPr>
              <a:lstStyle/>
              <a:p>
                <a:r>
                  <a:rPr altLang="en-US" lang="zh-CN" sz="900">
                    <a:solidFill>
                      <a:srgbClr val="7F7F7F"/>
                    </a:solidFill>
                    <a:latin typeface="微软雅黑"/>
                  </a:rPr>
                  <a:t>单击此处添加文本单击此处添加单击</a:t>
                </a:r>
              </a:p>
            </p:txBody>
          </p:sp>
        </p:grpSp>
        <p:cxnSp>
          <p:nvCxnSpPr>
            <p:cNvPr id="40" name="直接连接符 39"/>
            <p:cNvCxnSpPr/>
            <p:nvPr/>
          </p:nvCxnSpPr>
          <p:spPr>
            <a:xfrm>
              <a:off x="4127741" y="3124514"/>
              <a:ext cx="11779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1559242" y="1479268"/>
            <a:ext cx="1220492" cy="434340"/>
          </a:xfrm>
          <a:prstGeom prst="rect">
            <a:avLst/>
          </a:prstGeom>
          <a:noFill/>
        </p:spPr>
        <p:txBody>
          <a:bodyPr bIns="34290" lIns="68580" rIns="68580" rtlCol="0" tIns="34290" wrap="square">
            <a:spAutoFit/>
          </a:bodyPr>
          <a:lstStyle/>
          <a:p>
            <a:r>
              <a:rPr altLang="zh-CN" lang="en-US" sz="2400">
                <a:solidFill>
                  <a:schemeClr val="bg2"/>
                </a:solidFill>
                <a:latin charset="0" panose="020b0806030902050204" pitchFamily="34" typeface="Impact"/>
              </a:rPr>
              <a:t>30%</a:t>
            </a:r>
          </a:p>
        </p:txBody>
      </p:sp>
      <p:sp>
        <p:nvSpPr>
          <p:cNvPr id="46" name="文本框 45"/>
          <p:cNvSpPr txBox="1"/>
          <p:nvPr/>
        </p:nvSpPr>
        <p:spPr>
          <a:xfrm>
            <a:off x="6512490" y="2563509"/>
            <a:ext cx="1220492" cy="434340"/>
          </a:xfrm>
          <a:prstGeom prst="rect">
            <a:avLst/>
          </a:prstGeom>
          <a:noFill/>
        </p:spPr>
        <p:txBody>
          <a:bodyPr bIns="34290" lIns="68580" rIns="68580" rtlCol="0" tIns="34290" wrap="square">
            <a:spAutoFit/>
          </a:bodyPr>
          <a:lstStyle/>
          <a:p>
            <a:r>
              <a:rPr altLang="zh-CN" lang="en-US" sz="2400">
                <a:solidFill>
                  <a:schemeClr val="bg2"/>
                </a:solidFill>
                <a:latin charset="0" panose="020b0806030902050204" pitchFamily="34" typeface="Impact"/>
              </a:rPr>
              <a:t>70%</a:t>
            </a:r>
          </a:p>
        </p:txBody>
      </p:sp>
      <p:sp>
        <p:nvSpPr>
          <p:cNvPr id="47" name="文本框 46"/>
          <p:cNvSpPr txBox="1"/>
          <p:nvPr/>
        </p:nvSpPr>
        <p:spPr>
          <a:xfrm>
            <a:off x="1557898" y="1864075"/>
            <a:ext cx="1618595" cy="403860"/>
          </a:xfrm>
          <a:prstGeom prst="rect">
            <a:avLst/>
          </a:prstGeom>
          <a:noFill/>
        </p:spPr>
        <p:txBody>
          <a:bodyPr bIns="34290" lIns="68580" rIns="68580" rtlCol="0" tIns="34290" wrap="square">
            <a:spAutoFit/>
          </a:bodyPr>
          <a:lstStyle/>
          <a:p>
            <a:r>
              <a:rPr altLang="en-US" lang="zh-CN" sz="1100">
                <a:solidFill>
                  <a:srgbClr val="7F7F7F"/>
                </a:solidFill>
                <a:latin typeface="微软雅黑"/>
              </a:rPr>
              <a:t>单击此处添加文本单击此处添加单击此处</a:t>
            </a:r>
          </a:p>
        </p:txBody>
      </p:sp>
      <p:sp>
        <p:nvSpPr>
          <p:cNvPr id="48" name="文本框 47"/>
          <p:cNvSpPr txBox="1"/>
          <p:nvPr/>
        </p:nvSpPr>
        <p:spPr>
          <a:xfrm>
            <a:off x="6500904" y="2935998"/>
            <a:ext cx="1618595" cy="403860"/>
          </a:xfrm>
          <a:prstGeom prst="rect">
            <a:avLst/>
          </a:prstGeom>
          <a:noFill/>
        </p:spPr>
        <p:txBody>
          <a:bodyPr bIns="34290" lIns="68580" rIns="68580" rtlCol="0" tIns="34290" wrap="square">
            <a:spAutoFit/>
          </a:bodyPr>
          <a:lstStyle/>
          <a:p>
            <a:r>
              <a:rPr altLang="en-US" lang="zh-CN" sz="1100">
                <a:solidFill>
                  <a:srgbClr val="7F7F7F"/>
                </a:solidFill>
                <a:latin typeface="微软雅黑"/>
              </a:rPr>
              <a:t>单击此处添加文本单击此处添加单击此处</a:t>
            </a:r>
          </a:p>
        </p:txBody>
      </p:sp>
    </p:spTree>
    <p:extLst>
      <p:ext uri="{BB962C8B-B14F-4D97-AF65-F5344CB8AC3E}">
        <p14:creationId val="4280982484"/>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1+#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1+#ppt_w/2"/>
                                          </p:val>
                                        </p:tav>
                                        <p:tav tm="100000">
                                          <p:val>
                                            <p:strVal val="#ppt_x"/>
                                          </p:val>
                                        </p:tav>
                                      </p:tavLst>
                                    </p:anim>
                                    <p:anim calcmode="lin" valueType="num">
                                      <p:cBhvr additive="base">
                                        <p:cTn dur="500" fill="hold" id="18"/>
                                        <p:tgtEl>
                                          <p:spTgt spid="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1+#ppt_w/2"/>
                                          </p:val>
                                        </p:tav>
                                        <p:tav tm="100000">
                                          <p:val>
                                            <p:strVal val="#ppt_x"/>
                                          </p:val>
                                        </p:tav>
                                      </p:tavLst>
                                    </p:anim>
                                    <p:anim calcmode="lin" valueType="num">
                                      <p:cBhvr additive="base">
                                        <p:cTn dur="500" fill="hold" id="23"/>
                                        <p:tgtEl>
                                          <p:spTgt spid="3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500" fill="hold" id="27"/>
                                        <p:tgtEl>
                                          <p:spTgt spid="31"/>
                                        </p:tgtEl>
                                        <p:attrNameLst>
                                          <p:attrName>ppt_x</p:attrName>
                                        </p:attrNameLst>
                                      </p:cBhvr>
                                      <p:tavLst>
                                        <p:tav tm="0">
                                          <p:val>
                                            <p:strVal val="1+#ppt_w/2"/>
                                          </p:val>
                                        </p:tav>
                                        <p:tav tm="100000">
                                          <p:val>
                                            <p:strVal val="#ppt_x"/>
                                          </p:val>
                                        </p:tav>
                                      </p:tavLst>
                                    </p:anim>
                                    <p:anim calcmode="lin" valueType="num">
                                      <p:cBhvr additive="base">
                                        <p:cTn dur="500" fill="hold" id="28"/>
                                        <p:tgtEl>
                                          <p:spTgt spid="3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45"/>
                                        </p:tgtEl>
                                        <p:attrNameLst>
                                          <p:attrName>style.visibility</p:attrName>
                                        </p:attrNameLst>
                                      </p:cBhvr>
                                      <p:to>
                                        <p:strVal val="visible"/>
                                      </p:to>
                                    </p:set>
                                    <p:anim calcmode="lin" valueType="num">
                                      <p:cBhvr additive="base">
                                        <p:cTn dur="500" fill="hold" id="32"/>
                                        <p:tgtEl>
                                          <p:spTgt spid="45"/>
                                        </p:tgtEl>
                                        <p:attrNameLst>
                                          <p:attrName>ppt_x</p:attrName>
                                        </p:attrNameLst>
                                      </p:cBhvr>
                                      <p:tavLst>
                                        <p:tav tm="0">
                                          <p:val>
                                            <p:strVal val="1+#ppt_w/2"/>
                                          </p:val>
                                        </p:tav>
                                        <p:tav tm="100000">
                                          <p:val>
                                            <p:strVal val="#ppt_x"/>
                                          </p:val>
                                        </p:tav>
                                      </p:tavLst>
                                    </p:anim>
                                    <p:anim calcmode="lin" valueType="num">
                                      <p:cBhvr additive="base">
                                        <p:cTn dur="500" fill="hold" id="33"/>
                                        <p:tgtEl>
                                          <p:spTgt spid="45"/>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2">
                                  <p:stCondLst>
                                    <p:cond delay="0"/>
                                  </p:stCondLst>
                                  <p:childTnLst>
                                    <p:set>
                                      <p:cBhvr>
                                        <p:cTn dur="1" fill="hold" id="36">
                                          <p:stCondLst>
                                            <p:cond delay="0"/>
                                          </p:stCondLst>
                                        </p:cTn>
                                        <p:tgtEl>
                                          <p:spTgt spid="46"/>
                                        </p:tgtEl>
                                        <p:attrNameLst>
                                          <p:attrName>style.visibility</p:attrName>
                                        </p:attrNameLst>
                                      </p:cBhvr>
                                      <p:to>
                                        <p:strVal val="visible"/>
                                      </p:to>
                                    </p:set>
                                    <p:anim calcmode="lin" valueType="num">
                                      <p:cBhvr additive="base">
                                        <p:cTn dur="500" fill="hold" id="37"/>
                                        <p:tgtEl>
                                          <p:spTgt spid="46"/>
                                        </p:tgtEl>
                                        <p:attrNameLst>
                                          <p:attrName>ppt_x</p:attrName>
                                        </p:attrNameLst>
                                      </p:cBhvr>
                                      <p:tavLst>
                                        <p:tav tm="0">
                                          <p:val>
                                            <p:strVal val="1+#ppt_w/2"/>
                                          </p:val>
                                        </p:tav>
                                        <p:tav tm="100000">
                                          <p:val>
                                            <p:strVal val="#ppt_x"/>
                                          </p:val>
                                        </p:tav>
                                      </p:tavLst>
                                    </p:anim>
                                    <p:anim calcmode="lin" valueType="num">
                                      <p:cBhvr additive="base">
                                        <p:cTn dur="500" fill="hold" id="38"/>
                                        <p:tgtEl>
                                          <p:spTgt spid="4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47"/>
                                        </p:tgtEl>
                                        <p:attrNameLst>
                                          <p:attrName>style.visibility</p:attrName>
                                        </p:attrNameLst>
                                      </p:cBhvr>
                                      <p:to>
                                        <p:strVal val="visible"/>
                                      </p:to>
                                    </p:set>
                                    <p:anim calcmode="lin" valueType="num">
                                      <p:cBhvr additive="base">
                                        <p:cTn dur="500" fill="hold" id="42"/>
                                        <p:tgtEl>
                                          <p:spTgt spid="47"/>
                                        </p:tgtEl>
                                        <p:attrNameLst>
                                          <p:attrName>ppt_x</p:attrName>
                                        </p:attrNameLst>
                                      </p:cBhvr>
                                      <p:tavLst>
                                        <p:tav tm="0">
                                          <p:val>
                                            <p:strVal val="1+#ppt_w/2"/>
                                          </p:val>
                                        </p:tav>
                                        <p:tav tm="100000">
                                          <p:val>
                                            <p:strVal val="#ppt_x"/>
                                          </p:val>
                                        </p:tav>
                                      </p:tavLst>
                                    </p:anim>
                                    <p:anim calcmode="lin" valueType="num">
                                      <p:cBhvr additive="base">
                                        <p:cTn dur="500" fill="hold" id="43"/>
                                        <p:tgtEl>
                                          <p:spTgt spid="47"/>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2" presetSubtype="2">
                                  <p:stCondLst>
                                    <p:cond delay="0"/>
                                  </p:stCondLst>
                                  <p:childTnLst>
                                    <p:set>
                                      <p:cBhvr>
                                        <p:cTn dur="1" fill="hold" id="46">
                                          <p:stCondLst>
                                            <p:cond delay="0"/>
                                          </p:stCondLst>
                                        </p:cTn>
                                        <p:tgtEl>
                                          <p:spTgt spid="48"/>
                                        </p:tgtEl>
                                        <p:attrNameLst>
                                          <p:attrName>style.visibility</p:attrName>
                                        </p:attrNameLst>
                                      </p:cBhvr>
                                      <p:to>
                                        <p:strVal val="visible"/>
                                      </p:to>
                                    </p:set>
                                    <p:anim calcmode="lin" valueType="num">
                                      <p:cBhvr additive="base">
                                        <p:cTn dur="500" fill="hold" id="47"/>
                                        <p:tgtEl>
                                          <p:spTgt spid="48"/>
                                        </p:tgtEl>
                                        <p:attrNameLst>
                                          <p:attrName>ppt_x</p:attrName>
                                        </p:attrNameLst>
                                      </p:cBhvr>
                                      <p:tavLst>
                                        <p:tav tm="0">
                                          <p:val>
                                            <p:strVal val="1+#ppt_w/2"/>
                                          </p:val>
                                        </p:tav>
                                        <p:tav tm="100000">
                                          <p:val>
                                            <p:strVal val="#ppt_x"/>
                                          </p:val>
                                        </p:tav>
                                      </p:tavLst>
                                    </p:anim>
                                    <p:anim calcmode="lin" valueType="num">
                                      <p:cBhvr additive="base">
                                        <p:cTn dur="500" fill="hold" id="48"/>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45"/>
      <p:bldP grpId="0" spid="46"/>
      <p:bldP grpId="0" spid="47"/>
      <p:bldP grpId="0" spid="4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366">
      <a:dk1>
        <a:srgbClr val="080808"/>
      </a:dk1>
      <a:lt1>
        <a:sysClr val="window" lastClr="FFFFFF"/>
      </a:lt1>
      <a:dk2>
        <a:srgbClr val="BD0000"/>
      </a:dk2>
      <a:lt2>
        <a:srgbClr val="9E0000"/>
      </a:lt2>
      <a:accent1>
        <a:srgbClr val="080808"/>
      </a:accent1>
      <a:accent2>
        <a:srgbClr val="080808"/>
      </a:accent2>
      <a:accent3>
        <a:srgbClr val="080808"/>
      </a:accent3>
      <a:accent4>
        <a:srgbClr val="080808"/>
      </a:accent4>
      <a:accent5>
        <a:srgbClr val="4472C4"/>
      </a:accent5>
      <a:accent6>
        <a:srgbClr val="70AD47"/>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algn="tr" blurRad="279400" dir="8100000" dist="254000" rotWithShape="0">
            <a:prstClr val="black">
              <a:alpha val="40000"/>
            </a:prstClr>
          </a:outerShdw>
        </a:effectLst>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On-screen Show (16:9)</PresentationFormat>
  <Paragraphs>536</Paragraphs>
  <Slides>42</Slides>
  <Notes>42</Notes>
  <TotalTime>1004</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42</vt:i4>
      </vt:variant>
    </vt:vector>
  </HeadingPairs>
  <TitlesOfParts>
    <vt:vector baseType="lpstr" size="60">
      <vt:lpstr>Arial</vt:lpstr>
      <vt:lpstr>Arial Black</vt:lpstr>
      <vt:lpstr>微软雅黑</vt:lpstr>
      <vt:lpstr>Calibri Light</vt:lpstr>
      <vt:lpstr>Calibri</vt:lpstr>
      <vt:lpstr>宋体</vt:lpstr>
      <vt:lpstr>Source Han Sans ExtraLight</vt:lpstr>
      <vt:lpstr>Wingdings</vt:lpstr>
      <vt:lpstr>Impact</vt:lpstr>
      <vt:lpstr>Gill Sans</vt:lpstr>
      <vt:lpstr>Iskoola Pota</vt:lpstr>
      <vt:lpstr>时尚中黑简体</vt:lpstr>
      <vt:lpstr>方正兰亭黑_GBK</vt:lpstr>
      <vt:lpstr>华文黑体</vt:lpstr>
      <vt:lpstr>Bebas</vt:lpstr>
      <vt:lpstr>Source Sans Pro</vt:lpstr>
      <vt:lpstr>Arial Unicode 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2014-07-15T12:53:52Z</dcterms:created>
  <cp:lastModifiedBy>优品PPT</cp:lastModifiedBy>
  <dcterms:modified xsi:type="dcterms:W3CDTF">2021-08-20T11:16:21Z</dcterms:modified>
  <cp:revision>364</cp:revision>
  <dc:title>PowerPoint 演示文稿</dc:title>
</cp:coreProperties>
</file>